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20" r:id="rId2"/>
    <p:sldMasterId id="2147483758" r:id="rId3"/>
  </p:sldMasterIdLst>
  <p:notesMasterIdLst>
    <p:notesMasterId r:id="rId27"/>
  </p:notesMasterIdLst>
  <p:sldIdLst>
    <p:sldId id="283" r:id="rId4"/>
    <p:sldId id="275" r:id="rId5"/>
    <p:sldId id="334" r:id="rId6"/>
    <p:sldId id="326" r:id="rId7"/>
    <p:sldId id="329" r:id="rId8"/>
    <p:sldId id="336" r:id="rId9"/>
    <p:sldId id="335" r:id="rId10"/>
    <p:sldId id="337" r:id="rId11"/>
    <p:sldId id="333" r:id="rId12"/>
    <p:sldId id="331" r:id="rId13"/>
    <p:sldId id="338" r:id="rId14"/>
    <p:sldId id="339" r:id="rId15"/>
    <p:sldId id="347" r:id="rId16"/>
    <p:sldId id="348" r:id="rId17"/>
    <p:sldId id="349" r:id="rId18"/>
    <p:sldId id="340" r:id="rId19"/>
    <p:sldId id="341" r:id="rId20"/>
    <p:sldId id="342" r:id="rId21"/>
    <p:sldId id="343" r:id="rId22"/>
    <p:sldId id="344" r:id="rId23"/>
    <p:sldId id="345" r:id="rId24"/>
    <p:sldId id="346" r:id="rId25"/>
    <p:sldId id="317"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A1249667-CCCB-47B8-B46D-FE4C62307AF9}">
          <p14:sldIdLst/>
        </p14:section>
        <p14:section name="封面" id="{58E4A015-F864-4015-A66F-CE436E336F9F}">
          <p14:sldIdLst>
            <p14:sldId id="283"/>
          </p14:sldIdLst>
        </p14:section>
        <p14:section name="目录" id="{0A60DCAB-D06A-4950-A3A8-48F7AED88862}">
          <p14:sldIdLst>
            <p14:sldId id="275"/>
          </p14:sldIdLst>
        </p14:section>
        <p14:section name="转场" id="{3B86A492-65B8-4354-B052-10ECF2D316E0}">
          <p14:sldIdLst>
            <p14:sldId id="334"/>
            <p14:sldId id="326"/>
            <p14:sldId id="329"/>
            <p14:sldId id="336"/>
            <p14:sldId id="335"/>
            <p14:sldId id="337"/>
            <p14:sldId id="333"/>
            <p14:sldId id="331"/>
            <p14:sldId id="338"/>
            <p14:sldId id="339"/>
            <p14:sldId id="347"/>
            <p14:sldId id="348"/>
            <p14:sldId id="349"/>
            <p14:sldId id="340"/>
            <p14:sldId id="341"/>
            <p14:sldId id="342"/>
            <p14:sldId id="343"/>
            <p14:sldId id="344"/>
            <p14:sldId id="345"/>
            <p14:sldId id="346"/>
            <p14:sldId id="317"/>
          </p14:sldIdLst>
        </p14:section>
      </p14:sectionLst>
    </p:ext>
    <p:ext uri="{EFAFB233-063F-42B5-8137-9DF3F51BA10A}">
      <p15:sldGuideLst xmlns:p15="http://schemas.microsoft.com/office/powerpoint/2012/main">
        <p15:guide id="1" pos="304" userDrawn="1">
          <p15:clr>
            <a:srgbClr val="A4A3A4"/>
          </p15:clr>
        </p15:guide>
        <p15:guide id="2" pos="7378" userDrawn="1">
          <p15:clr>
            <a:srgbClr val="A4A3A4"/>
          </p15:clr>
        </p15:guide>
        <p15:guide id="3" orient="horz" pos="618" userDrawn="1">
          <p15:clr>
            <a:srgbClr val="A4A3A4"/>
          </p15:clr>
        </p15:guide>
        <p15:guide id="4" orient="horz" pos="624" userDrawn="1">
          <p15:clr>
            <a:srgbClr val="A4A3A4"/>
          </p15:clr>
        </p15:guide>
        <p15:guide id="5" orient="horz" pos="4042" userDrawn="1">
          <p15:clr>
            <a:srgbClr val="A4A3A4"/>
          </p15:clr>
        </p15:guide>
        <p15:guide id="8" orient="horz" pos="3407" userDrawn="1">
          <p15:clr>
            <a:srgbClr val="A4A3A4"/>
          </p15:clr>
        </p15:guide>
        <p15:guide id="9" orient="horz" pos="98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1E8C"/>
    <a:srgbClr val="B871B6"/>
    <a:srgbClr val="891D86"/>
    <a:srgbClr val="D99ED8"/>
    <a:srgbClr val="FBE7D9"/>
    <a:srgbClr val="A4A3A4"/>
    <a:srgbClr val="986ABA"/>
    <a:srgbClr val="C0A4D5"/>
    <a:srgbClr val="A9ACCB"/>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57" autoAdjust="0"/>
  </p:normalViewPr>
  <p:slideViewPr>
    <p:cSldViewPr snapToGrid="0">
      <p:cViewPr varScale="1">
        <p:scale>
          <a:sx n="144" d="100"/>
          <a:sy n="144" d="100"/>
        </p:scale>
        <p:origin x="894" y="114"/>
      </p:cViewPr>
      <p:guideLst>
        <p:guide pos="304"/>
        <p:guide pos="7378"/>
        <p:guide orient="horz" pos="618"/>
        <p:guide orient="horz" pos="624"/>
        <p:guide orient="horz" pos="4042"/>
        <p:guide orient="horz" pos="3407"/>
        <p:guide orient="horz" pos="981"/>
      </p:guideLst>
    </p:cSldViewPr>
  </p:slideViewPr>
  <p:outlineViewPr>
    <p:cViewPr>
      <p:scale>
        <a:sx n="33" d="100"/>
        <a:sy n="33" d="100"/>
      </p:scale>
      <p:origin x="0" y="0"/>
    </p:cViewPr>
  </p:outlineViewPr>
  <p:notesTextViewPr>
    <p:cViewPr>
      <p:scale>
        <a:sx n="3" d="2"/>
        <a:sy n="3" d="2"/>
      </p:scale>
      <p:origin x="0" y="0"/>
    </p:cViewPr>
  </p:notesTextViewPr>
  <p:sorterViewPr>
    <p:cViewPr>
      <p:scale>
        <a:sx n="196" d="100"/>
        <a:sy n="196" d="100"/>
      </p:scale>
      <p:origin x="0" y="-2760"/>
    </p:cViewPr>
  </p:sorterViewPr>
  <p:notesViewPr>
    <p:cSldViewPr snapToGrid="0" showGuides="1">
      <p:cViewPr varScale="1">
        <p:scale>
          <a:sx n="56" d="100"/>
          <a:sy n="56" d="100"/>
        </p:scale>
        <p:origin x="28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41393-E2B1-4490-8F56-836F0E6FCF0C}" type="datetimeFigureOut">
              <a:rPr lang="zh-CN" altLang="en-US" smtClean="0"/>
              <a:t>2022/10/24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C0732-1106-48F0-B4AE-FAB426F79069}" type="slidenum">
              <a:rPr lang="zh-CN" altLang="en-US" smtClean="0"/>
              <a:t>‹#›</a:t>
            </a:fld>
            <a:endParaRPr lang="zh-CN" altLang="en-US"/>
          </a:p>
        </p:txBody>
      </p:sp>
    </p:spTree>
    <p:extLst>
      <p:ext uri="{BB962C8B-B14F-4D97-AF65-F5344CB8AC3E}">
        <p14:creationId xmlns:p14="http://schemas.microsoft.com/office/powerpoint/2010/main" val="702436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BC0732-1106-48F0-B4AE-FAB426F79069}" type="slidenum">
              <a:rPr lang="zh-CN" altLang="en-US" smtClean="0"/>
              <a:t>1</a:t>
            </a:fld>
            <a:endParaRPr lang="zh-CN" altLang="en-US"/>
          </a:p>
        </p:txBody>
      </p:sp>
    </p:spTree>
    <p:extLst>
      <p:ext uri="{BB962C8B-B14F-4D97-AF65-F5344CB8AC3E}">
        <p14:creationId xmlns:p14="http://schemas.microsoft.com/office/powerpoint/2010/main" val="283544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他们又通过</a:t>
            </a:r>
            <a:r>
              <a:rPr lang="en-US" altLang="zh-CN" dirty="0"/>
              <a:t>sparse RCNN</a:t>
            </a:r>
            <a:r>
              <a:rPr lang="zh-CN" altLang="en-US" dirty="0"/>
              <a:t>和</a:t>
            </a:r>
            <a:r>
              <a:rPr lang="en-US" altLang="zh-CN" dirty="0" err="1"/>
              <a:t>defomerable</a:t>
            </a:r>
            <a:r>
              <a:rPr lang="en-US" altLang="zh-CN" dirty="0"/>
              <a:t> DETR</a:t>
            </a:r>
            <a:r>
              <a:rPr lang="zh-CN" altLang="en-US" dirty="0"/>
              <a:t>的检测框预测结果做了分析了，做了一个按照置信度得分的预测分布，从结果来看，发了一个有趣的现象，高分框中</a:t>
            </a:r>
            <a:r>
              <a:rPr lang="en-US" altLang="zh-CN" dirty="0"/>
              <a:t>FP</a:t>
            </a:r>
            <a:r>
              <a:rPr lang="zh-CN" altLang="en-US" dirty="0"/>
              <a:t>特别少，更多的是</a:t>
            </a:r>
            <a:r>
              <a:rPr lang="en-US" altLang="zh-CN" dirty="0"/>
              <a:t>TP</a:t>
            </a:r>
            <a:r>
              <a:rPr lang="zh-CN" altLang="en-US" dirty="0"/>
              <a:t>。</a:t>
            </a:r>
            <a:endParaRPr lang="en-US" altLang="zh-CN" dirty="0"/>
          </a:p>
          <a:p>
            <a:r>
              <a:rPr lang="zh-CN" altLang="en-US" dirty="0"/>
              <a:t>第二就是它们会有多个检测，比如它们有</a:t>
            </a:r>
            <a:r>
              <a:rPr lang="en-US" altLang="zh-CN" dirty="0"/>
              <a:t>6</a:t>
            </a:r>
            <a:r>
              <a:rPr lang="zh-CN" altLang="en-US" dirty="0"/>
              <a:t>个</a:t>
            </a:r>
            <a:r>
              <a:rPr lang="en-US" altLang="zh-CN" dirty="0"/>
              <a:t>decoding stage</a:t>
            </a:r>
            <a:r>
              <a:rPr lang="zh-CN" altLang="en-US" dirty="0"/>
              <a:t>，随着</a:t>
            </a:r>
            <a:r>
              <a:rPr lang="en-US" altLang="zh-CN" dirty="0"/>
              <a:t>decoding stage</a:t>
            </a:r>
            <a:r>
              <a:rPr lang="zh-CN" altLang="en-US" dirty="0"/>
              <a:t>深度的加深，同一个</a:t>
            </a:r>
            <a:r>
              <a:rPr lang="en-US" altLang="zh-CN" dirty="0" err="1"/>
              <a:t>quary</a:t>
            </a:r>
            <a:r>
              <a:rPr lang="zh-CN" altLang="en-US" dirty="0"/>
              <a:t>经过不同的</a:t>
            </a:r>
            <a:r>
              <a:rPr lang="en-US" altLang="zh-CN" dirty="0"/>
              <a:t>decoding stage</a:t>
            </a:r>
            <a:r>
              <a:rPr lang="zh-CN" altLang="en-US" dirty="0"/>
              <a:t>基本上是同一个框，它们的相似度很大，大于</a:t>
            </a:r>
            <a:r>
              <a:rPr lang="en-US" altLang="zh-CN" dirty="0"/>
              <a:t>0.9</a:t>
            </a:r>
            <a:r>
              <a:rPr lang="zh-CN" altLang="en-US" dirty="0"/>
              <a:t>几</a:t>
            </a:r>
            <a:endParaRPr lang="en-US" altLang="zh-CN" dirty="0"/>
          </a:p>
          <a:p>
            <a:r>
              <a:rPr lang="zh-CN" altLang="en-US" dirty="0"/>
              <a:t>所以他们想了一个方法高分框中</a:t>
            </a:r>
            <a:r>
              <a:rPr lang="en-US" altLang="zh-CN" dirty="0" err="1"/>
              <a:t>tp</a:t>
            </a:r>
            <a:r>
              <a:rPr lang="zh-CN" altLang="en-US" dirty="0"/>
              <a:t>比较多而</a:t>
            </a:r>
            <a:r>
              <a:rPr lang="en-US" altLang="zh-CN" dirty="0" err="1"/>
              <a:t>fp</a:t>
            </a:r>
            <a:r>
              <a:rPr lang="zh-CN" altLang="en-US" dirty="0"/>
              <a:t>很少，他们想可以保留这些高分框，因为这些高分框已经可以检测出物体了，然后对剩下的低分框优化。高分框对低分框有一定的影响，里面会有一个</a:t>
            </a:r>
            <a:r>
              <a:rPr lang="en-US" altLang="zh-CN" dirty="0"/>
              <a:t>self attention</a:t>
            </a:r>
            <a:r>
              <a:rPr lang="zh-CN" altLang="en-US" dirty="0"/>
              <a:t>，他们就将高分框进行保留，然后对剩下的低分框送入后面的</a:t>
            </a:r>
            <a:r>
              <a:rPr lang="en-US" altLang="zh-CN" dirty="0"/>
              <a:t>decoding stage</a:t>
            </a:r>
            <a:r>
              <a:rPr lang="zh-CN" altLang="en-US" dirty="0"/>
              <a:t>进行优化</a:t>
            </a:r>
          </a:p>
        </p:txBody>
      </p:sp>
      <p:sp>
        <p:nvSpPr>
          <p:cNvPr id="4" name="灯片编号占位符 3"/>
          <p:cNvSpPr>
            <a:spLocks noGrp="1"/>
          </p:cNvSpPr>
          <p:nvPr>
            <p:ph type="sldNum" sz="quarter" idx="10"/>
          </p:nvPr>
        </p:nvSpPr>
        <p:spPr/>
        <p:txBody>
          <a:bodyPr/>
          <a:lstStyle/>
          <a:p>
            <a:fld id="{C7BC0732-1106-48F0-B4AE-FAB426F79069}" type="slidenum">
              <a:rPr lang="zh-CN" altLang="en-US" smtClean="0"/>
              <a:t>10</a:t>
            </a:fld>
            <a:endParaRPr lang="zh-CN" altLang="en-US"/>
          </a:p>
        </p:txBody>
      </p:sp>
    </p:spTree>
    <p:extLst>
      <p:ext uri="{BB962C8B-B14F-4D97-AF65-F5344CB8AC3E}">
        <p14:creationId xmlns:p14="http://schemas.microsoft.com/office/powerpoint/2010/main" val="356204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有了以上的思路的话，他们就因此开发了一种比较简单的应对方法，首先将之前的</a:t>
            </a:r>
            <a:r>
              <a:rPr lang="en-US" altLang="zh-CN" dirty="0"/>
              <a:t>decoding stage</a:t>
            </a:r>
            <a:r>
              <a:rPr lang="zh-CN" altLang="en-US" dirty="0"/>
              <a:t>输出的</a:t>
            </a:r>
            <a:r>
              <a:rPr lang="en-US" altLang="zh-CN" dirty="0"/>
              <a:t>queries</a:t>
            </a:r>
            <a:r>
              <a:rPr lang="zh-CN" altLang="en-US" dirty="0"/>
              <a:t>通过一个</a:t>
            </a:r>
            <a:r>
              <a:rPr lang="en-US" altLang="zh-CN" dirty="0"/>
              <a:t>prediction selector</a:t>
            </a:r>
            <a:r>
              <a:rPr lang="zh-CN" altLang="en-US" dirty="0"/>
              <a:t>进行筛选，保留那些高分框，将低分框送入下一步继续优化细化，比如之前</a:t>
            </a:r>
            <a:r>
              <a:rPr lang="en-US" altLang="zh-CN" dirty="0"/>
              <a:t>sparse RCNN</a:t>
            </a:r>
            <a:r>
              <a:rPr lang="zh-CN" altLang="en-US" dirty="0"/>
              <a:t>的</a:t>
            </a:r>
            <a:r>
              <a:rPr lang="en-US" altLang="zh-CN" dirty="0"/>
              <a:t>decoding stage</a:t>
            </a:r>
            <a:r>
              <a:rPr lang="zh-CN" altLang="en-US" dirty="0"/>
              <a:t>有</a:t>
            </a:r>
            <a:r>
              <a:rPr lang="en-US" altLang="zh-CN" dirty="0"/>
              <a:t>6</a:t>
            </a:r>
            <a:r>
              <a:rPr lang="zh-CN" altLang="en-US" dirty="0"/>
              <a:t>个，我们可以在第</a:t>
            </a:r>
            <a:r>
              <a:rPr lang="en-US" altLang="zh-CN" dirty="0"/>
              <a:t>5</a:t>
            </a:r>
            <a:r>
              <a:rPr lang="zh-CN" altLang="en-US" dirty="0"/>
              <a:t>个</a:t>
            </a:r>
            <a:r>
              <a:rPr lang="en-US" altLang="zh-CN" dirty="0"/>
              <a:t>decoding stage</a:t>
            </a:r>
            <a:r>
              <a:rPr lang="zh-CN" altLang="en-US" dirty="0"/>
              <a:t>后进行操作，蓝色框就是高分框，后面的绿色框就是经过细化的低分框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下面，我们将主要介绍一下最后一层</a:t>
            </a:r>
            <a:r>
              <a:rPr lang="en-US" altLang="zh-CN" dirty="0"/>
              <a:t>decoding stage</a:t>
            </a:r>
            <a:r>
              <a:rPr lang="zh-CN" altLang="en-US" dirty="0"/>
              <a:t>的优化方法，主要分为</a:t>
            </a:r>
            <a:r>
              <a:rPr lang="en-US" altLang="zh-CN" dirty="0"/>
              <a:t>3</a:t>
            </a:r>
            <a:r>
              <a:rPr lang="zh-CN" altLang="en-US" dirty="0"/>
              <a:t>个部分</a:t>
            </a:r>
          </a:p>
          <a:p>
            <a:endParaRPr lang="zh-CN" altLang="en-US" dirty="0"/>
          </a:p>
        </p:txBody>
      </p:sp>
      <p:sp>
        <p:nvSpPr>
          <p:cNvPr id="4" name="灯片编号占位符 3"/>
          <p:cNvSpPr>
            <a:spLocks noGrp="1"/>
          </p:cNvSpPr>
          <p:nvPr>
            <p:ph type="sldNum" sz="quarter" idx="10"/>
          </p:nvPr>
        </p:nvSpPr>
        <p:spPr/>
        <p:txBody>
          <a:bodyPr/>
          <a:lstStyle/>
          <a:p>
            <a:fld id="{C7BC0732-1106-48F0-B4AE-FAB426F79069}" type="slidenum">
              <a:rPr lang="zh-CN" altLang="en-US" smtClean="0"/>
              <a:t>11</a:t>
            </a:fld>
            <a:endParaRPr lang="zh-CN" altLang="en-US"/>
          </a:p>
        </p:txBody>
      </p:sp>
    </p:spTree>
    <p:extLst>
      <p:ext uri="{BB962C8B-B14F-4D97-AF65-F5344CB8AC3E}">
        <p14:creationId xmlns:p14="http://schemas.microsoft.com/office/powerpoint/2010/main" val="740602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BC0732-1106-48F0-B4AE-FAB426F79069}" type="slidenum">
              <a:rPr lang="zh-CN" altLang="en-US" smtClean="0"/>
              <a:t>12</a:t>
            </a:fld>
            <a:endParaRPr lang="zh-CN" altLang="en-US"/>
          </a:p>
        </p:txBody>
      </p:sp>
    </p:spTree>
    <p:extLst>
      <p:ext uri="{BB962C8B-B14F-4D97-AF65-F5344CB8AC3E}">
        <p14:creationId xmlns:p14="http://schemas.microsoft.com/office/powerpoint/2010/main" val="2993137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BC0732-1106-48F0-B4AE-FAB426F79069}" type="slidenum">
              <a:rPr lang="zh-CN" altLang="en-US" smtClean="0"/>
              <a:t>13</a:t>
            </a:fld>
            <a:endParaRPr lang="zh-CN" altLang="en-US"/>
          </a:p>
        </p:txBody>
      </p:sp>
    </p:spTree>
    <p:extLst>
      <p:ext uri="{BB962C8B-B14F-4D97-AF65-F5344CB8AC3E}">
        <p14:creationId xmlns:p14="http://schemas.microsoft.com/office/powerpoint/2010/main" val="1156568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它的结构也比较简单，就是一个双路的全连接网络，为什么会有一个这样的</a:t>
            </a:r>
            <a:r>
              <a:rPr lang="en-US" altLang="zh-CN" dirty="0"/>
              <a:t>relation network</a:t>
            </a:r>
            <a:r>
              <a:rPr lang="zh-CN" altLang="en-US" dirty="0"/>
              <a:t>，他们的</a:t>
            </a:r>
            <a:r>
              <a:rPr lang="en-US" altLang="zh-CN" dirty="0"/>
              <a:t>motivation</a:t>
            </a:r>
            <a:r>
              <a:rPr lang="zh-CN" altLang="en-US" dirty="0"/>
              <a:t>主要是高分框能检测是目标物体，这些目标物体中肯定有重叠的也可能是单个物体，那么对于</a:t>
            </a:r>
            <a:r>
              <a:rPr lang="en-US" altLang="zh-CN" dirty="0"/>
              <a:t>noisy queries</a:t>
            </a:r>
            <a:r>
              <a:rPr lang="zh-CN" altLang="en-US" dirty="0"/>
              <a:t>要检测出目标物体肯定要知道它旁边的高分框</a:t>
            </a:r>
            <a:r>
              <a:rPr lang="en-US" altLang="zh-CN" dirty="0"/>
              <a:t>queries</a:t>
            </a:r>
            <a:r>
              <a:rPr lang="zh-CN" altLang="en-US" dirty="0"/>
              <a:t>是否已经检测出那个目标物体，如果已经被检测出了，那么</a:t>
            </a:r>
            <a:r>
              <a:rPr lang="en-US" altLang="zh-CN" dirty="0"/>
              <a:t>noisy queries</a:t>
            </a:r>
            <a:r>
              <a:rPr lang="zh-CN" altLang="en-US" dirty="0"/>
              <a:t>应该被划分为一个负样本，同样的，如果出它旁边的邻居高分框</a:t>
            </a:r>
            <a:r>
              <a:rPr lang="en-US" altLang="zh-CN" dirty="0"/>
              <a:t>queries</a:t>
            </a:r>
            <a:r>
              <a:rPr lang="zh-CN" altLang="en-US" dirty="0"/>
              <a:t>检测出了其中的一个物体，它旁边可能还有其他物体需要从</a:t>
            </a:r>
            <a:r>
              <a:rPr lang="en-US" altLang="zh-CN" dirty="0"/>
              <a:t>noisy queries</a:t>
            </a:r>
            <a:r>
              <a:rPr lang="zh-CN" altLang="en-US" dirty="0"/>
              <a:t>中检测。</a:t>
            </a:r>
            <a:endParaRPr lang="en-US" altLang="zh-CN" dirty="0"/>
          </a:p>
          <a:p>
            <a:r>
              <a:rPr lang="en-US" altLang="zh-CN" dirty="0"/>
              <a:t>relation network</a:t>
            </a:r>
            <a:r>
              <a:rPr lang="zh-CN" altLang="en-US" dirty="0"/>
              <a:t>的主要作用是针对</a:t>
            </a:r>
            <a:r>
              <a:rPr lang="en-US" altLang="zh-CN" dirty="0"/>
              <a:t>noisy queries</a:t>
            </a:r>
            <a:r>
              <a:rPr lang="zh-CN" altLang="en-US" dirty="0"/>
              <a:t>，给它一个信息它旁边是否有邻居，邻居是否有高分框，如果它有邻居并且有高分框，那么它大概率已经检测出了那个目标物体，那么这个</a:t>
            </a:r>
            <a:r>
              <a:rPr lang="en-US" altLang="zh-CN" dirty="0"/>
              <a:t>query</a:t>
            </a:r>
            <a:r>
              <a:rPr lang="zh-CN" altLang="en-US" dirty="0"/>
              <a:t>就没必要继续再检测了，则其置信度得分被降低，反之，则提高其置信度得分，这样就避免了对同一个物体的重复检测</a:t>
            </a:r>
          </a:p>
        </p:txBody>
      </p:sp>
      <p:sp>
        <p:nvSpPr>
          <p:cNvPr id="4" name="灯片编号占位符 3"/>
          <p:cNvSpPr>
            <a:spLocks noGrp="1"/>
          </p:cNvSpPr>
          <p:nvPr>
            <p:ph type="sldNum" sz="quarter" idx="10"/>
          </p:nvPr>
        </p:nvSpPr>
        <p:spPr/>
        <p:txBody>
          <a:bodyPr/>
          <a:lstStyle/>
          <a:p>
            <a:fld id="{C7BC0732-1106-48F0-B4AE-FAB426F79069}" type="slidenum">
              <a:rPr lang="zh-CN" altLang="en-US" smtClean="0"/>
              <a:t>14</a:t>
            </a:fld>
            <a:endParaRPr lang="zh-CN" altLang="en-US"/>
          </a:p>
        </p:txBody>
      </p:sp>
    </p:spTree>
    <p:extLst>
      <p:ext uri="{BB962C8B-B14F-4D97-AF65-F5344CB8AC3E}">
        <p14:creationId xmlns:p14="http://schemas.microsoft.com/office/powerpoint/2010/main" val="275249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0732-1106-48F0-B4AE-FAB426F7906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45121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One to one </a:t>
            </a:r>
            <a:r>
              <a:rPr kumimoji="1" lang="en-US" altLang="zh-CN" sz="1200" b="1" dirty="0">
                <a:solidFill>
                  <a:srgbClr val="0E4D98"/>
                </a:solidFill>
                <a:latin typeface="+mn-ea"/>
                <a:ea typeface="+mn-ea"/>
                <a:cs typeface="+mj-cs"/>
              </a:rPr>
              <a:t>Label assignment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0E4D98"/>
                </a:solidFill>
                <a:latin typeface="+mn-ea"/>
                <a:ea typeface="+mn-ea"/>
                <a:cs typeface="+mj-cs"/>
              </a:rPr>
              <a:t>我们知道了高分框可以检测出其中的一部分目标物体，那么剩下来的一部分目标物体需要从低分框</a:t>
            </a:r>
            <a:r>
              <a:rPr kumimoji="1" lang="en-US" altLang="zh-CN" sz="1200" b="1" dirty="0">
                <a:solidFill>
                  <a:srgbClr val="0E4D98"/>
                </a:solidFill>
                <a:latin typeface="+mn-ea"/>
                <a:ea typeface="+mn-ea"/>
                <a:cs typeface="+mj-cs"/>
              </a:rPr>
              <a:t>noisy queries</a:t>
            </a:r>
            <a:r>
              <a:rPr kumimoji="1" lang="zh-CN" altLang="en-US" sz="1200" b="1" dirty="0">
                <a:solidFill>
                  <a:srgbClr val="0E4D98"/>
                </a:solidFill>
                <a:latin typeface="+mn-ea"/>
                <a:ea typeface="+mn-ea"/>
                <a:cs typeface="+mj-cs"/>
              </a:rPr>
              <a:t>中检测出来</a:t>
            </a:r>
            <a:endParaRPr kumimoji="1" lang="en-US" altLang="zh-CN" sz="1200" b="1" dirty="0">
              <a:solidFill>
                <a:srgbClr val="0E4D98"/>
              </a:solidFill>
              <a:latin typeface="+mn-ea"/>
              <a:ea typeface="+mn-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0E4D98"/>
                </a:solidFill>
                <a:latin typeface="+mn-ea"/>
                <a:ea typeface="+mn-ea"/>
                <a:cs typeface="+mj-cs"/>
              </a:rPr>
              <a:t>首先我们需要将高分框与目标物体</a:t>
            </a:r>
            <a:r>
              <a:rPr kumimoji="1" lang="en-US" altLang="zh-CN" sz="1200" b="1" dirty="0">
                <a:solidFill>
                  <a:srgbClr val="0E4D98"/>
                </a:solidFill>
                <a:latin typeface="+mn-ea"/>
                <a:ea typeface="+mn-ea"/>
                <a:cs typeface="+mj-cs"/>
              </a:rPr>
              <a:t>target</a:t>
            </a:r>
            <a:r>
              <a:rPr kumimoji="1" lang="zh-CN" altLang="en-US" sz="1200" b="1" dirty="0">
                <a:solidFill>
                  <a:srgbClr val="0E4D98"/>
                </a:solidFill>
                <a:latin typeface="+mn-ea"/>
                <a:ea typeface="+mn-ea"/>
                <a:cs typeface="+mj-cs"/>
              </a:rPr>
              <a:t>做</a:t>
            </a:r>
            <a:r>
              <a:rPr lang="en-US" altLang="zh-CN" dirty="0"/>
              <a:t>One to one </a:t>
            </a:r>
            <a:r>
              <a:rPr kumimoji="1" lang="en-US" altLang="zh-CN" sz="1200" b="1" dirty="0">
                <a:solidFill>
                  <a:srgbClr val="0E4D98"/>
                </a:solidFill>
                <a:latin typeface="+mn-ea"/>
                <a:ea typeface="+mn-ea"/>
                <a:cs typeface="+mj-cs"/>
              </a:rPr>
              <a:t>Label assignment</a:t>
            </a:r>
            <a:r>
              <a:rPr kumimoji="1" lang="zh-CN" altLang="en-US" sz="1200" b="1" dirty="0">
                <a:solidFill>
                  <a:srgbClr val="0E4D98"/>
                </a:solidFill>
                <a:latin typeface="+mn-ea"/>
                <a:ea typeface="+mn-ea"/>
                <a:cs typeface="+mj-cs"/>
              </a:rPr>
              <a:t>，这样可以找到剩余的没有被高分框检测出的物体，这些需要从</a:t>
            </a:r>
            <a:r>
              <a:rPr kumimoji="1" lang="en-US" altLang="zh-CN" sz="1200" b="1" dirty="0">
                <a:solidFill>
                  <a:srgbClr val="0E4D98"/>
                </a:solidFill>
                <a:latin typeface="+mn-ea"/>
                <a:ea typeface="+mn-ea"/>
                <a:cs typeface="+mj-cs"/>
              </a:rPr>
              <a:t>noisy queries</a:t>
            </a:r>
            <a:r>
              <a:rPr kumimoji="1" lang="zh-CN" altLang="en-US" sz="1200" b="1" dirty="0">
                <a:solidFill>
                  <a:srgbClr val="0E4D98"/>
                </a:solidFill>
                <a:latin typeface="+mn-ea"/>
                <a:ea typeface="+mn-ea"/>
                <a:cs typeface="+mj-cs"/>
              </a:rPr>
              <a:t>中检测出来</a:t>
            </a:r>
            <a:endParaRPr kumimoji="1" lang="en-US" altLang="zh-CN" sz="1200" b="1" dirty="0">
              <a:solidFill>
                <a:srgbClr val="0E4D98"/>
              </a:solidFill>
              <a:latin typeface="+mn-ea"/>
              <a:ea typeface="+mn-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0E4D98"/>
                </a:solidFill>
                <a:latin typeface="+mn-ea"/>
                <a:ea typeface="+mn-ea"/>
                <a:cs typeface="+mj-cs"/>
              </a:rPr>
              <a:t>没有被高分框匹配的目标物体再和</a:t>
            </a:r>
            <a:r>
              <a:rPr kumimoji="1" lang="en-US" altLang="zh-CN" sz="1200" b="1" dirty="0">
                <a:solidFill>
                  <a:srgbClr val="0E4D98"/>
                </a:solidFill>
                <a:latin typeface="+mn-ea"/>
                <a:ea typeface="+mn-ea"/>
                <a:cs typeface="+mj-cs"/>
              </a:rPr>
              <a:t>noisy queries</a:t>
            </a:r>
            <a:r>
              <a:rPr kumimoji="1" lang="zh-CN" altLang="en-US" sz="1200" b="1" dirty="0">
                <a:solidFill>
                  <a:srgbClr val="0E4D98"/>
                </a:solidFill>
                <a:latin typeface="+mn-ea"/>
                <a:ea typeface="+mn-ea"/>
                <a:cs typeface="+mj-cs"/>
              </a:rPr>
              <a:t>做一次</a:t>
            </a:r>
            <a:r>
              <a:rPr lang="en-US" altLang="zh-CN" dirty="0"/>
              <a:t>One to one </a:t>
            </a:r>
            <a:r>
              <a:rPr kumimoji="1" lang="en-US" altLang="zh-CN" sz="1200" b="1" dirty="0">
                <a:solidFill>
                  <a:srgbClr val="0E4D98"/>
                </a:solidFill>
                <a:latin typeface="+mn-ea"/>
                <a:ea typeface="+mn-ea"/>
                <a:cs typeface="+mj-cs"/>
              </a:rPr>
              <a:t>Label assignment</a:t>
            </a:r>
            <a:r>
              <a:rPr kumimoji="1" lang="zh-CN" altLang="en-US" sz="1200" b="1" dirty="0">
                <a:solidFill>
                  <a:srgbClr val="0E4D98"/>
                </a:solidFill>
                <a:latin typeface="+mn-ea"/>
                <a:ea typeface="+mn-ea"/>
                <a:cs typeface="+mj-cs"/>
              </a:rPr>
              <a:t>匹配，这样就可以把</a:t>
            </a:r>
            <a:r>
              <a:rPr kumimoji="1" lang="en-US" altLang="zh-CN" sz="1200" b="1" dirty="0">
                <a:solidFill>
                  <a:srgbClr val="0E4D98"/>
                </a:solidFill>
                <a:latin typeface="+mn-ea"/>
                <a:ea typeface="+mn-ea"/>
                <a:cs typeface="+mj-cs"/>
              </a:rPr>
              <a:t>queries</a:t>
            </a:r>
            <a:r>
              <a:rPr kumimoji="1" lang="zh-CN" altLang="en-US" sz="1200" b="1" dirty="0">
                <a:solidFill>
                  <a:srgbClr val="0E4D98"/>
                </a:solidFill>
                <a:latin typeface="+mn-ea"/>
                <a:ea typeface="+mn-ea"/>
                <a:cs typeface="+mj-cs"/>
              </a:rPr>
              <a:t>的正负样本给划分出来，这样就可以训练后面的</a:t>
            </a:r>
            <a:r>
              <a:rPr kumimoji="1" lang="en-US" altLang="zh-CN" sz="1200" b="1" dirty="0">
                <a:solidFill>
                  <a:srgbClr val="0E4D98"/>
                </a:solidFill>
                <a:latin typeface="+mn-ea"/>
                <a:ea typeface="+mn-ea"/>
                <a:cs typeface="+mj-cs"/>
              </a:rPr>
              <a:t>decoding stage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a:solidFill>
                <a:srgbClr val="0E4D98"/>
              </a:solidFill>
              <a:latin typeface="+mn-ea"/>
              <a:ea typeface="+mn-ea"/>
              <a:cs typeface="+mj-cs"/>
            </a:endParaRPr>
          </a:p>
        </p:txBody>
      </p:sp>
      <p:sp>
        <p:nvSpPr>
          <p:cNvPr id="4" name="灯片编号占位符 3"/>
          <p:cNvSpPr>
            <a:spLocks noGrp="1"/>
          </p:cNvSpPr>
          <p:nvPr>
            <p:ph type="sldNum" sz="quarter" idx="10"/>
          </p:nvPr>
        </p:nvSpPr>
        <p:spPr/>
        <p:txBody>
          <a:bodyPr/>
          <a:lstStyle/>
          <a:p>
            <a:fld id="{C7BC0732-1106-48F0-B4AE-FAB426F79069}" type="slidenum">
              <a:rPr lang="zh-CN" altLang="en-US" smtClean="0"/>
              <a:t>16</a:t>
            </a:fld>
            <a:endParaRPr lang="zh-CN" altLang="en-US"/>
          </a:p>
        </p:txBody>
      </p:sp>
    </p:spTree>
    <p:extLst>
      <p:ext uri="{BB962C8B-B14F-4D97-AF65-F5344CB8AC3E}">
        <p14:creationId xmlns:p14="http://schemas.microsoft.com/office/powerpoint/2010/main" val="2177573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接下来就是展示一下他们论文的实验结果</a:t>
            </a:r>
          </a:p>
        </p:txBody>
      </p:sp>
      <p:sp>
        <p:nvSpPr>
          <p:cNvPr id="4" name="灯片编号占位符 3"/>
          <p:cNvSpPr>
            <a:spLocks noGrp="1"/>
          </p:cNvSpPr>
          <p:nvPr>
            <p:ph type="sldNum" sz="quarter" idx="10"/>
          </p:nvPr>
        </p:nvSpPr>
        <p:spPr/>
        <p:txBody>
          <a:bodyPr/>
          <a:lstStyle/>
          <a:p>
            <a:fld id="{C7BC0732-1106-48F0-B4AE-FAB426F79069}" type="slidenum">
              <a:rPr lang="zh-CN" altLang="en-US" smtClean="0"/>
              <a:t>17</a:t>
            </a:fld>
            <a:endParaRPr lang="zh-CN" altLang="en-US"/>
          </a:p>
        </p:txBody>
      </p:sp>
    </p:spTree>
    <p:extLst>
      <p:ext uri="{BB962C8B-B14F-4D97-AF65-F5344CB8AC3E}">
        <p14:creationId xmlns:p14="http://schemas.microsoft.com/office/powerpoint/2010/main" val="3210778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首先他们想说明的是</a:t>
            </a:r>
            <a:r>
              <a:rPr lang="en-US" altLang="zh-CN" dirty="0" err="1"/>
              <a:t>crowdhuman</a:t>
            </a:r>
            <a:r>
              <a:rPr lang="zh-CN" altLang="en-US" dirty="0"/>
              <a:t>数据集里的</a:t>
            </a:r>
            <a:r>
              <a:rPr lang="en-US" altLang="zh-CN" dirty="0"/>
              <a:t>overlaps</a:t>
            </a:r>
            <a:r>
              <a:rPr lang="zh-CN" altLang="en-US" dirty="0"/>
              <a:t>遮挡率是非常高的，而且其中的物体时非常多的，</a:t>
            </a:r>
            <a:r>
              <a:rPr lang="en-US" altLang="zh-CN" dirty="0" err="1"/>
              <a:t>crowdhuman</a:t>
            </a:r>
            <a:r>
              <a:rPr lang="zh-CN" altLang="en-US" dirty="0"/>
              <a:t>中的物体有</a:t>
            </a:r>
            <a:r>
              <a:rPr lang="en-US" altLang="zh-CN" dirty="0"/>
              <a:t>22</a:t>
            </a:r>
            <a:r>
              <a:rPr lang="zh-CN" altLang="en-US" dirty="0"/>
              <a:t>个左右，而其他</a:t>
            </a:r>
            <a:r>
              <a:rPr lang="en-US" altLang="zh-CN" dirty="0"/>
              <a:t>2</a:t>
            </a:r>
            <a:r>
              <a:rPr lang="zh-CN" altLang="en-US" dirty="0"/>
              <a:t>个比较少，从而可以比较好的进行重复检测的试验</a:t>
            </a:r>
            <a:endParaRPr lang="en-US" altLang="zh-CN" dirty="0"/>
          </a:p>
          <a:p>
            <a:r>
              <a:rPr lang="zh-CN" altLang="en-US" dirty="0"/>
              <a:t>左下角就是就是说明本文的方法是在</a:t>
            </a:r>
            <a:r>
              <a:rPr lang="en-US" altLang="zh-CN" dirty="0" err="1"/>
              <a:t>sparseRCNN</a:t>
            </a:r>
            <a:r>
              <a:rPr lang="zh-CN" altLang="en-US" dirty="0"/>
              <a:t>的基础上上有所提升的</a:t>
            </a:r>
            <a:endParaRPr lang="en-US" altLang="zh-CN" dirty="0"/>
          </a:p>
          <a:p>
            <a:r>
              <a:rPr lang="zh-CN" altLang="en-US" dirty="0"/>
              <a:t>右边的这张表说明了本文的方法再</a:t>
            </a:r>
            <a:r>
              <a:rPr lang="en-US" altLang="zh-CN" dirty="0" err="1"/>
              <a:t>crowdhuman</a:t>
            </a:r>
            <a:r>
              <a:rPr lang="zh-CN" altLang="en-US" dirty="0"/>
              <a:t>上实现了</a:t>
            </a:r>
            <a:r>
              <a:rPr lang="en-US" altLang="zh-CN" dirty="0" err="1"/>
              <a:t>sota</a:t>
            </a:r>
            <a:r>
              <a:rPr lang="zh-CN" altLang="en-US" dirty="0"/>
              <a:t>，包括了</a:t>
            </a:r>
            <a:r>
              <a:rPr lang="en-US" altLang="zh-CN" dirty="0"/>
              <a:t>boxes based</a:t>
            </a:r>
            <a:r>
              <a:rPr lang="zh-CN" altLang="en-US" dirty="0"/>
              <a:t>，</a:t>
            </a:r>
            <a:r>
              <a:rPr lang="en-US" altLang="zh-CN" dirty="0"/>
              <a:t>pointed based</a:t>
            </a:r>
            <a:r>
              <a:rPr lang="zh-CN" altLang="en-US" dirty="0"/>
              <a:t>，</a:t>
            </a:r>
            <a:r>
              <a:rPr lang="en-US" altLang="zh-CN" dirty="0"/>
              <a:t>query based</a:t>
            </a:r>
            <a:r>
              <a:rPr lang="zh-CN" altLang="en-US" dirty="0"/>
              <a:t>，做了大量的实验进行比较，</a:t>
            </a:r>
          </a:p>
        </p:txBody>
      </p:sp>
      <p:sp>
        <p:nvSpPr>
          <p:cNvPr id="4" name="灯片编号占位符 3"/>
          <p:cNvSpPr>
            <a:spLocks noGrp="1"/>
          </p:cNvSpPr>
          <p:nvPr>
            <p:ph type="sldNum" sz="quarter" idx="10"/>
          </p:nvPr>
        </p:nvSpPr>
        <p:spPr/>
        <p:txBody>
          <a:bodyPr/>
          <a:lstStyle/>
          <a:p>
            <a:fld id="{C7BC0732-1106-48F0-B4AE-FAB426F79069}" type="slidenum">
              <a:rPr lang="zh-CN" altLang="en-US" smtClean="0"/>
              <a:t>18</a:t>
            </a:fld>
            <a:endParaRPr lang="zh-CN" altLang="en-US"/>
          </a:p>
        </p:txBody>
      </p:sp>
    </p:spTree>
    <p:extLst>
      <p:ext uri="{BB962C8B-B14F-4D97-AF65-F5344CB8AC3E}">
        <p14:creationId xmlns:p14="http://schemas.microsoft.com/office/powerpoint/2010/main" val="3187666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这个展示的就是从</a:t>
            </a:r>
            <a:r>
              <a:rPr lang="en-US" altLang="zh-CN" dirty="0"/>
              <a:t>18</a:t>
            </a:r>
            <a:r>
              <a:rPr lang="zh-CN" altLang="en-US" dirty="0"/>
              <a:t>年</a:t>
            </a:r>
            <a:r>
              <a:rPr lang="en-US" altLang="zh-CN" dirty="0"/>
              <a:t>5</a:t>
            </a:r>
            <a:r>
              <a:rPr lang="zh-CN" altLang="en-US" dirty="0"/>
              <a:t>月到现在的从</a:t>
            </a:r>
            <a:r>
              <a:rPr lang="en-US" altLang="zh-CN" dirty="0"/>
              <a:t>92</a:t>
            </a:r>
            <a:r>
              <a:rPr lang="zh-CN" altLang="en-US" dirty="0"/>
              <a:t>点几，差不多增加了</a:t>
            </a:r>
            <a:r>
              <a:rPr lang="en-US" altLang="zh-CN" dirty="0"/>
              <a:t>6</a:t>
            </a:r>
            <a:r>
              <a:rPr lang="zh-CN" altLang="en-US" dirty="0"/>
              <a:t>个点足有</a:t>
            </a:r>
          </a:p>
        </p:txBody>
      </p:sp>
      <p:sp>
        <p:nvSpPr>
          <p:cNvPr id="4" name="灯片编号占位符 3"/>
          <p:cNvSpPr>
            <a:spLocks noGrp="1"/>
          </p:cNvSpPr>
          <p:nvPr>
            <p:ph type="sldNum" sz="quarter" idx="10"/>
          </p:nvPr>
        </p:nvSpPr>
        <p:spPr/>
        <p:txBody>
          <a:bodyPr/>
          <a:lstStyle/>
          <a:p>
            <a:fld id="{C7BC0732-1106-48F0-B4AE-FAB426F79069}" type="slidenum">
              <a:rPr lang="zh-CN" altLang="en-US" smtClean="0"/>
              <a:t>19</a:t>
            </a:fld>
            <a:endParaRPr lang="zh-CN" altLang="en-US"/>
          </a:p>
        </p:txBody>
      </p:sp>
    </p:spTree>
    <p:extLst>
      <p:ext uri="{BB962C8B-B14F-4D97-AF65-F5344CB8AC3E}">
        <p14:creationId xmlns:p14="http://schemas.microsoft.com/office/powerpoint/2010/main" val="359949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BC0732-1106-48F0-B4AE-FAB426F79069}" type="slidenum">
              <a:rPr lang="zh-CN" altLang="en-US" smtClean="0"/>
              <a:t>2</a:t>
            </a:fld>
            <a:endParaRPr lang="zh-CN" altLang="en-US"/>
          </a:p>
        </p:txBody>
      </p:sp>
    </p:spTree>
    <p:extLst>
      <p:ext uri="{BB962C8B-B14F-4D97-AF65-F5344CB8AC3E}">
        <p14:creationId xmlns:p14="http://schemas.microsoft.com/office/powerpoint/2010/main" val="3724259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左上角的图展示了本文的方法再其他两个数据集上的性能也能在目前方法的基础上有所提升，</a:t>
            </a:r>
            <a:endParaRPr lang="en-US" altLang="zh-CN" dirty="0"/>
          </a:p>
          <a:p>
            <a:r>
              <a:rPr lang="zh-CN" altLang="en-US" dirty="0"/>
              <a:t>在</a:t>
            </a:r>
            <a:r>
              <a:rPr lang="en-US" altLang="zh-CN" dirty="0" err="1"/>
              <a:t>MScoco</a:t>
            </a:r>
            <a:r>
              <a:rPr lang="zh-CN" altLang="en-US" dirty="0"/>
              <a:t>数据集</a:t>
            </a:r>
            <a:r>
              <a:rPr lang="en-US" altLang="zh-CN" dirty="0"/>
              <a:t>baseline</a:t>
            </a:r>
            <a:r>
              <a:rPr lang="zh-CN" altLang="en-US" dirty="0"/>
              <a:t>上大概能涨一个点</a:t>
            </a:r>
            <a:endParaRPr lang="en-US" altLang="zh-CN" dirty="0"/>
          </a:p>
          <a:p>
            <a:r>
              <a:rPr lang="zh-CN" altLang="en-US" dirty="0"/>
              <a:t>下面就是一些消融研究</a:t>
            </a:r>
          </a:p>
        </p:txBody>
      </p:sp>
      <p:sp>
        <p:nvSpPr>
          <p:cNvPr id="4" name="灯片编号占位符 3"/>
          <p:cNvSpPr>
            <a:spLocks noGrp="1"/>
          </p:cNvSpPr>
          <p:nvPr>
            <p:ph type="sldNum" sz="quarter" idx="10"/>
          </p:nvPr>
        </p:nvSpPr>
        <p:spPr/>
        <p:txBody>
          <a:bodyPr/>
          <a:lstStyle/>
          <a:p>
            <a:fld id="{C7BC0732-1106-48F0-B4AE-FAB426F79069}" type="slidenum">
              <a:rPr lang="zh-CN" altLang="en-US" smtClean="0"/>
              <a:t>20</a:t>
            </a:fld>
            <a:endParaRPr lang="zh-CN" altLang="en-US"/>
          </a:p>
        </p:txBody>
      </p:sp>
    </p:spTree>
    <p:extLst>
      <p:ext uri="{BB962C8B-B14F-4D97-AF65-F5344CB8AC3E}">
        <p14:creationId xmlns:p14="http://schemas.microsoft.com/office/powerpoint/2010/main" val="1793353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下面就是想证明展示一下本文的方法是具体在哪些方面在性能上提升的，第一个可以消除重复检测问题，第二个就是可以优化一些定位问题，</a:t>
            </a:r>
            <a:endParaRPr lang="en-US" altLang="zh-CN" dirty="0"/>
          </a:p>
          <a:p>
            <a:r>
              <a:rPr lang="zh-CN" altLang="en-US" dirty="0"/>
              <a:t>本文的方法还有两个超参数，一个是置信得分的阈值</a:t>
            </a:r>
            <a:r>
              <a:rPr lang="en-US" altLang="zh-CN" dirty="0"/>
              <a:t>s</a:t>
            </a:r>
            <a:r>
              <a:rPr lang="zh-CN" altLang="en-US" dirty="0"/>
              <a:t>，</a:t>
            </a:r>
            <a:r>
              <a:rPr lang="en-US" altLang="zh-CN" dirty="0"/>
              <a:t>0.7</a:t>
            </a:r>
            <a:r>
              <a:rPr lang="zh-CN" altLang="en-US" dirty="0"/>
              <a:t>，一个是</a:t>
            </a:r>
            <a:r>
              <a:rPr lang="en-US" altLang="zh-CN" dirty="0" err="1"/>
              <a:t>IoU</a:t>
            </a:r>
            <a:r>
              <a:rPr lang="zh-CN" altLang="en-US" dirty="0"/>
              <a:t>阈值</a:t>
            </a:r>
            <a:r>
              <a:rPr lang="en-US" altLang="zh-CN" dirty="0" err="1"/>
              <a:t>sita</a:t>
            </a:r>
            <a:r>
              <a:rPr lang="zh-CN" altLang="en-US" dirty="0"/>
              <a:t>，</a:t>
            </a:r>
            <a:r>
              <a:rPr lang="en-US" altLang="zh-CN" dirty="0"/>
              <a:t>0.4</a:t>
            </a:r>
            <a:endParaRPr lang="zh-CN" altLang="en-US" dirty="0"/>
          </a:p>
        </p:txBody>
      </p:sp>
      <p:sp>
        <p:nvSpPr>
          <p:cNvPr id="4" name="灯片编号占位符 3"/>
          <p:cNvSpPr>
            <a:spLocks noGrp="1"/>
          </p:cNvSpPr>
          <p:nvPr>
            <p:ph type="sldNum" sz="quarter" idx="10"/>
          </p:nvPr>
        </p:nvSpPr>
        <p:spPr/>
        <p:txBody>
          <a:bodyPr/>
          <a:lstStyle/>
          <a:p>
            <a:fld id="{C7BC0732-1106-48F0-B4AE-FAB426F79069}" type="slidenum">
              <a:rPr lang="zh-CN" altLang="en-US" smtClean="0"/>
              <a:t>21</a:t>
            </a:fld>
            <a:endParaRPr lang="zh-CN" altLang="en-US"/>
          </a:p>
        </p:txBody>
      </p:sp>
    </p:spTree>
    <p:extLst>
      <p:ext uri="{BB962C8B-B14F-4D97-AF65-F5344CB8AC3E}">
        <p14:creationId xmlns:p14="http://schemas.microsoft.com/office/powerpoint/2010/main" val="2025477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接下来就是一些可视化的展示，蓝色框就是真的正样本，黄色框是丢失的目标，橘黄色框是错误的正样本，绿色的</a:t>
            </a:r>
            <a:r>
              <a:rPr lang="zh-CN" altLang="en-US"/>
              <a:t>框表示经过本文的方法细化所检测出来的</a:t>
            </a:r>
            <a:endParaRPr lang="en-US" altLang="zh-CN" dirty="0"/>
          </a:p>
          <a:p>
            <a:r>
              <a:rPr lang="zh-CN" altLang="en-US" dirty="0"/>
              <a:t>展示了重复检测和丢掉的框架，这里是把他们都召唤回来的</a:t>
            </a:r>
          </a:p>
        </p:txBody>
      </p:sp>
      <p:sp>
        <p:nvSpPr>
          <p:cNvPr id="4" name="灯片编号占位符 3"/>
          <p:cNvSpPr>
            <a:spLocks noGrp="1"/>
          </p:cNvSpPr>
          <p:nvPr>
            <p:ph type="sldNum" sz="quarter" idx="10"/>
          </p:nvPr>
        </p:nvSpPr>
        <p:spPr/>
        <p:txBody>
          <a:bodyPr/>
          <a:lstStyle/>
          <a:p>
            <a:fld id="{C7BC0732-1106-48F0-B4AE-FAB426F79069}" type="slidenum">
              <a:rPr lang="zh-CN" altLang="en-US" smtClean="0"/>
              <a:t>22</a:t>
            </a:fld>
            <a:endParaRPr lang="zh-CN" altLang="en-US"/>
          </a:p>
        </p:txBody>
      </p:sp>
    </p:spTree>
    <p:extLst>
      <p:ext uri="{BB962C8B-B14F-4D97-AF65-F5344CB8AC3E}">
        <p14:creationId xmlns:p14="http://schemas.microsoft.com/office/powerpoint/2010/main" val="2232499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0732-1106-48F0-B4AE-FAB426F7906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3168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BC0732-1106-48F0-B4AE-FAB426F79069}" type="slidenum">
              <a:rPr lang="zh-CN" altLang="en-US" smtClean="0"/>
              <a:t>3</a:t>
            </a:fld>
            <a:endParaRPr lang="zh-CN" altLang="en-US"/>
          </a:p>
        </p:txBody>
      </p:sp>
    </p:spTree>
    <p:extLst>
      <p:ext uri="{BB962C8B-B14F-4D97-AF65-F5344CB8AC3E}">
        <p14:creationId xmlns:p14="http://schemas.microsoft.com/office/powerpoint/2010/main" val="2826689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众所周知，物体检测在自动驾驶、机器人、新零售等领域发挥着至关重要的作用，根据物体检测的需求不同，物体检测需要处理不同场景下的物体，比如说水下的物体检测，交通场景，生活场景和遮挡场景，本文的方法就是一种处理遮挡场景的方法，遮挡场景下的目标检测也在智能安防领域中发挥着关键作用。</a:t>
            </a:r>
          </a:p>
        </p:txBody>
      </p:sp>
      <p:sp>
        <p:nvSpPr>
          <p:cNvPr id="4" name="灯片编号占位符 3"/>
          <p:cNvSpPr>
            <a:spLocks noGrp="1"/>
          </p:cNvSpPr>
          <p:nvPr>
            <p:ph type="sldNum" sz="quarter" idx="10"/>
          </p:nvPr>
        </p:nvSpPr>
        <p:spPr/>
        <p:txBody>
          <a:bodyPr/>
          <a:lstStyle/>
          <a:p>
            <a:fld id="{C7BC0732-1106-48F0-B4AE-FAB426F79069}" type="slidenum">
              <a:rPr lang="zh-CN" altLang="en-US" smtClean="0"/>
              <a:t>4</a:t>
            </a:fld>
            <a:endParaRPr lang="zh-CN" altLang="en-US"/>
          </a:p>
        </p:txBody>
      </p:sp>
    </p:spTree>
    <p:extLst>
      <p:ext uri="{BB962C8B-B14F-4D97-AF65-F5344CB8AC3E}">
        <p14:creationId xmlns:p14="http://schemas.microsoft.com/office/powerpoint/2010/main" val="2184851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目前目标检测的方法有如</a:t>
            </a:r>
            <a:r>
              <a:rPr lang="en-US" altLang="zh-CN" dirty="0"/>
              <a:t>relation work</a:t>
            </a:r>
            <a:r>
              <a:rPr lang="zh-CN" altLang="en-US" dirty="0"/>
              <a:t>和</a:t>
            </a:r>
            <a:r>
              <a:rPr lang="en-US" altLang="zh-CN" dirty="0"/>
              <a:t>DETR</a:t>
            </a:r>
            <a:r>
              <a:rPr lang="zh-CN" altLang="en-US" dirty="0"/>
              <a:t>，后续还有</a:t>
            </a:r>
            <a:r>
              <a:rPr lang="en-US" altLang="zh-CN" dirty="0" err="1"/>
              <a:t>deformerable</a:t>
            </a:r>
            <a:r>
              <a:rPr lang="en-US" altLang="zh-CN" dirty="0"/>
              <a:t> DETR</a:t>
            </a:r>
            <a:r>
              <a:rPr lang="zh-CN" altLang="en-US" dirty="0"/>
              <a:t>等方法</a:t>
            </a:r>
            <a:endParaRPr lang="en-US" altLang="zh-CN" dirty="0"/>
          </a:p>
          <a:p>
            <a:r>
              <a:rPr lang="zh-CN" altLang="en-US" dirty="0"/>
              <a:t>但是如何处理遮挡场景下的目标检测，可行的方法是对</a:t>
            </a:r>
            <a:r>
              <a:rPr lang="en-US" altLang="zh-CN" dirty="0"/>
              <a:t>NMS</a:t>
            </a:r>
            <a:r>
              <a:rPr lang="zh-CN" altLang="en-US" dirty="0"/>
              <a:t>进行</a:t>
            </a:r>
            <a:r>
              <a:rPr lang="zh-CN" altLang="en-US"/>
              <a:t>改进升级</a:t>
            </a:r>
            <a:endParaRPr lang="zh-CN" altLang="en-US" dirty="0"/>
          </a:p>
        </p:txBody>
      </p:sp>
      <p:sp>
        <p:nvSpPr>
          <p:cNvPr id="4" name="灯片编号占位符 3"/>
          <p:cNvSpPr>
            <a:spLocks noGrp="1"/>
          </p:cNvSpPr>
          <p:nvPr>
            <p:ph type="sldNum" sz="quarter" idx="10"/>
          </p:nvPr>
        </p:nvSpPr>
        <p:spPr/>
        <p:txBody>
          <a:bodyPr/>
          <a:lstStyle/>
          <a:p>
            <a:fld id="{C7BC0732-1106-48F0-B4AE-FAB426F79069}" type="slidenum">
              <a:rPr lang="zh-CN" altLang="en-US" smtClean="0"/>
              <a:t>5</a:t>
            </a:fld>
            <a:endParaRPr lang="zh-CN" altLang="en-US"/>
          </a:p>
        </p:txBody>
      </p:sp>
    </p:spTree>
    <p:extLst>
      <p:ext uri="{BB962C8B-B14F-4D97-AF65-F5344CB8AC3E}">
        <p14:creationId xmlns:p14="http://schemas.microsoft.com/office/powerpoint/2010/main" val="685044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以上的一些方法均是在通用数据集上取得的，比如说</a:t>
            </a:r>
            <a:r>
              <a:rPr kumimoji="1" lang="en-US" altLang="zh-CN" sz="1200" b="1" dirty="0">
                <a:solidFill>
                  <a:srgbClr val="0E4D98"/>
                </a:solidFill>
                <a:latin typeface="Microsoft YaHei" panose="020B0503020204020204" pitchFamily="34" charset="-122"/>
                <a:ea typeface="Microsoft YaHei" panose="020B0503020204020204" pitchFamily="34" charset="-122"/>
                <a:cs typeface="+mj-cs"/>
              </a:rPr>
              <a:t>Deformable DETR</a:t>
            </a:r>
            <a:r>
              <a:rPr kumimoji="1" lang="zh-CN" altLang="en-US" sz="1200" b="1" dirty="0">
                <a:solidFill>
                  <a:srgbClr val="0E4D98"/>
                </a:solidFill>
                <a:latin typeface="Microsoft YaHei" panose="020B0503020204020204" pitchFamily="34" charset="-122"/>
                <a:ea typeface="Microsoft YaHei" panose="020B0503020204020204" pitchFamily="34" charset="-122"/>
                <a:cs typeface="+mj-cs"/>
              </a:rPr>
              <a:t>和</a:t>
            </a:r>
            <a:r>
              <a:rPr kumimoji="1" lang="en-US" altLang="zh-CN" sz="1200" b="1" dirty="0">
                <a:solidFill>
                  <a:srgbClr val="0E4D98"/>
                </a:solidFill>
                <a:latin typeface="Microsoft YaHei" panose="020B0503020204020204" pitchFamily="34" charset="-122"/>
                <a:ea typeface="Microsoft YaHei" panose="020B0503020204020204" pitchFamily="34" charset="-122"/>
              </a:rPr>
              <a:t>Sparse RCNN</a:t>
            </a:r>
            <a:r>
              <a:rPr lang="zh-CN" altLang="en-US" dirty="0"/>
              <a:t>都是在通用数据集</a:t>
            </a:r>
            <a:r>
              <a:rPr lang="en-US" altLang="zh-CN" dirty="0"/>
              <a:t>coco</a:t>
            </a:r>
            <a:r>
              <a:rPr lang="zh-CN" altLang="en-US" dirty="0"/>
              <a:t>上做的一个验证</a:t>
            </a:r>
          </a:p>
        </p:txBody>
      </p:sp>
      <p:sp>
        <p:nvSpPr>
          <p:cNvPr id="4" name="灯片编号占位符 3"/>
          <p:cNvSpPr>
            <a:spLocks noGrp="1"/>
          </p:cNvSpPr>
          <p:nvPr>
            <p:ph type="sldNum" sz="quarter" idx="10"/>
          </p:nvPr>
        </p:nvSpPr>
        <p:spPr/>
        <p:txBody>
          <a:bodyPr/>
          <a:lstStyle/>
          <a:p>
            <a:fld id="{C7BC0732-1106-48F0-B4AE-FAB426F79069}" type="slidenum">
              <a:rPr lang="zh-CN" altLang="en-US" smtClean="0"/>
              <a:t>6</a:t>
            </a:fld>
            <a:endParaRPr lang="zh-CN" altLang="en-US"/>
          </a:p>
        </p:txBody>
      </p:sp>
    </p:spTree>
    <p:extLst>
      <p:ext uri="{BB962C8B-B14F-4D97-AF65-F5344CB8AC3E}">
        <p14:creationId xmlns:p14="http://schemas.microsoft.com/office/powerpoint/2010/main" val="3684040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但是相比于通用数据集上做目标检测，如</a:t>
            </a:r>
            <a:r>
              <a:rPr lang="en-US" altLang="zh-CN" dirty="0" err="1"/>
              <a:t>Mscoco</a:t>
            </a:r>
            <a:r>
              <a:rPr lang="zh-CN" altLang="en-US" dirty="0"/>
              <a:t>，而像</a:t>
            </a:r>
            <a:r>
              <a:rPr lang="en-US" altLang="zh-CN" dirty="0" err="1"/>
              <a:t>crowdhuman</a:t>
            </a:r>
            <a:r>
              <a:rPr lang="zh-CN" altLang="en-US" dirty="0"/>
              <a:t>这样的数据集包含了大量的遮挡场景，我们可以看一下左上角的这张表，在</a:t>
            </a:r>
            <a:r>
              <a:rPr lang="en-US" altLang="zh-CN" dirty="0" err="1"/>
              <a:t>iou</a:t>
            </a:r>
            <a:r>
              <a:rPr lang="zh-CN" altLang="en-US" dirty="0"/>
              <a:t>大于</a:t>
            </a:r>
            <a:r>
              <a:rPr lang="en-US" altLang="zh-CN" dirty="0"/>
              <a:t>0.5</a:t>
            </a:r>
            <a:r>
              <a:rPr lang="zh-CN" altLang="en-US" dirty="0"/>
              <a:t>的情况下，</a:t>
            </a:r>
            <a:r>
              <a:rPr lang="en-US" altLang="zh-CN" dirty="0"/>
              <a:t>coco</a:t>
            </a:r>
            <a:r>
              <a:rPr lang="zh-CN" altLang="en-US" dirty="0"/>
              <a:t>数据集的遮挡</a:t>
            </a:r>
            <a:r>
              <a:rPr lang="en-US" altLang="zh-CN" dirty="0"/>
              <a:t>case</a:t>
            </a:r>
            <a:r>
              <a:rPr lang="zh-CN" altLang="en-US" dirty="0"/>
              <a:t>只有</a:t>
            </a:r>
            <a:r>
              <a:rPr lang="en-US" altLang="zh-CN" dirty="0"/>
              <a:t>0.02</a:t>
            </a:r>
            <a:r>
              <a:rPr lang="zh-CN" altLang="en-US" dirty="0"/>
              <a:t>，而</a:t>
            </a:r>
            <a:r>
              <a:rPr lang="en-US" altLang="zh-CN" dirty="0" err="1"/>
              <a:t>crowdhuman</a:t>
            </a:r>
            <a:r>
              <a:rPr lang="zh-CN" altLang="en-US" dirty="0"/>
              <a:t>数据集的遮挡</a:t>
            </a:r>
            <a:r>
              <a:rPr lang="en-US" altLang="zh-CN" dirty="0"/>
              <a:t>case</a:t>
            </a:r>
            <a:r>
              <a:rPr lang="zh-CN" altLang="en-US" dirty="0"/>
              <a:t>有</a:t>
            </a:r>
            <a:r>
              <a:rPr lang="en-US" altLang="zh-CN" dirty="0"/>
              <a:t>2.4</a:t>
            </a:r>
            <a:r>
              <a:rPr lang="zh-CN" altLang="en-US" dirty="0"/>
              <a:t>，就是说每张图平均有</a:t>
            </a:r>
            <a:r>
              <a:rPr lang="en-US" altLang="zh-CN" dirty="0"/>
              <a:t>2</a:t>
            </a:r>
            <a:r>
              <a:rPr lang="zh-CN" altLang="en-US" dirty="0"/>
              <a:t>个遮挡</a:t>
            </a:r>
            <a:r>
              <a:rPr lang="en-US" altLang="zh-CN" dirty="0"/>
              <a:t>case</a:t>
            </a:r>
            <a:r>
              <a:rPr lang="zh-CN" altLang="en-US" dirty="0"/>
              <a:t>，然后本文作者发现之前的一些方法如</a:t>
            </a:r>
            <a:r>
              <a:rPr kumimoji="1" lang="en-US" altLang="zh-CN" sz="1200" b="1" dirty="0">
                <a:solidFill>
                  <a:srgbClr val="0E4D98"/>
                </a:solidFill>
                <a:latin typeface="Microsoft YaHei" panose="020B0503020204020204" pitchFamily="34" charset="-122"/>
                <a:ea typeface="Microsoft YaHei" panose="020B0503020204020204" pitchFamily="34" charset="-122"/>
                <a:cs typeface="+mj-cs"/>
              </a:rPr>
              <a:t>Deformable DETR</a:t>
            </a:r>
            <a:r>
              <a:rPr kumimoji="1" lang="zh-CN" altLang="en-US" sz="1200" b="1" dirty="0">
                <a:solidFill>
                  <a:srgbClr val="0E4D98"/>
                </a:solidFill>
                <a:latin typeface="Microsoft YaHei" panose="020B0503020204020204" pitchFamily="34" charset="-122"/>
                <a:ea typeface="Microsoft YaHei" panose="020B0503020204020204" pitchFamily="34" charset="-122"/>
                <a:cs typeface="+mj-cs"/>
              </a:rPr>
              <a:t>和</a:t>
            </a:r>
            <a:r>
              <a:rPr kumimoji="1" lang="en-US" altLang="zh-CN" sz="1200" b="1" dirty="0">
                <a:solidFill>
                  <a:srgbClr val="0E4D98"/>
                </a:solidFill>
                <a:latin typeface="Microsoft YaHei" panose="020B0503020204020204" pitchFamily="34" charset="-122"/>
                <a:ea typeface="Microsoft YaHei" panose="020B0503020204020204" pitchFamily="34" charset="-122"/>
              </a:rPr>
              <a:t>Sparse RCNN</a:t>
            </a:r>
            <a:r>
              <a:rPr lang="zh-CN" altLang="en-US" dirty="0"/>
              <a:t>在这些遮挡场景下是否还能有效，实验表明这些方法在</a:t>
            </a:r>
            <a:r>
              <a:rPr lang="en-US" altLang="zh-CN" dirty="0" err="1"/>
              <a:t>crowdhuman</a:t>
            </a:r>
            <a:r>
              <a:rPr lang="zh-CN" altLang="en-US" dirty="0"/>
              <a:t>数据集下结果并不理想。基于此，作者就想去解决这种遮挡场景下模型性能表现差的问题，因此提出了本文的方法。</a:t>
            </a:r>
          </a:p>
        </p:txBody>
      </p:sp>
      <p:sp>
        <p:nvSpPr>
          <p:cNvPr id="4" name="灯片编号占位符 3"/>
          <p:cNvSpPr>
            <a:spLocks noGrp="1"/>
          </p:cNvSpPr>
          <p:nvPr>
            <p:ph type="sldNum" sz="quarter" idx="10"/>
          </p:nvPr>
        </p:nvSpPr>
        <p:spPr/>
        <p:txBody>
          <a:bodyPr/>
          <a:lstStyle/>
          <a:p>
            <a:fld id="{C7BC0732-1106-48F0-B4AE-FAB426F79069}" type="slidenum">
              <a:rPr lang="zh-CN" altLang="en-US" smtClean="0"/>
              <a:t>7</a:t>
            </a:fld>
            <a:endParaRPr lang="zh-CN" altLang="en-US"/>
          </a:p>
        </p:txBody>
      </p:sp>
    </p:spTree>
    <p:extLst>
      <p:ext uri="{BB962C8B-B14F-4D97-AF65-F5344CB8AC3E}">
        <p14:creationId xmlns:p14="http://schemas.microsoft.com/office/powerpoint/2010/main" val="2881432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他们首先用</a:t>
            </a:r>
            <a:r>
              <a:rPr lang="en-US" altLang="zh-CN" dirty="0" err="1"/>
              <a:t>defomerable</a:t>
            </a:r>
            <a:r>
              <a:rPr lang="en-US" altLang="zh-CN" dirty="0"/>
              <a:t> </a:t>
            </a:r>
            <a:r>
              <a:rPr kumimoji="1" lang="en-US" altLang="zh-CN" b="1" dirty="0">
                <a:solidFill>
                  <a:srgbClr val="0E4D98"/>
                </a:solidFill>
                <a:latin typeface="+mn-ea"/>
                <a:ea typeface="+mn-ea"/>
                <a:cs typeface="+mj-cs"/>
              </a:rPr>
              <a:t>DETR</a:t>
            </a:r>
            <a:r>
              <a:rPr kumimoji="1" lang="zh-CN" altLang="en-US" b="1" dirty="0">
                <a:solidFill>
                  <a:srgbClr val="0E4D98"/>
                </a:solidFill>
                <a:latin typeface="+mn-ea"/>
                <a:ea typeface="+mn-ea"/>
                <a:cs typeface="+mj-cs"/>
              </a:rPr>
              <a:t>，</a:t>
            </a:r>
            <a:r>
              <a:rPr lang="en-US" altLang="zh-CN" dirty="0"/>
              <a:t>Sparse RCNN</a:t>
            </a:r>
            <a:r>
              <a:rPr lang="zh-CN" altLang="en-US" dirty="0"/>
              <a:t>在</a:t>
            </a:r>
            <a:r>
              <a:rPr lang="en-US" altLang="zh-CN" dirty="0" err="1"/>
              <a:t>crowdhuman</a:t>
            </a:r>
            <a:r>
              <a:rPr lang="zh-CN" altLang="en-US" dirty="0"/>
              <a:t>下分析其性能表现差的原因，经过测试发现</a:t>
            </a:r>
            <a:r>
              <a:rPr lang="en-US" altLang="zh-CN" dirty="0"/>
              <a:t> </a:t>
            </a:r>
            <a:r>
              <a:rPr lang="zh-CN" altLang="en-US" dirty="0"/>
              <a:t>随着深度的提升。这个深度就是</a:t>
            </a:r>
            <a:r>
              <a:rPr lang="en-US" altLang="zh-CN" dirty="0"/>
              <a:t>decoder stage</a:t>
            </a:r>
            <a:r>
              <a:rPr lang="zh-CN" altLang="en-US" dirty="0"/>
              <a:t>的大小，模型性能改变不大，还有可能不升反降。还有就是随着拥挤度的加深，遮挡越来越多的情况下，会出现重复检测的情况，比如说，下面的图被重复检测</a:t>
            </a:r>
            <a:r>
              <a:rPr lang="en-US" altLang="zh-CN" dirty="0"/>
              <a:t>2</a:t>
            </a:r>
            <a:r>
              <a:rPr lang="zh-CN" altLang="en-US" dirty="0"/>
              <a:t>次，出现重影问题，其原因有可能是</a:t>
            </a:r>
            <a:r>
              <a:rPr lang="en-US" altLang="zh-CN" dirty="0"/>
              <a:t>end to end object </a:t>
            </a:r>
            <a:r>
              <a:rPr lang="en-US" altLang="zh-CN" dirty="0" err="1"/>
              <a:t>decter</a:t>
            </a:r>
            <a:r>
              <a:rPr lang="zh-CN" altLang="en-US" dirty="0"/>
              <a:t>没有一个后处理的过程</a:t>
            </a:r>
            <a:r>
              <a:rPr lang="en-US" altLang="zh-CN" dirty="0"/>
              <a:t>MS</a:t>
            </a:r>
            <a:r>
              <a:rPr lang="zh-CN" altLang="en-US" dirty="0"/>
              <a:t>，所以那些重复的框不能被容易或者有效的移除被干掉</a:t>
            </a:r>
          </a:p>
        </p:txBody>
      </p:sp>
      <p:sp>
        <p:nvSpPr>
          <p:cNvPr id="4" name="灯片编号占位符 3"/>
          <p:cNvSpPr>
            <a:spLocks noGrp="1"/>
          </p:cNvSpPr>
          <p:nvPr>
            <p:ph type="sldNum" sz="quarter" idx="10"/>
          </p:nvPr>
        </p:nvSpPr>
        <p:spPr/>
        <p:txBody>
          <a:bodyPr/>
          <a:lstStyle/>
          <a:p>
            <a:fld id="{C7BC0732-1106-48F0-B4AE-FAB426F79069}" type="slidenum">
              <a:rPr lang="zh-CN" altLang="en-US" smtClean="0"/>
              <a:t>8</a:t>
            </a:fld>
            <a:endParaRPr lang="zh-CN" altLang="en-US"/>
          </a:p>
        </p:txBody>
      </p:sp>
    </p:spTree>
    <p:extLst>
      <p:ext uri="{BB962C8B-B14F-4D97-AF65-F5344CB8AC3E}">
        <p14:creationId xmlns:p14="http://schemas.microsoft.com/office/powerpoint/2010/main" val="32821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BC0732-1106-48F0-B4AE-FAB426F79069}" type="slidenum">
              <a:rPr lang="zh-CN" altLang="en-US" smtClean="0"/>
              <a:t>9</a:t>
            </a:fld>
            <a:endParaRPr lang="zh-CN" altLang="en-US"/>
          </a:p>
        </p:txBody>
      </p:sp>
    </p:spTree>
    <p:extLst>
      <p:ext uri="{BB962C8B-B14F-4D97-AF65-F5344CB8AC3E}">
        <p14:creationId xmlns:p14="http://schemas.microsoft.com/office/powerpoint/2010/main" val="29489340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A8FF3F-82D0-46F3-A3A1-0B82FBD73DBA}" type="datetimeFigureOut">
              <a:rPr lang="zh-CN" altLang="en-US" smtClean="0"/>
              <a:t>2022/10/24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C12AD1C-DCAB-4D2E-9343-4B9973E32E2A}" type="slidenum">
              <a:rPr lang="zh-CN" altLang="en-US" smtClean="0"/>
              <a:t>‹#›</a:t>
            </a:fld>
            <a:endParaRPr lang="zh-CN" altLang="en-US"/>
          </a:p>
        </p:txBody>
      </p:sp>
      <p:cxnSp>
        <p:nvCxnSpPr>
          <p:cNvPr id="65" name="直接连接符 64"/>
          <p:cNvCxnSpPr/>
          <p:nvPr userDrawn="1"/>
        </p:nvCxnSpPr>
        <p:spPr>
          <a:xfrm>
            <a:off x="485775" y="961331"/>
            <a:ext cx="11220450" cy="0"/>
          </a:xfrm>
          <a:prstGeom prst="line">
            <a:avLst/>
          </a:prstGeom>
          <a:ln w="38100">
            <a:solidFill>
              <a:srgbClr val="891D86"/>
            </a:solidFill>
          </a:ln>
        </p:spPr>
        <p:style>
          <a:lnRef idx="1">
            <a:schemeClr val="accent1"/>
          </a:lnRef>
          <a:fillRef idx="0">
            <a:schemeClr val="accent1"/>
          </a:fillRef>
          <a:effectRef idx="0">
            <a:schemeClr val="accent1"/>
          </a:effectRef>
          <a:fontRef idx="minor">
            <a:schemeClr val="tx1"/>
          </a:fontRef>
        </p:style>
      </p:cxnSp>
      <p:sp>
        <p:nvSpPr>
          <p:cNvPr id="71" name="椭圆 70"/>
          <p:cNvSpPr/>
          <p:nvPr userDrawn="1"/>
        </p:nvSpPr>
        <p:spPr>
          <a:xfrm>
            <a:off x="3472677" y="1418654"/>
            <a:ext cx="5246645" cy="5246645"/>
          </a:xfrm>
          <a:prstGeom prst="ellipse">
            <a:avLst/>
          </a:prstGeom>
          <a:blipFill dpi="0" rotWithShape="1">
            <a:blip r:embed="rId2">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8762206" y="251214"/>
            <a:ext cx="2934494" cy="675437"/>
            <a:chOff x="-2189163" y="-1093788"/>
            <a:chExt cx="5924551" cy="1363663"/>
          </a:xfrm>
          <a:solidFill>
            <a:srgbClr val="891D86"/>
          </a:solidFill>
        </p:grpSpPr>
        <p:sp>
          <p:nvSpPr>
            <p:cNvPr id="6" name="Freeform 5"/>
            <p:cNvSpPr>
              <a:spLocks/>
            </p:cNvSpPr>
            <p:nvPr/>
          </p:nvSpPr>
          <p:spPr bwMode="auto">
            <a:xfrm>
              <a:off x="2462212" y="-917575"/>
              <a:ext cx="571500" cy="677863"/>
            </a:xfrm>
            <a:custGeom>
              <a:avLst/>
              <a:gdLst>
                <a:gd name="T0" fmla="*/ 687 w 749"/>
                <a:gd name="T1" fmla="*/ 778 h 886"/>
                <a:gd name="T2" fmla="*/ 627 w 749"/>
                <a:gd name="T3" fmla="*/ 739 h 886"/>
                <a:gd name="T4" fmla="*/ 552 w 749"/>
                <a:gd name="T5" fmla="*/ 674 h 886"/>
                <a:gd name="T6" fmla="*/ 491 w 749"/>
                <a:gd name="T7" fmla="*/ 607 h 886"/>
                <a:gd name="T8" fmla="*/ 421 w 749"/>
                <a:gd name="T9" fmla="*/ 518 h 886"/>
                <a:gd name="T10" fmla="*/ 418 w 749"/>
                <a:gd name="T11" fmla="*/ 478 h 886"/>
                <a:gd name="T12" fmla="*/ 431 w 749"/>
                <a:gd name="T13" fmla="*/ 447 h 886"/>
                <a:gd name="T14" fmla="*/ 456 w 749"/>
                <a:gd name="T15" fmla="*/ 405 h 886"/>
                <a:gd name="T16" fmla="*/ 530 w 749"/>
                <a:gd name="T17" fmla="*/ 383 h 886"/>
                <a:gd name="T18" fmla="*/ 574 w 749"/>
                <a:gd name="T19" fmla="*/ 346 h 886"/>
                <a:gd name="T20" fmla="*/ 589 w 749"/>
                <a:gd name="T21" fmla="*/ 313 h 886"/>
                <a:gd name="T22" fmla="*/ 595 w 749"/>
                <a:gd name="T23" fmla="*/ 295 h 886"/>
                <a:gd name="T24" fmla="*/ 600 w 749"/>
                <a:gd name="T25" fmla="*/ 273 h 886"/>
                <a:gd name="T26" fmla="*/ 593 w 749"/>
                <a:gd name="T27" fmla="*/ 250 h 886"/>
                <a:gd name="T28" fmla="*/ 529 w 749"/>
                <a:gd name="T29" fmla="*/ 230 h 886"/>
                <a:gd name="T30" fmla="*/ 489 w 749"/>
                <a:gd name="T31" fmla="*/ 246 h 886"/>
                <a:gd name="T32" fmla="*/ 480 w 749"/>
                <a:gd name="T33" fmla="*/ 251 h 886"/>
                <a:gd name="T34" fmla="*/ 476 w 749"/>
                <a:gd name="T35" fmla="*/ 240 h 886"/>
                <a:gd name="T36" fmla="*/ 485 w 749"/>
                <a:gd name="T37" fmla="*/ 163 h 886"/>
                <a:gd name="T38" fmla="*/ 488 w 749"/>
                <a:gd name="T39" fmla="*/ 76 h 886"/>
                <a:gd name="T40" fmla="*/ 480 w 749"/>
                <a:gd name="T41" fmla="*/ 52 h 886"/>
                <a:gd name="T42" fmla="*/ 428 w 749"/>
                <a:gd name="T43" fmla="*/ 7 h 886"/>
                <a:gd name="T44" fmla="*/ 388 w 749"/>
                <a:gd name="T45" fmla="*/ 13 h 886"/>
                <a:gd name="T46" fmla="*/ 359 w 749"/>
                <a:gd name="T47" fmla="*/ 78 h 886"/>
                <a:gd name="T48" fmla="*/ 363 w 749"/>
                <a:gd name="T49" fmla="*/ 142 h 886"/>
                <a:gd name="T50" fmla="*/ 353 w 749"/>
                <a:gd name="T51" fmla="*/ 282 h 886"/>
                <a:gd name="T52" fmla="*/ 328 w 749"/>
                <a:gd name="T53" fmla="*/ 312 h 886"/>
                <a:gd name="T54" fmla="*/ 281 w 749"/>
                <a:gd name="T55" fmla="*/ 327 h 886"/>
                <a:gd name="T56" fmla="*/ 184 w 749"/>
                <a:gd name="T57" fmla="*/ 352 h 886"/>
                <a:gd name="T58" fmla="*/ 129 w 749"/>
                <a:gd name="T59" fmla="*/ 394 h 886"/>
                <a:gd name="T60" fmla="*/ 129 w 749"/>
                <a:gd name="T61" fmla="*/ 415 h 886"/>
                <a:gd name="T62" fmla="*/ 148 w 749"/>
                <a:gd name="T63" fmla="*/ 464 h 886"/>
                <a:gd name="T64" fmla="*/ 156 w 749"/>
                <a:gd name="T65" fmla="*/ 471 h 886"/>
                <a:gd name="T66" fmla="*/ 208 w 749"/>
                <a:gd name="T67" fmla="*/ 481 h 886"/>
                <a:gd name="T68" fmla="*/ 270 w 749"/>
                <a:gd name="T69" fmla="*/ 471 h 886"/>
                <a:gd name="T70" fmla="*/ 309 w 749"/>
                <a:gd name="T71" fmla="*/ 460 h 886"/>
                <a:gd name="T72" fmla="*/ 271 w 749"/>
                <a:gd name="T73" fmla="*/ 549 h 886"/>
                <a:gd name="T74" fmla="*/ 151 w 749"/>
                <a:gd name="T75" fmla="*/ 723 h 886"/>
                <a:gd name="T76" fmla="*/ 1 w 749"/>
                <a:gd name="T77" fmla="*/ 836 h 886"/>
                <a:gd name="T78" fmla="*/ 11 w 749"/>
                <a:gd name="T79" fmla="*/ 840 h 886"/>
                <a:gd name="T80" fmla="*/ 58 w 749"/>
                <a:gd name="T81" fmla="*/ 843 h 886"/>
                <a:gd name="T82" fmla="*/ 108 w 749"/>
                <a:gd name="T83" fmla="*/ 840 h 886"/>
                <a:gd name="T84" fmla="*/ 240 w 749"/>
                <a:gd name="T85" fmla="*/ 757 h 886"/>
                <a:gd name="T86" fmla="*/ 299 w 749"/>
                <a:gd name="T87" fmla="*/ 693 h 886"/>
                <a:gd name="T88" fmla="*/ 357 w 749"/>
                <a:gd name="T89" fmla="*/ 606 h 886"/>
                <a:gd name="T90" fmla="*/ 371 w 749"/>
                <a:gd name="T91" fmla="*/ 606 h 886"/>
                <a:gd name="T92" fmla="*/ 414 w 749"/>
                <a:gd name="T93" fmla="*/ 689 h 886"/>
                <a:gd name="T94" fmla="*/ 448 w 749"/>
                <a:gd name="T95" fmla="*/ 757 h 886"/>
                <a:gd name="T96" fmla="*/ 475 w 749"/>
                <a:gd name="T97" fmla="*/ 804 h 886"/>
                <a:gd name="T98" fmla="*/ 521 w 749"/>
                <a:gd name="T99" fmla="*/ 853 h 886"/>
                <a:gd name="T100" fmla="*/ 571 w 749"/>
                <a:gd name="T101" fmla="*/ 871 h 886"/>
                <a:gd name="T102" fmla="*/ 616 w 749"/>
                <a:gd name="T103" fmla="*/ 883 h 886"/>
                <a:gd name="T104" fmla="*/ 645 w 749"/>
                <a:gd name="T105" fmla="*/ 885 h 886"/>
                <a:gd name="T106" fmla="*/ 698 w 749"/>
                <a:gd name="T107" fmla="*/ 880 h 886"/>
                <a:gd name="T108" fmla="*/ 710 w 749"/>
                <a:gd name="T109" fmla="*/ 865 h 886"/>
                <a:gd name="T110" fmla="*/ 725 w 749"/>
                <a:gd name="T111" fmla="*/ 849 h 886"/>
                <a:gd name="T112" fmla="*/ 738 w 749"/>
                <a:gd name="T113" fmla="*/ 830 h 886"/>
                <a:gd name="T114" fmla="*/ 747 w 749"/>
                <a:gd name="T115" fmla="*/ 807 h 886"/>
                <a:gd name="T116" fmla="*/ 687 w 749"/>
                <a:gd name="T117" fmla="*/ 778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9" h="886">
                  <a:moveTo>
                    <a:pt x="687" y="778"/>
                  </a:moveTo>
                  <a:cubicBezTo>
                    <a:pt x="662" y="764"/>
                    <a:pt x="650" y="754"/>
                    <a:pt x="627" y="739"/>
                  </a:cubicBezTo>
                  <a:cubicBezTo>
                    <a:pt x="598" y="718"/>
                    <a:pt x="576" y="700"/>
                    <a:pt x="552" y="674"/>
                  </a:cubicBezTo>
                  <a:cubicBezTo>
                    <a:pt x="532" y="653"/>
                    <a:pt x="510" y="629"/>
                    <a:pt x="491" y="607"/>
                  </a:cubicBezTo>
                  <a:cubicBezTo>
                    <a:pt x="467" y="580"/>
                    <a:pt x="437" y="538"/>
                    <a:pt x="421" y="518"/>
                  </a:cubicBezTo>
                  <a:cubicBezTo>
                    <a:pt x="408" y="502"/>
                    <a:pt x="412" y="489"/>
                    <a:pt x="418" y="478"/>
                  </a:cubicBezTo>
                  <a:cubicBezTo>
                    <a:pt x="424" y="466"/>
                    <a:pt x="427" y="459"/>
                    <a:pt x="431" y="447"/>
                  </a:cubicBezTo>
                  <a:cubicBezTo>
                    <a:pt x="436" y="431"/>
                    <a:pt x="439" y="413"/>
                    <a:pt x="456" y="405"/>
                  </a:cubicBezTo>
                  <a:cubicBezTo>
                    <a:pt x="480" y="394"/>
                    <a:pt x="501" y="381"/>
                    <a:pt x="530" y="383"/>
                  </a:cubicBezTo>
                  <a:cubicBezTo>
                    <a:pt x="548" y="384"/>
                    <a:pt x="568" y="364"/>
                    <a:pt x="574" y="346"/>
                  </a:cubicBezTo>
                  <a:cubicBezTo>
                    <a:pt x="578" y="335"/>
                    <a:pt x="584" y="324"/>
                    <a:pt x="589" y="313"/>
                  </a:cubicBezTo>
                  <a:cubicBezTo>
                    <a:pt x="592" y="307"/>
                    <a:pt x="594" y="301"/>
                    <a:pt x="595" y="295"/>
                  </a:cubicBezTo>
                  <a:cubicBezTo>
                    <a:pt x="597" y="288"/>
                    <a:pt x="597" y="280"/>
                    <a:pt x="600" y="273"/>
                  </a:cubicBezTo>
                  <a:cubicBezTo>
                    <a:pt x="604" y="260"/>
                    <a:pt x="604" y="257"/>
                    <a:pt x="593" y="250"/>
                  </a:cubicBezTo>
                  <a:cubicBezTo>
                    <a:pt x="573" y="239"/>
                    <a:pt x="552" y="231"/>
                    <a:pt x="529" y="230"/>
                  </a:cubicBezTo>
                  <a:cubicBezTo>
                    <a:pt x="513" y="230"/>
                    <a:pt x="499" y="231"/>
                    <a:pt x="489" y="246"/>
                  </a:cubicBezTo>
                  <a:cubicBezTo>
                    <a:pt x="487" y="249"/>
                    <a:pt x="483" y="252"/>
                    <a:pt x="480" y="251"/>
                  </a:cubicBezTo>
                  <a:cubicBezTo>
                    <a:pt x="476" y="250"/>
                    <a:pt x="476" y="244"/>
                    <a:pt x="476" y="240"/>
                  </a:cubicBezTo>
                  <a:cubicBezTo>
                    <a:pt x="479" y="214"/>
                    <a:pt x="483" y="189"/>
                    <a:pt x="485" y="163"/>
                  </a:cubicBezTo>
                  <a:cubicBezTo>
                    <a:pt x="487" y="134"/>
                    <a:pt x="488" y="105"/>
                    <a:pt x="488" y="76"/>
                  </a:cubicBezTo>
                  <a:cubicBezTo>
                    <a:pt x="488" y="68"/>
                    <a:pt x="484" y="60"/>
                    <a:pt x="480" y="52"/>
                  </a:cubicBezTo>
                  <a:cubicBezTo>
                    <a:pt x="468" y="31"/>
                    <a:pt x="450" y="17"/>
                    <a:pt x="428" y="7"/>
                  </a:cubicBezTo>
                  <a:cubicBezTo>
                    <a:pt x="413" y="0"/>
                    <a:pt x="400" y="0"/>
                    <a:pt x="388" y="13"/>
                  </a:cubicBezTo>
                  <a:cubicBezTo>
                    <a:pt x="371" y="31"/>
                    <a:pt x="354" y="49"/>
                    <a:pt x="359" y="78"/>
                  </a:cubicBezTo>
                  <a:cubicBezTo>
                    <a:pt x="362" y="99"/>
                    <a:pt x="363" y="121"/>
                    <a:pt x="363" y="142"/>
                  </a:cubicBezTo>
                  <a:cubicBezTo>
                    <a:pt x="363" y="189"/>
                    <a:pt x="361" y="236"/>
                    <a:pt x="353" y="282"/>
                  </a:cubicBezTo>
                  <a:cubicBezTo>
                    <a:pt x="350" y="297"/>
                    <a:pt x="342" y="307"/>
                    <a:pt x="328" y="312"/>
                  </a:cubicBezTo>
                  <a:cubicBezTo>
                    <a:pt x="312" y="317"/>
                    <a:pt x="297" y="321"/>
                    <a:pt x="281" y="327"/>
                  </a:cubicBezTo>
                  <a:cubicBezTo>
                    <a:pt x="250" y="338"/>
                    <a:pt x="218" y="350"/>
                    <a:pt x="184" y="352"/>
                  </a:cubicBezTo>
                  <a:cubicBezTo>
                    <a:pt x="159" y="353"/>
                    <a:pt x="136" y="370"/>
                    <a:pt x="129" y="394"/>
                  </a:cubicBezTo>
                  <a:cubicBezTo>
                    <a:pt x="128" y="401"/>
                    <a:pt x="127" y="409"/>
                    <a:pt x="129" y="415"/>
                  </a:cubicBezTo>
                  <a:cubicBezTo>
                    <a:pt x="135" y="432"/>
                    <a:pt x="141" y="448"/>
                    <a:pt x="148" y="464"/>
                  </a:cubicBezTo>
                  <a:cubicBezTo>
                    <a:pt x="150" y="467"/>
                    <a:pt x="153" y="469"/>
                    <a:pt x="156" y="471"/>
                  </a:cubicBezTo>
                  <a:cubicBezTo>
                    <a:pt x="172" y="480"/>
                    <a:pt x="190" y="483"/>
                    <a:pt x="208" y="481"/>
                  </a:cubicBezTo>
                  <a:cubicBezTo>
                    <a:pt x="229" y="478"/>
                    <a:pt x="249" y="474"/>
                    <a:pt x="270" y="471"/>
                  </a:cubicBezTo>
                  <a:cubicBezTo>
                    <a:pt x="280" y="469"/>
                    <a:pt x="297" y="463"/>
                    <a:pt x="309" y="460"/>
                  </a:cubicBezTo>
                  <a:cubicBezTo>
                    <a:pt x="307" y="467"/>
                    <a:pt x="289" y="513"/>
                    <a:pt x="271" y="549"/>
                  </a:cubicBezTo>
                  <a:cubicBezTo>
                    <a:pt x="246" y="599"/>
                    <a:pt x="218" y="650"/>
                    <a:pt x="151" y="723"/>
                  </a:cubicBezTo>
                  <a:cubicBezTo>
                    <a:pt x="76" y="807"/>
                    <a:pt x="11" y="826"/>
                    <a:pt x="1" y="836"/>
                  </a:cubicBezTo>
                  <a:cubicBezTo>
                    <a:pt x="0" y="837"/>
                    <a:pt x="4" y="838"/>
                    <a:pt x="11" y="840"/>
                  </a:cubicBezTo>
                  <a:cubicBezTo>
                    <a:pt x="21" y="841"/>
                    <a:pt x="54" y="843"/>
                    <a:pt x="58" y="843"/>
                  </a:cubicBezTo>
                  <a:cubicBezTo>
                    <a:pt x="74" y="843"/>
                    <a:pt x="93" y="845"/>
                    <a:pt x="108" y="840"/>
                  </a:cubicBezTo>
                  <a:cubicBezTo>
                    <a:pt x="129" y="833"/>
                    <a:pt x="203" y="791"/>
                    <a:pt x="240" y="757"/>
                  </a:cubicBezTo>
                  <a:cubicBezTo>
                    <a:pt x="264" y="734"/>
                    <a:pt x="294" y="700"/>
                    <a:pt x="299" y="693"/>
                  </a:cubicBezTo>
                  <a:cubicBezTo>
                    <a:pt x="319" y="664"/>
                    <a:pt x="338" y="635"/>
                    <a:pt x="357" y="606"/>
                  </a:cubicBezTo>
                  <a:cubicBezTo>
                    <a:pt x="363" y="596"/>
                    <a:pt x="366" y="596"/>
                    <a:pt x="371" y="606"/>
                  </a:cubicBezTo>
                  <a:cubicBezTo>
                    <a:pt x="386" y="633"/>
                    <a:pt x="400" y="661"/>
                    <a:pt x="414" y="689"/>
                  </a:cubicBezTo>
                  <a:cubicBezTo>
                    <a:pt x="425" y="711"/>
                    <a:pt x="436" y="734"/>
                    <a:pt x="448" y="757"/>
                  </a:cubicBezTo>
                  <a:cubicBezTo>
                    <a:pt x="457" y="773"/>
                    <a:pt x="468" y="787"/>
                    <a:pt x="475" y="804"/>
                  </a:cubicBezTo>
                  <a:cubicBezTo>
                    <a:pt x="485" y="827"/>
                    <a:pt x="501" y="842"/>
                    <a:pt x="521" y="853"/>
                  </a:cubicBezTo>
                  <a:cubicBezTo>
                    <a:pt x="537" y="861"/>
                    <a:pt x="554" y="866"/>
                    <a:pt x="571" y="871"/>
                  </a:cubicBezTo>
                  <a:cubicBezTo>
                    <a:pt x="586" y="876"/>
                    <a:pt x="601" y="881"/>
                    <a:pt x="616" y="883"/>
                  </a:cubicBezTo>
                  <a:cubicBezTo>
                    <a:pt x="630" y="885"/>
                    <a:pt x="635" y="885"/>
                    <a:pt x="645" y="885"/>
                  </a:cubicBezTo>
                  <a:cubicBezTo>
                    <a:pt x="662" y="886"/>
                    <a:pt x="693" y="886"/>
                    <a:pt x="698" y="880"/>
                  </a:cubicBezTo>
                  <a:cubicBezTo>
                    <a:pt x="706" y="871"/>
                    <a:pt x="707" y="869"/>
                    <a:pt x="710" y="865"/>
                  </a:cubicBezTo>
                  <a:cubicBezTo>
                    <a:pt x="713" y="861"/>
                    <a:pt x="720" y="855"/>
                    <a:pt x="725" y="849"/>
                  </a:cubicBezTo>
                  <a:cubicBezTo>
                    <a:pt x="730" y="844"/>
                    <a:pt x="733" y="838"/>
                    <a:pt x="738" y="830"/>
                  </a:cubicBezTo>
                  <a:cubicBezTo>
                    <a:pt x="745" y="816"/>
                    <a:pt x="749" y="808"/>
                    <a:pt x="747" y="807"/>
                  </a:cubicBezTo>
                  <a:cubicBezTo>
                    <a:pt x="746" y="805"/>
                    <a:pt x="728" y="801"/>
                    <a:pt x="687" y="77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431800" y="-979488"/>
              <a:ext cx="579438" cy="877888"/>
            </a:xfrm>
            <a:custGeom>
              <a:avLst/>
              <a:gdLst>
                <a:gd name="T0" fmla="*/ 420 w 758"/>
                <a:gd name="T1" fmla="*/ 385 h 1147"/>
                <a:gd name="T2" fmla="*/ 338 w 758"/>
                <a:gd name="T3" fmla="*/ 398 h 1147"/>
                <a:gd name="T4" fmla="*/ 405 w 758"/>
                <a:gd name="T5" fmla="*/ 284 h 1147"/>
                <a:gd name="T6" fmla="*/ 486 w 758"/>
                <a:gd name="T7" fmla="*/ 260 h 1147"/>
                <a:gd name="T8" fmla="*/ 545 w 758"/>
                <a:gd name="T9" fmla="*/ 194 h 1147"/>
                <a:gd name="T10" fmla="*/ 513 w 758"/>
                <a:gd name="T11" fmla="*/ 146 h 1147"/>
                <a:gd name="T12" fmla="*/ 463 w 758"/>
                <a:gd name="T13" fmla="*/ 150 h 1147"/>
                <a:gd name="T14" fmla="*/ 455 w 758"/>
                <a:gd name="T15" fmla="*/ 68 h 1147"/>
                <a:gd name="T16" fmla="*/ 316 w 758"/>
                <a:gd name="T17" fmla="*/ 53 h 1147"/>
                <a:gd name="T18" fmla="*/ 299 w 758"/>
                <a:gd name="T19" fmla="*/ 185 h 1147"/>
                <a:gd name="T20" fmla="*/ 266 w 758"/>
                <a:gd name="T21" fmla="*/ 226 h 1147"/>
                <a:gd name="T22" fmla="*/ 179 w 758"/>
                <a:gd name="T23" fmla="*/ 279 h 1147"/>
                <a:gd name="T24" fmla="*/ 226 w 758"/>
                <a:gd name="T25" fmla="*/ 377 h 1147"/>
                <a:gd name="T26" fmla="*/ 118 w 758"/>
                <a:gd name="T27" fmla="*/ 531 h 1147"/>
                <a:gd name="T28" fmla="*/ 85 w 758"/>
                <a:gd name="T29" fmla="*/ 540 h 1147"/>
                <a:gd name="T30" fmla="*/ 3 w 758"/>
                <a:gd name="T31" fmla="*/ 692 h 1147"/>
                <a:gd name="T32" fmla="*/ 11 w 758"/>
                <a:gd name="T33" fmla="*/ 948 h 1147"/>
                <a:gd name="T34" fmla="*/ 57 w 758"/>
                <a:gd name="T35" fmla="*/ 1008 h 1147"/>
                <a:gd name="T36" fmla="*/ 105 w 758"/>
                <a:gd name="T37" fmla="*/ 1016 h 1147"/>
                <a:gd name="T38" fmla="*/ 132 w 758"/>
                <a:gd name="T39" fmla="*/ 912 h 1147"/>
                <a:gd name="T40" fmla="*/ 112 w 758"/>
                <a:gd name="T41" fmla="*/ 731 h 1147"/>
                <a:gd name="T42" fmla="*/ 143 w 758"/>
                <a:gd name="T43" fmla="*/ 630 h 1147"/>
                <a:gd name="T44" fmla="*/ 207 w 758"/>
                <a:gd name="T45" fmla="*/ 605 h 1147"/>
                <a:gd name="T46" fmla="*/ 304 w 758"/>
                <a:gd name="T47" fmla="*/ 522 h 1147"/>
                <a:gd name="T48" fmla="*/ 305 w 758"/>
                <a:gd name="T49" fmla="*/ 522 h 1147"/>
                <a:gd name="T50" fmla="*/ 350 w 758"/>
                <a:gd name="T51" fmla="*/ 484 h 1147"/>
                <a:gd name="T52" fmla="*/ 616 w 758"/>
                <a:gd name="T53" fmla="*/ 436 h 1147"/>
                <a:gd name="T54" fmla="*/ 675 w 758"/>
                <a:gd name="T55" fmla="*/ 634 h 1147"/>
                <a:gd name="T56" fmla="*/ 608 w 758"/>
                <a:gd name="T57" fmla="*/ 826 h 1147"/>
                <a:gd name="T58" fmla="*/ 526 w 758"/>
                <a:gd name="T59" fmla="*/ 921 h 1147"/>
                <a:gd name="T60" fmla="*/ 422 w 758"/>
                <a:gd name="T61" fmla="*/ 878 h 1147"/>
                <a:gd name="T62" fmla="*/ 457 w 758"/>
                <a:gd name="T63" fmla="*/ 803 h 1147"/>
                <a:gd name="T64" fmla="*/ 446 w 758"/>
                <a:gd name="T65" fmla="*/ 741 h 1147"/>
                <a:gd name="T66" fmla="*/ 391 w 758"/>
                <a:gd name="T67" fmla="*/ 750 h 1147"/>
                <a:gd name="T68" fmla="*/ 382 w 758"/>
                <a:gd name="T69" fmla="*/ 743 h 1147"/>
                <a:gd name="T70" fmla="*/ 481 w 758"/>
                <a:gd name="T71" fmla="*/ 641 h 1147"/>
                <a:gd name="T72" fmla="*/ 459 w 758"/>
                <a:gd name="T73" fmla="*/ 580 h 1147"/>
                <a:gd name="T74" fmla="*/ 446 w 758"/>
                <a:gd name="T75" fmla="*/ 457 h 1147"/>
                <a:gd name="T76" fmla="*/ 412 w 758"/>
                <a:gd name="T77" fmla="*/ 487 h 1147"/>
                <a:gd name="T78" fmla="*/ 360 w 758"/>
                <a:gd name="T79" fmla="*/ 557 h 1147"/>
                <a:gd name="T80" fmla="*/ 342 w 758"/>
                <a:gd name="T81" fmla="*/ 531 h 1147"/>
                <a:gd name="T82" fmla="*/ 305 w 758"/>
                <a:gd name="T83" fmla="*/ 522 h 1147"/>
                <a:gd name="T84" fmla="*/ 304 w 758"/>
                <a:gd name="T85" fmla="*/ 522 h 1147"/>
                <a:gd name="T86" fmla="*/ 281 w 758"/>
                <a:gd name="T87" fmla="*/ 579 h 1147"/>
                <a:gd name="T88" fmla="*/ 300 w 758"/>
                <a:gd name="T89" fmla="*/ 633 h 1147"/>
                <a:gd name="T90" fmla="*/ 244 w 758"/>
                <a:gd name="T91" fmla="*/ 741 h 1147"/>
                <a:gd name="T92" fmla="*/ 293 w 758"/>
                <a:gd name="T93" fmla="*/ 759 h 1147"/>
                <a:gd name="T94" fmla="*/ 235 w 758"/>
                <a:gd name="T95" fmla="*/ 838 h 1147"/>
                <a:gd name="T96" fmla="*/ 241 w 758"/>
                <a:gd name="T97" fmla="*/ 869 h 1147"/>
                <a:gd name="T98" fmla="*/ 291 w 758"/>
                <a:gd name="T99" fmla="*/ 879 h 1147"/>
                <a:gd name="T100" fmla="*/ 368 w 758"/>
                <a:gd name="T101" fmla="*/ 873 h 1147"/>
                <a:gd name="T102" fmla="*/ 366 w 758"/>
                <a:gd name="T103" fmla="*/ 1104 h 1147"/>
                <a:gd name="T104" fmla="*/ 374 w 758"/>
                <a:gd name="T105" fmla="*/ 1146 h 1147"/>
                <a:gd name="T106" fmla="*/ 393 w 758"/>
                <a:gd name="T107" fmla="*/ 1119 h 1147"/>
                <a:gd name="T108" fmla="*/ 411 w 758"/>
                <a:gd name="T109" fmla="*/ 958 h 1147"/>
                <a:gd name="T110" fmla="*/ 430 w 758"/>
                <a:gd name="T111" fmla="*/ 908 h 1147"/>
                <a:gd name="T112" fmla="*/ 459 w 758"/>
                <a:gd name="T113" fmla="*/ 934 h 1147"/>
                <a:gd name="T114" fmla="*/ 454 w 758"/>
                <a:gd name="T115" fmla="*/ 957 h 1147"/>
                <a:gd name="T116" fmla="*/ 504 w 758"/>
                <a:gd name="T117" fmla="*/ 1010 h 1147"/>
                <a:gd name="T118" fmla="*/ 625 w 758"/>
                <a:gd name="T119" fmla="*/ 944 h 1147"/>
                <a:gd name="T120" fmla="*/ 711 w 758"/>
                <a:gd name="T121" fmla="*/ 756 h 1147"/>
                <a:gd name="T122" fmla="*/ 750 w 758"/>
                <a:gd name="T123" fmla="*/ 597 h 1147"/>
                <a:gd name="T124" fmla="*/ 740 w 758"/>
                <a:gd name="T125" fmla="*/ 454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8" h="1147">
                  <a:moveTo>
                    <a:pt x="652" y="374"/>
                  </a:moveTo>
                  <a:cubicBezTo>
                    <a:pt x="574" y="351"/>
                    <a:pt x="496" y="358"/>
                    <a:pt x="420" y="385"/>
                  </a:cubicBezTo>
                  <a:cubicBezTo>
                    <a:pt x="396" y="394"/>
                    <a:pt x="373" y="401"/>
                    <a:pt x="349" y="409"/>
                  </a:cubicBezTo>
                  <a:cubicBezTo>
                    <a:pt x="338" y="412"/>
                    <a:pt x="335" y="409"/>
                    <a:pt x="338" y="398"/>
                  </a:cubicBezTo>
                  <a:cubicBezTo>
                    <a:pt x="341" y="388"/>
                    <a:pt x="344" y="378"/>
                    <a:pt x="347" y="368"/>
                  </a:cubicBezTo>
                  <a:cubicBezTo>
                    <a:pt x="355" y="332"/>
                    <a:pt x="379" y="306"/>
                    <a:pt x="405" y="284"/>
                  </a:cubicBezTo>
                  <a:cubicBezTo>
                    <a:pt x="416" y="274"/>
                    <a:pt x="432" y="269"/>
                    <a:pt x="447" y="265"/>
                  </a:cubicBezTo>
                  <a:cubicBezTo>
                    <a:pt x="459" y="262"/>
                    <a:pt x="474" y="264"/>
                    <a:pt x="486" y="260"/>
                  </a:cubicBezTo>
                  <a:cubicBezTo>
                    <a:pt x="504" y="253"/>
                    <a:pt x="523" y="252"/>
                    <a:pt x="534" y="232"/>
                  </a:cubicBezTo>
                  <a:cubicBezTo>
                    <a:pt x="541" y="220"/>
                    <a:pt x="545" y="208"/>
                    <a:pt x="545" y="194"/>
                  </a:cubicBezTo>
                  <a:cubicBezTo>
                    <a:pt x="544" y="183"/>
                    <a:pt x="541" y="172"/>
                    <a:pt x="534" y="165"/>
                  </a:cubicBezTo>
                  <a:cubicBezTo>
                    <a:pt x="527" y="158"/>
                    <a:pt x="523" y="151"/>
                    <a:pt x="513" y="146"/>
                  </a:cubicBezTo>
                  <a:cubicBezTo>
                    <a:pt x="504" y="140"/>
                    <a:pt x="498" y="147"/>
                    <a:pt x="485" y="148"/>
                  </a:cubicBezTo>
                  <a:cubicBezTo>
                    <a:pt x="479" y="149"/>
                    <a:pt x="469" y="151"/>
                    <a:pt x="463" y="150"/>
                  </a:cubicBezTo>
                  <a:cubicBezTo>
                    <a:pt x="449" y="150"/>
                    <a:pt x="464" y="135"/>
                    <a:pt x="465" y="120"/>
                  </a:cubicBezTo>
                  <a:cubicBezTo>
                    <a:pt x="465" y="102"/>
                    <a:pt x="464" y="85"/>
                    <a:pt x="455" y="68"/>
                  </a:cubicBezTo>
                  <a:cubicBezTo>
                    <a:pt x="432" y="29"/>
                    <a:pt x="405" y="1"/>
                    <a:pt x="356" y="0"/>
                  </a:cubicBezTo>
                  <a:cubicBezTo>
                    <a:pt x="328" y="0"/>
                    <a:pt x="308" y="32"/>
                    <a:pt x="316" y="53"/>
                  </a:cubicBezTo>
                  <a:cubicBezTo>
                    <a:pt x="323" y="70"/>
                    <a:pt x="324" y="88"/>
                    <a:pt x="321" y="105"/>
                  </a:cubicBezTo>
                  <a:cubicBezTo>
                    <a:pt x="315" y="132"/>
                    <a:pt x="307" y="159"/>
                    <a:pt x="299" y="185"/>
                  </a:cubicBezTo>
                  <a:cubicBezTo>
                    <a:pt x="295" y="197"/>
                    <a:pt x="295" y="210"/>
                    <a:pt x="282" y="217"/>
                  </a:cubicBezTo>
                  <a:cubicBezTo>
                    <a:pt x="276" y="220"/>
                    <a:pt x="271" y="224"/>
                    <a:pt x="266" y="226"/>
                  </a:cubicBezTo>
                  <a:cubicBezTo>
                    <a:pt x="251" y="235"/>
                    <a:pt x="236" y="245"/>
                    <a:pt x="217" y="249"/>
                  </a:cubicBezTo>
                  <a:cubicBezTo>
                    <a:pt x="201" y="253"/>
                    <a:pt x="185" y="260"/>
                    <a:pt x="179" y="279"/>
                  </a:cubicBezTo>
                  <a:cubicBezTo>
                    <a:pt x="170" y="305"/>
                    <a:pt x="191" y="350"/>
                    <a:pt x="217" y="360"/>
                  </a:cubicBezTo>
                  <a:cubicBezTo>
                    <a:pt x="226" y="363"/>
                    <a:pt x="230" y="368"/>
                    <a:pt x="226" y="377"/>
                  </a:cubicBezTo>
                  <a:cubicBezTo>
                    <a:pt x="212" y="404"/>
                    <a:pt x="198" y="432"/>
                    <a:pt x="183" y="460"/>
                  </a:cubicBezTo>
                  <a:cubicBezTo>
                    <a:pt x="168" y="489"/>
                    <a:pt x="141" y="508"/>
                    <a:pt x="118" y="531"/>
                  </a:cubicBezTo>
                  <a:cubicBezTo>
                    <a:pt x="116" y="532"/>
                    <a:pt x="112" y="534"/>
                    <a:pt x="110" y="534"/>
                  </a:cubicBezTo>
                  <a:cubicBezTo>
                    <a:pt x="100" y="530"/>
                    <a:pt x="93" y="536"/>
                    <a:pt x="85" y="540"/>
                  </a:cubicBezTo>
                  <a:cubicBezTo>
                    <a:pt x="56" y="557"/>
                    <a:pt x="35" y="582"/>
                    <a:pt x="20" y="610"/>
                  </a:cubicBezTo>
                  <a:cubicBezTo>
                    <a:pt x="6" y="635"/>
                    <a:pt x="4" y="664"/>
                    <a:pt x="3" y="692"/>
                  </a:cubicBezTo>
                  <a:cubicBezTo>
                    <a:pt x="2" y="736"/>
                    <a:pt x="0" y="779"/>
                    <a:pt x="2" y="823"/>
                  </a:cubicBezTo>
                  <a:cubicBezTo>
                    <a:pt x="3" y="865"/>
                    <a:pt x="7" y="906"/>
                    <a:pt x="11" y="948"/>
                  </a:cubicBezTo>
                  <a:cubicBezTo>
                    <a:pt x="11" y="952"/>
                    <a:pt x="13" y="957"/>
                    <a:pt x="16" y="960"/>
                  </a:cubicBezTo>
                  <a:cubicBezTo>
                    <a:pt x="29" y="977"/>
                    <a:pt x="43" y="992"/>
                    <a:pt x="57" y="1008"/>
                  </a:cubicBezTo>
                  <a:cubicBezTo>
                    <a:pt x="59" y="1010"/>
                    <a:pt x="63" y="1011"/>
                    <a:pt x="65" y="1011"/>
                  </a:cubicBezTo>
                  <a:cubicBezTo>
                    <a:pt x="78" y="1013"/>
                    <a:pt x="92" y="1015"/>
                    <a:pt x="105" y="1016"/>
                  </a:cubicBezTo>
                  <a:cubicBezTo>
                    <a:pt x="119" y="1018"/>
                    <a:pt x="126" y="1013"/>
                    <a:pt x="129" y="1002"/>
                  </a:cubicBezTo>
                  <a:cubicBezTo>
                    <a:pt x="136" y="973"/>
                    <a:pt x="140" y="943"/>
                    <a:pt x="132" y="912"/>
                  </a:cubicBezTo>
                  <a:cubicBezTo>
                    <a:pt x="127" y="894"/>
                    <a:pt x="121" y="876"/>
                    <a:pt x="119" y="857"/>
                  </a:cubicBezTo>
                  <a:cubicBezTo>
                    <a:pt x="115" y="815"/>
                    <a:pt x="114" y="773"/>
                    <a:pt x="112" y="731"/>
                  </a:cubicBezTo>
                  <a:cubicBezTo>
                    <a:pt x="110" y="704"/>
                    <a:pt x="110" y="678"/>
                    <a:pt x="109" y="652"/>
                  </a:cubicBezTo>
                  <a:cubicBezTo>
                    <a:pt x="109" y="630"/>
                    <a:pt x="124" y="626"/>
                    <a:pt x="143" y="630"/>
                  </a:cubicBezTo>
                  <a:cubicBezTo>
                    <a:pt x="150" y="632"/>
                    <a:pt x="158" y="634"/>
                    <a:pt x="163" y="631"/>
                  </a:cubicBezTo>
                  <a:cubicBezTo>
                    <a:pt x="178" y="624"/>
                    <a:pt x="194" y="616"/>
                    <a:pt x="207" y="605"/>
                  </a:cubicBezTo>
                  <a:cubicBezTo>
                    <a:pt x="226" y="589"/>
                    <a:pt x="244" y="570"/>
                    <a:pt x="263" y="553"/>
                  </a:cubicBezTo>
                  <a:cubicBezTo>
                    <a:pt x="276" y="542"/>
                    <a:pt x="290" y="533"/>
                    <a:pt x="304" y="522"/>
                  </a:cubicBezTo>
                  <a:cubicBezTo>
                    <a:pt x="304" y="522"/>
                    <a:pt x="304" y="522"/>
                    <a:pt x="304" y="522"/>
                  </a:cubicBezTo>
                  <a:cubicBezTo>
                    <a:pt x="305" y="522"/>
                    <a:pt x="305" y="522"/>
                    <a:pt x="305" y="522"/>
                  </a:cubicBezTo>
                  <a:cubicBezTo>
                    <a:pt x="313" y="514"/>
                    <a:pt x="320" y="506"/>
                    <a:pt x="328" y="499"/>
                  </a:cubicBezTo>
                  <a:cubicBezTo>
                    <a:pt x="335" y="494"/>
                    <a:pt x="342" y="488"/>
                    <a:pt x="350" y="484"/>
                  </a:cubicBezTo>
                  <a:cubicBezTo>
                    <a:pt x="376" y="472"/>
                    <a:pt x="402" y="458"/>
                    <a:pt x="430" y="448"/>
                  </a:cubicBezTo>
                  <a:cubicBezTo>
                    <a:pt x="491" y="428"/>
                    <a:pt x="552" y="416"/>
                    <a:pt x="616" y="436"/>
                  </a:cubicBezTo>
                  <a:cubicBezTo>
                    <a:pt x="668" y="453"/>
                    <a:pt x="689" y="491"/>
                    <a:pt x="686" y="547"/>
                  </a:cubicBezTo>
                  <a:cubicBezTo>
                    <a:pt x="684" y="576"/>
                    <a:pt x="680" y="605"/>
                    <a:pt x="675" y="634"/>
                  </a:cubicBezTo>
                  <a:cubicBezTo>
                    <a:pt x="672" y="650"/>
                    <a:pt x="665" y="665"/>
                    <a:pt x="660" y="681"/>
                  </a:cubicBezTo>
                  <a:cubicBezTo>
                    <a:pt x="644" y="730"/>
                    <a:pt x="631" y="780"/>
                    <a:pt x="608" y="826"/>
                  </a:cubicBezTo>
                  <a:cubicBezTo>
                    <a:pt x="593" y="856"/>
                    <a:pt x="576" y="885"/>
                    <a:pt x="554" y="910"/>
                  </a:cubicBezTo>
                  <a:cubicBezTo>
                    <a:pt x="546" y="919"/>
                    <a:pt x="538" y="921"/>
                    <a:pt x="526" y="921"/>
                  </a:cubicBezTo>
                  <a:cubicBezTo>
                    <a:pt x="491" y="920"/>
                    <a:pt x="459" y="907"/>
                    <a:pt x="427" y="894"/>
                  </a:cubicBezTo>
                  <a:cubicBezTo>
                    <a:pt x="419" y="891"/>
                    <a:pt x="421" y="885"/>
                    <a:pt x="422" y="878"/>
                  </a:cubicBezTo>
                  <a:cubicBezTo>
                    <a:pt x="424" y="861"/>
                    <a:pt x="432" y="846"/>
                    <a:pt x="440" y="831"/>
                  </a:cubicBezTo>
                  <a:cubicBezTo>
                    <a:pt x="445" y="821"/>
                    <a:pt x="451" y="812"/>
                    <a:pt x="457" y="803"/>
                  </a:cubicBezTo>
                  <a:cubicBezTo>
                    <a:pt x="463" y="794"/>
                    <a:pt x="463" y="785"/>
                    <a:pt x="460" y="776"/>
                  </a:cubicBezTo>
                  <a:cubicBezTo>
                    <a:pt x="455" y="764"/>
                    <a:pt x="451" y="753"/>
                    <a:pt x="446" y="741"/>
                  </a:cubicBezTo>
                  <a:cubicBezTo>
                    <a:pt x="442" y="730"/>
                    <a:pt x="414" y="725"/>
                    <a:pt x="405" y="733"/>
                  </a:cubicBezTo>
                  <a:cubicBezTo>
                    <a:pt x="400" y="738"/>
                    <a:pt x="396" y="745"/>
                    <a:pt x="391" y="750"/>
                  </a:cubicBezTo>
                  <a:cubicBezTo>
                    <a:pt x="388" y="752"/>
                    <a:pt x="383" y="752"/>
                    <a:pt x="379" y="753"/>
                  </a:cubicBezTo>
                  <a:cubicBezTo>
                    <a:pt x="380" y="750"/>
                    <a:pt x="380" y="745"/>
                    <a:pt x="382" y="743"/>
                  </a:cubicBezTo>
                  <a:cubicBezTo>
                    <a:pt x="407" y="719"/>
                    <a:pt x="431" y="693"/>
                    <a:pt x="461" y="675"/>
                  </a:cubicBezTo>
                  <a:cubicBezTo>
                    <a:pt x="473" y="667"/>
                    <a:pt x="481" y="657"/>
                    <a:pt x="481" y="641"/>
                  </a:cubicBezTo>
                  <a:cubicBezTo>
                    <a:pt x="481" y="622"/>
                    <a:pt x="481" y="603"/>
                    <a:pt x="459" y="594"/>
                  </a:cubicBezTo>
                  <a:cubicBezTo>
                    <a:pt x="452" y="590"/>
                    <a:pt x="456" y="585"/>
                    <a:pt x="459" y="580"/>
                  </a:cubicBezTo>
                  <a:cubicBezTo>
                    <a:pt x="471" y="561"/>
                    <a:pt x="485" y="543"/>
                    <a:pt x="488" y="519"/>
                  </a:cubicBezTo>
                  <a:cubicBezTo>
                    <a:pt x="490" y="496"/>
                    <a:pt x="469" y="462"/>
                    <a:pt x="446" y="457"/>
                  </a:cubicBezTo>
                  <a:cubicBezTo>
                    <a:pt x="442" y="456"/>
                    <a:pt x="436" y="457"/>
                    <a:pt x="434" y="460"/>
                  </a:cubicBezTo>
                  <a:cubicBezTo>
                    <a:pt x="426" y="468"/>
                    <a:pt x="416" y="476"/>
                    <a:pt x="412" y="487"/>
                  </a:cubicBezTo>
                  <a:cubicBezTo>
                    <a:pt x="403" y="509"/>
                    <a:pt x="392" y="530"/>
                    <a:pt x="375" y="547"/>
                  </a:cubicBezTo>
                  <a:cubicBezTo>
                    <a:pt x="371" y="552"/>
                    <a:pt x="361" y="559"/>
                    <a:pt x="360" y="557"/>
                  </a:cubicBezTo>
                  <a:cubicBezTo>
                    <a:pt x="353" y="551"/>
                    <a:pt x="347" y="543"/>
                    <a:pt x="342" y="536"/>
                  </a:cubicBezTo>
                  <a:cubicBezTo>
                    <a:pt x="341" y="535"/>
                    <a:pt x="342" y="533"/>
                    <a:pt x="342" y="531"/>
                  </a:cubicBezTo>
                  <a:cubicBezTo>
                    <a:pt x="341" y="518"/>
                    <a:pt x="332" y="513"/>
                    <a:pt x="319" y="517"/>
                  </a:cubicBezTo>
                  <a:cubicBezTo>
                    <a:pt x="315" y="519"/>
                    <a:pt x="310" y="520"/>
                    <a:pt x="305" y="522"/>
                  </a:cubicBezTo>
                  <a:cubicBezTo>
                    <a:pt x="305" y="522"/>
                    <a:pt x="305" y="522"/>
                    <a:pt x="305" y="522"/>
                  </a:cubicBezTo>
                  <a:cubicBezTo>
                    <a:pt x="304" y="522"/>
                    <a:pt x="304" y="522"/>
                    <a:pt x="304" y="522"/>
                  </a:cubicBezTo>
                  <a:cubicBezTo>
                    <a:pt x="297" y="533"/>
                    <a:pt x="289" y="544"/>
                    <a:pt x="284" y="555"/>
                  </a:cubicBezTo>
                  <a:cubicBezTo>
                    <a:pt x="280" y="562"/>
                    <a:pt x="278" y="572"/>
                    <a:pt x="281" y="579"/>
                  </a:cubicBezTo>
                  <a:cubicBezTo>
                    <a:pt x="285" y="591"/>
                    <a:pt x="292" y="601"/>
                    <a:pt x="299" y="611"/>
                  </a:cubicBezTo>
                  <a:cubicBezTo>
                    <a:pt x="306" y="619"/>
                    <a:pt x="306" y="625"/>
                    <a:pt x="300" y="633"/>
                  </a:cubicBezTo>
                  <a:cubicBezTo>
                    <a:pt x="281" y="658"/>
                    <a:pt x="262" y="682"/>
                    <a:pt x="243" y="707"/>
                  </a:cubicBezTo>
                  <a:cubicBezTo>
                    <a:pt x="235" y="718"/>
                    <a:pt x="235" y="732"/>
                    <a:pt x="244" y="741"/>
                  </a:cubicBezTo>
                  <a:cubicBezTo>
                    <a:pt x="254" y="751"/>
                    <a:pt x="266" y="761"/>
                    <a:pt x="282" y="758"/>
                  </a:cubicBezTo>
                  <a:cubicBezTo>
                    <a:pt x="285" y="758"/>
                    <a:pt x="288" y="759"/>
                    <a:pt x="293" y="759"/>
                  </a:cubicBezTo>
                  <a:cubicBezTo>
                    <a:pt x="289" y="765"/>
                    <a:pt x="287" y="770"/>
                    <a:pt x="283" y="774"/>
                  </a:cubicBezTo>
                  <a:cubicBezTo>
                    <a:pt x="267" y="796"/>
                    <a:pt x="251" y="817"/>
                    <a:pt x="235" y="838"/>
                  </a:cubicBezTo>
                  <a:cubicBezTo>
                    <a:pt x="232" y="842"/>
                    <a:pt x="230" y="848"/>
                    <a:pt x="231" y="852"/>
                  </a:cubicBezTo>
                  <a:cubicBezTo>
                    <a:pt x="233" y="859"/>
                    <a:pt x="238" y="866"/>
                    <a:pt x="241" y="869"/>
                  </a:cubicBezTo>
                  <a:cubicBezTo>
                    <a:pt x="244" y="874"/>
                    <a:pt x="251" y="883"/>
                    <a:pt x="256" y="883"/>
                  </a:cubicBezTo>
                  <a:cubicBezTo>
                    <a:pt x="268" y="885"/>
                    <a:pt x="280" y="882"/>
                    <a:pt x="291" y="879"/>
                  </a:cubicBezTo>
                  <a:cubicBezTo>
                    <a:pt x="318" y="871"/>
                    <a:pt x="326" y="867"/>
                    <a:pt x="352" y="860"/>
                  </a:cubicBezTo>
                  <a:cubicBezTo>
                    <a:pt x="367" y="856"/>
                    <a:pt x="369" y="857"/>
                    <a:pt x="368" y="873"/>
                  </a:cubicBezTo>
                  <a:cubicBezTo>
                    <a:pt x="366" y="898"/>
                    <a:pt x="364" y="924"/>
                    <a:pt x="363" y="949"/>
                  </a:cubicBezTo>
                  <a:cubicBezTo>
                    <a:pt x="361" y="1002"/>
                    <a:pt x="363" y="1053"/>
                    <a:pt x="366" y="1104"/>
                  </a:cubicBezTo>
                  <a:cubicBezTo>
                    <a:pt x="366" y="1115"/>
                    <a:pt x="366" y="1127"/>
                    <a:pt x="368" y="1138"/>
                  </a:cubicBezTo>
                  <a:cubicBezTo>
                    <a:pt x="368" y="1141"/>
                    <a:pt x="371" y="1146"/>
                    <a:pt x="374" y="1146"/>
                  </a:cubicBezTo>
                  <a:cubicBezTo>
                    <a:pt x="377" y="1147"/>
                    <a:pt x="382" y="1144"/>
                    <a:pt x="384" y="1141"/>
                  </a:cubicBezTo>
                  <a:cubicBezTo>
                    <a:pt x="388" y="1135"/>
                    <a:pt x="392" y="1127"/>
                    <a:pt x="393" y="1119"/>
                  </a:cubicBezTo>
                  <a:cubicBezTo>
                    <a:pt x="396" y="1092"/>
                    <a:pt x="402" y="1002"/>
                    <a:pt x="404" y="985"/>
                  </a:cubicBezTo>
                  <a:cubicBezTo>
                    <a:pt x="405" y="976"/>
                    <a:pt x="409" y="967"/>
                    <a:pt x="411" y="958"/>
                  </a:cubicBezTo>
                  <a:cubicBezTo>
                    <a:pt x="413" y="943"/>
                    <a:pt x="415" y="928"/>
                    <a:pt x="418" y="913"/>
                  </a:cubicBezTo>
                  <a:cubicBezTo>
                    <a:pt x="419" y="904"/>
                    <a:pt x="424" y="904"/>
                    <a:pt x="430" y="908"/>
                  </a:cubicBezTo>
                  <a:cubicBezTo>
                    <a:pt x="440" y="916"/>
                    <a:pt x="443" y="919"/>
                    <a:pt x="453" y="925"/>
                  </a:cubicBezTo>
                  <a:cubicBezTo>
                    <a:pt x="459" y="929"/>
                    <a:pt x="462" y="926"/>
                    <a:pt x="459" y="934"/>
                  </a:cubicBezTo>
                  <a:cubicBezTo>
                    <a:pt x="458" y="939"/>
                    <a:pt x="454" y="936"/>
                    <a:pt x="450" y="938"/>
                  </a:cubicBezTo>
                  <a:cubicBezTo>
                    <a:pt x="448" y="940"/>
                    <a:pt x="458" y="957"/>
                    <a:pt x="454" y="957"/>
                  </a:cubicBezTo>
                  <a:cubicBezTo>
                    <a:pt x="446" y="957"/>
                    <a:pt x="444" y="962"/>
                    <a:pt x="449" y="969"/>
                  </a:cubicBezTo>
                  <a:cubicBezTo>
                    <a:pt x="463" y="988"/>
                    <a:pt x="482" y="1002"/>
                    <a:pt x="504" y="1010"/>
                  </a:cubicBezTo>
                  <a:cubicBezTo>
                    <a:pt x="530" y="1020"/>
                    <a:pt x="554" y="1010"/>
                    <a:pt x="574" y="995"/>
                  </a:cubicBezTo>
                  <a:cubicBezTo>
                    <a:pt x="593" y="981"/>
                    <a:pt x="611" y="963"/>
                    <a:pt x="625" y="944"/>
                  </a:cubicBezTo>
                  <a:cubicBezTo>
                    <a:pt x="640" y="924"/>
                    <a:pt x="650" y="900"/>
                    <a:pt x="663" y="878"/>
                  </a:cubicBezTo>
                  <a:cubicBezTo>
                    <a:pt x="685" y="840"/>
                    <a:pt x="696" y="797"/>
                    <a:pt x="711" y="756"/>
                  </a:cubicBezTo>
                  <a:cubicBezTo>
                    <a:pt x="719" y="732"/>
                    <a:pt x="726" y="708"/>
                    <a:pt x="732" y="684"/>
                  </a:cubicBezTo>
                  <a:cubicBezTo>
                    <a:pt x="739" y="655"/>
                    <a:pt x="745" y="626"/>
                    <a:pt x="750" y="597"/>
                  </a:cubicBezTo>
                  <a:cubicBezTo>
                    <a:pt x="752" y="584"/>
                    <a:pt x="750" y="571"/>
                    <a:pt x="752" y="558"/>
                  </a:cubicBezTo>
                  <a:cubicBezTo>
                    <a:pt x="758" y="522"/>
                    <a:pt x="755" y="487"/>
                    <a:pt x="740" y="454"/>
                  </a:cubicBezTo>
                  <a:cubicBezTo>
                    <a:pt x="722" y="414"/>
                    <a:pt x="692" y="386"/>
                    <a:pt x="652" y="37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noEditPoints="1"/>
            </p:cNvSpPr>
            <p:nvPr/>
          </p:nvSpPr>
          <p:spPr bwMode="auto">
            <a:xfrm>
              <a:off x="1301750" y="-969963"/>
              <a:ext cx="374650" cy="768350"/>
            </a:xfrm>
            <a:custGeom>
              <a:avLst/>
              <a:gdLst>
                <a:gd name="T0" fmla="*/ 423 w 490"/>
                <a:gd name="T1" fmla="*/ 20 h 1003"/>
                <a:gd name="T2" fmla="*/ 343 w 490"/>
                <a:gd name="T3" fmla="*/ 1 h 1003"/>
                <a:gd name="T4" fmla="*/ 278 w 490"/>
                <a:gd name="T5" fmla="*/ 8 h 1003"/>
                <a:gd name="T6" fmla="*/ 112 w 490"/>
                <a:gd name="T7" fmla="*/ 135 h 1003"/>
                <a:gd name="T8" fmla="*/ 94 w 490"/>
                <a:gd name="T9" fmla="*/ 199 h 1003"/>
                <a:gd name="T10" fmla="*/ 166 w 490"/>
                <a:gd name="T11" fmla="*/ 215 h 1003"/>
                <a:gd name="T12" fmla="*/ 244 w 490"/>
                <a:gd name="T13" fmla="*/ 160 h 1003"/>
                <a:gd name="T14" fmla="*/ 389 w 490"/>
                <a:gd name="T15" fmla="*/ 114 h 1003"/>
                <a:gd name="T16" fmla="*/ 395 w 490"/>
                <a:gd name="T17" fmla="*/ 227 h 1003"/>
                <a:gd name="T18" fmla="*/ 325 w 490"/>
                <a:gd name="T19" fmla="*/ 388 h 1003"/>
                <a:gd name="T20" fmla="*/ 264 w 490"/>
                <a:gd name="T21" fmla="*/ 413 h 1003"/>
                <a:gd name="T22" fmla="*/ 276 w 490"/>
                <a:gd name="T23" fmla="*/ 352 h 1003"/>
                <a:gd name="T24" fmla="*/ 336 w 490"/>
                <a:gd name="T25" fmla="*/ 299 h 1003"/>
                <a:gd name="T26" fmla="*/ 347 w 490"/>
                <a:gd name="T27" fmla="*/ 242 h 1003"/>
                <a:gd name="T28" fmla="*/ 261 w 490"/>
                <a:gd name="T29" fmla="*/ 216 h 1003"/>
                <a:gd name="T30" fmla="*/ 192 w 490"/>
                <a:gd name="T31" fmla="*/ 234 h 1003"/>
                <a:gd name="T32" fmla="*/ 180 w 490"/>
                <a:gd name="T33" fmla="*/ 269 h 1003"/>
                <a:gd name="T34" fmla="*/ 130 w 490"/>
                <a:gd name="T35" fmla="*/ 341 h 1003"/>
                <a:gd name="T36" fmla="*/ 123 w 490"/>
                <a:gd name="T37" fmla="*/ 351 h 1003"/>
                <a:gd name="T38" fmla="*/ 68 w 490"/>
                <a:gd name="T39" fmla="*/ 292 h 1003"/>
                <a:gd name="T40" fmla="*/ 7 w 490"/>
                <a:gd name="T41" fmla="*/ 421 h 1003"/>
                <a:gd name="T42" fmla="*/ 65 w 490"/>
                <a:gd name="T43" fmla="*/ 531 h 1003"/>
                <a:gd name="T44" fmla="*/ 102 w 490"/>
                <a:gd name="T45" fmla="*/ 542 h 1003"/>
                <a:gd name="T46" fmla="*/ 153 w 490"/>
                <a:gd name="T47" fmla="*/ 588 h 1003"/>
                <a:gd name="T48" fmla="*/ 116 w 490"/>
                <a:gd name="T49" fmla="*/ 682 h 1003"/>
                <a:gd name="T50" fmla="*/ 54 w 490"/>
                <a:gd name="T51" fmla="*/ 765 h 1003"/>
                <a:gd name="T52" fmla="*/ 122 w 490"/>
                <a:gd name="T53" fmla="*/ 800 h 1003"/>
                <a:gd name="T54" fmla="*/ 104 w 490"/>
                <a:gd name="T55" fmla="*/ 860 h 1003"/>
                <a:gd name="T56" fmla="*/ 27 w 490"/>
                <a:gd name="T57" fmla="*/ 894 h 1003"/>
                <a:gd name="T58" fmla="*/ 14 w 490"/>
                <a:gd name="T59" fmla="*/ 976 h 1003"/>
                <a:gd name="T60" fmla="*/ 81 w 490"/>
                <a:gd name="T61" fmla="*/ 994 h 1003"/>
                <a:gd name="T62" fmla="*/ 188 w 490"/>
                <a:gd name="T63" fmla="*/ 960 h 1003"/>
                <a:gd name="T64" fmla="*/ 338 w 490"/>
                <a:gd name="T65" fmla="*/ 971 h 1003"/>
                <a:gd name="T66" fmla="*/ 383 w 490"/>
                <a:gd name="T67" fmla="*/ 966 h 1003"/>
                <a:gd name="T68" fmla="*/ 413 w 490"/>
                <a:gd name="T69" fmla="*/ 928 h 1003"/>
                <a:gd name="T70" fmla="*/ 423 w 490"/>
                <a:gd name="T71" fmla="*/ 856 h 1003"/>
                <a:gd name="T72" fmla="*/ 334 w 490"/>
                <a:gd name="T73" fmla="*/ 832 h 1003"/>
                <a:gd name="T74" fmla="*/ 226 w 490"/>
                <a:gd name="T75" fmla="*/ 832 h 1003"/>
                <a:gd name="T76" fmla="*/ 240 w 490"/>
                <a:gd name="T77" fmla="*/ 746 h 1003"/>
                <a:gd name="T78" fmla="*/ 350 w 490"/>
                <a:gd name="T79" fmla="*/ 628 h 1003"/>
                <a:gd name="T80" fmla="*/ 323 w 490"/>
                <a:gd name="T81" fmla="*/ 594 h 1003"/>
                <a:gd name="T82" fmla="*/ 236 w 490"/>
                <a:gd name="T83" fmla="*/ 618 h 1003"/>
                <a:gd name="T84" fmla="*/ 226 w 490"/>
                <a:gd name="T85" fmla="*/ 571 h 1003"/>
                <a:gd name="T86" fmla="*/ 336 w 490"/>
                <a:gd name="T87" fmla="*/ 483 h 1003"/>
                <a:gd name="T88" fmla="*/ 383 w 490"/>
                <a:gd name="T89" fmla="*/ 414 h 1003"/>
                <a:gd name="T90" fmla="*/ 480 w 490"/>
                <a:gd name="T91" fmla="*/ 215 h 1003"/>
                <a:gd name="T92" fmla="*/ 475 w 490"/>
                <a:gd name="T93" fmla="*/ 89 h 1003"/>
                <a:gd name="T94" fmla="*/ 149 w 490"/>
                <a:gd name="T95" fmla="*/ 451 h 1003"/>
                <a:gd name="T96" fmla="*/ 139 w 490"/>
                <a:gd name="T97" fmla="*/ 447 h 1003"/>
                <a:gd name="T98" fmla="*/ 128 w 490"/>
                <a:gd name="T99" fmla="*/ 376 h 1003"/>
                <a:gd name="T100" fmla="*/ 137 w 490"/>
                <a:gd name="T101" fmla="*/ 374 h 1003"/>
                <a:gd name="T102" fmla="*/ 172 w 490"/>
                <a:gd name="T103" fmla="*/ 41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1003">
                  <a:moveTo>
                    <a:pt x="475" y="89"/>
                  </a:moveTo>
                  <a:cubicBezTo>
                    <a:pt x="464" y="62"/>
                    <a:pt x="449" y="36"/>
                    <a:pt x="423" y="20"/>
                  </a:cubicBezTo>
                  <a:cubicBezTo>
                    <a:pt x="401" y="7"/>
                    <a:pt x="377" y="3"/>
                    <a:pt x="352" y="0"/>
                  </a:cubicBezTo>
                  <a:cubicBezTo>
                    <a:pt x="349" y="0"/>
                    <a:pt x="346" y="1"/>
                    <a:pt x="343" y="1"/>
                  </a:cubicBezTo>
                  <a:cubicBezTo>
                    <a:pt x="334" y="2"/>
                    <a:pt x="325" y="2"/>
                    <a:pt x="315" y="3"/>
                  </a:cubicBezTo>
                  <a:cubicBezTo>
                    <a:pt x="303" y="4"/>
                    <a:pt x="290" y="5"/>
                    <a:pt x="278" y="8"/>
                  </a:cubicBezTo>
                  <a:cubicBezTo>
                    <a:pt x="234" y="21"/>
                    <a:pt x="197" y="47"/>
                    <a:pt x="162" y="76"/>
                  </a:cubicBezTo>
                  <a:cubicBezTo>
                    <a:pt x="142" y="93"/>
                    <a:pt x="125" y="112"/>
                    <a:pt x="112" y="135"/>
                  </a:cubicBezTo>
                  <a:cubicBezTo>
                    <a:pt x="106" y="145"/>
                    <a:pt x="97" y="155"/>
                    <a:pt x="92" y="165"/>
                  </a:cubicBezTo>
                  <a:cubicBezTo>
                    <a:pt x="85" y="178"/>
                    <a:pt x="86" y="195"/>
                    <a:pt x="94" y="199"/>
                  </a:cubicBezTo>
                  <a:cubicBezTo>
                    <a:pt x="105" y="205"/>
                    <a:pt x="116" y="209"/>
                    <a:pt x="127" y="212"/>
                  </a:cubicBezTo>
                  <a:cubicBezTo>
                    <a:pt x="140" y="214"/>
                    <a:pt x="153" y="215"/>
                    <a:pt x="166" y="215"/>
                  </a:cubicBezTo>
                  <a:cubicBezTo>
                    <a:pt x="175" y="214"/>
                    <a:pt x="185" y="211"/>
                    <a:pt x="193" y="206"/>
                  </a:cubicBezTo>
                  <a:cubicBezTo>
                    <a:pt x="211" y="192"/>
                    <a:pt x="228" y="176"/>
                    <a:pt x="244" y="160"/>
                  </a:cubicBezTo>
                  <a:cubicBezTo>
                    <a:pt x="275" y="131"/>
                    <a:pt x="310" y="108"/>
                    <a:pt x="352" y="100"/>
                  </a:cubicBezTo>
                  <a:cubicBezTo>
                    <a:pt x="369" y="96"/>
                    <a:pt x="379" y="100"/>
                    <a:pt x="389" y="114"/>
                  </a:cubicBezTo>
                  <a:cubicBezTo>
                    <a:pt x="403" y="132"/>
                    <a:pt x="407" y="154"/>
                    <a:pt x="405" y="176"/>
                  </a:cubicBezTo>
                  <a:cubicBezTo>
                    <a:pt x="403" y="193"/>
                    <a:pt x="400" y="211"/>
                    <a:pt x="395" y="227"/>
                  </a:cubicBezTo>
                  <a:cubicBezTo>
                    <a:pt x="386" y="256"/>
                    <a:pt x="377" y="284"/>
                    <a:pt x="365" y="312"/>
                  </a:cubicBezTo>
                  <a:cubicBezTo>
                    <a:pt x="354" y="338"/>
                    <a:pt x="339" y="363"/>
                    <a:pt x="325" y="388"/>
                  </a:cubicBezTo>
                  <a:cubicBezTo>
                    <a:pt x="315" y="407"/>
                    <a:pt x="301" y="420"/>
                    <a:pt x="280" y="414"/>
                  </a:cubicBezTo>
                  <a:cubicBezTo>
                    <a:pt x="275" y="412"/>
                    <a:pt x="269" y="413"/>
                    <a:pt x="264" y="413"/>
                  </a:cubicBezTo>
                  <a:cubicBezTo>
                    <a:pt x="255" y="414"/>
                    <a:pt x="251" y="410"/>
                    <a:pt x="253" y="400"/>
                  </a:cubicBezTo>
                  <a:cubicBezTo>
                    <a:pt x="257" y="383"/>
                    <a:pt x="262" y="364"/>
                    <a:pt x="276" y="352"/>
                  </a:cubicBezTo>
                  <a:cubicBezTo>
                    <a:pt x="291" y="337"/>
                    <a:pt x="309" y="324"/>
                    <a:pt x="326" y="310"/>
                  </a:cubicBezTo>
                  <a:cubicBezTo>
                    <a:pt x="330" y="306"/>
                    <a:pt x="334" y="303"/>
                    <a:pt x="336" y="299"/>
                  </a:cubicBezTo>
                  <a:cubicBezTo>
                    <a:pt x="342" y="284"/>
                    <a:pt x="347" y="269"/>
                    <a:pt x="351" y="253"/>
                  </a:cubicBezTo>
                  <a:cubicBezTo>
                    <a:pt x="352" y="250"/>
                    <a:pt x="350" y="245"/>
                    <a:pt x="347" y="242"/>
                  </a:cubicBezTo>
                  <a:cubicBezTo>
                    <a:pt x="327" y="226"/>
                    <a:pt x="308" y="208"/>
                    <a:pt x="279" y="221"/>
                  </a:cubicBezTo>
                  <a:cubicBezTo>
                    <a:pt x="272" y="224"/>
                    <a:pt x="266" y="222"/>
                    <a:pt x="261" y="216"/>
                  </a:cubicBezTo>
                  <a:cubicBezTo>
                    <a:pt x="250" y="203"/>
                    <a:pt x="220" y="199"/>
                    <a:pt x="207" y="210"/>
                  </a:cubicBezTo>
                  <a:cubicBezTo>
                    <a:pt x="200" y="216"/>
                    <a:pt x="196" y="225"/>
                    <a:pt x="192" y="234"/>
                  </a:cubicBezTo>
                  <a:cubicBezTo>
                    <a:pt x="189" y="239"/>
                    <a:pt x="185" y="246"/>
                    <a:pt x="186" y="251"/>
                  </a:cubicBezTo>
                  <a:cubicBezTo>
                    <a:pt x="190" y="260"/>
                    <a:pt x="186" y="264"/>
                    <a:pt x="180" y="269"/>
                  </a:cubicBezTo>
                  <a:cubicBezTo>
                    <a:pt x="175" y="273"/>
                    <a:pt x="170" y="277"/>
                    <a:pt x="165" y="281"/>
                  </a:cubicBezTo>
                  <a:cubicBezTo>
                    <a:pt x="145" y="297"/>
                    <a:pt x="132" y="316"/>
                    <a:pt x="130" y="341"/>
                  </a:cubicBezTo>
                  <a:cubicBezTo>
                    <a:pt x="130" y="345"/>
                    <a:pt x="128" y="348"/>
                    <a:pt x="127" y="351"/>
                  </a:cubicBezTo>
                  <a:cubicBezTo>
                    <a:pt x="126" y="351"/>
                    <a:pt x="125" y="351"/>
                    <a:pt x="123" y="351"/>
                  </a:cubicBezTo>
                  <a:cubicBezTo>
                    <a:pt x="122" y="348"/>
                    <a:pt x="121" y="346"/>
                    <a:pt x="120" y="343"/>
                  </a:cubicBezTo>
                  <a:cubicBezTo>
                    <a:pt x="114" y="314"/>
                    <a:pt x="93" y="298"/>
                    <a:pt x="68" y="292"/>
                  </a:cubicBezTo>
                  <a:cubicBezTo>
                    <a:pt x="43" y="286"/>
                    <a:pt x="8" y="305"/>
                    <a:pt x="6" y="337"/>
                  </a:cubicBezTo>
                  <a:cubicBezTo>
                    <a:pt x="4" y="365"/>
                    <a:pt x="5" y="393"/>
                    <a:pt x="7" y="421"/>
                  </a:cubicBezTo>
                  <a:cubicBezTo>
                    <a:pt x="7" y="437"/>
                    <a:pt x="9" y="455"/>
                    <a:pt x="13" y="471"/>
                  </a:cubicBezTo>
                  <a:cubicBezTo>
                    <a:pt x="22" y="498"/>
                    <a:pt x="34" y="523"/>
                    <a:pt x="65" y="531"/>
                  </a:cubicBezTo>
                  <a:cubicBezTo>
                    <a:pt x="74" y="534"/>
                    <a:pt x="81" y="538"/>
                    <a:pt x="91" y="534"/>
                  </a:cubicBezTo>
                  <a:cubicBezTo>
                    <a:pt x="98" y="530"/>
                    <a:pt x="101" y="535"/>
                    <a:pt x="102" y="542"/>
                  </a:cubicBezTo>
                  <a:cubicBezTo>
                    <a:pt x="107" y="562"/>
                    <a:pt x="118" y="571"/>
                    <a:pt x="138" y="572"/>
                  </a:cubicBezTo>
                  <a:cubicBezTo>
                    <a:pt x="151" y="573"/>
                    <a:pt x="154" y="576"/>
                    <a:pt x="153" y="588"/>
                  </a:cubicBezTo>
                  <a:cubicBezTo>
                    <a:pt x="152" y="603"/>
                    <a:pt x="149" y="618"/>
                    <a:pt x="147" y="633"/>
                  </a:cubicBezTo>
                  <a:cubicBezTo>
                    <a:pt x="145" y="655"/>
                    <a:pt x="135" y="672"/>
                    <a:pt x="116" y="682"/>
                  </a:cubicBezTo>
                  <a:cubicBezTo>
                    <a:pt x="89" y="697"/>
                    <a:pt x="71" y="721"/>
                    <a:pt x="52" y="745"/>
                  </a:cubicBezTo>
                  <a:cubicBezTo>
                    <a:pt x="47" y="752"/>
                    <a:pt x="47" y="759"/>
                    <a:pt x="54" y="765"/>
                  </a:cubicBezTo>
                  <a:cubicBezTo>
                    <a:pt x="70" y="781"/>
                    <a:pt x="89" y="789"/>
                    <a:pt x="111" y="788"/>
                  </a:cubicBezTo>
                  <a:cubicBezTo>
                    <a:pt x="120" y="788"/>
                    <a:pt x="123" y="792"/>
                    <a:pt x="122" y="800"/>
                  </a:cubicBezTo>
                  <a:cubicBezTo>
                    <a:pt x="121" y="813"/>
                    <a:pt x="120" y="825"/>
                    <a:pt x="119" y="837"/>
                  </a:cubicBezTo>
                  <a:cubicBezTo>
                    <a:pt x="119" y="848"/>
                    <a:pt x="114" y="855"/>
                    <a:pt x="104" y="860"/>
                  </a:cubicBezTo>
                  <a:cubicBezTo>
                    <a:pt x="85" y="867"/>
                    <a:pt x="64" y="869"/>
                    <a:pt x="48" y="881"/>
                  </a:cubicBezTo>
                  <a:cubicBezTo>
                    <a:pt x="41" y="886"/>
                    <a:pt x="33" y="889"/>
                    <a:pt x="27" y="894"/>
                  </a:cubicBezTo>
                  <a:cubicBezTo>
                    <a:pt x="9" y="910"/>
                    <a:pt x="0" y="938"/>
                    <a:pt x="7" y="955"/>
                  </a:cubicBezTo>
                  <a:cubicBezTo>
                    <a:pt x="9" y="962"/>
                    <a:pt x="12" y="969"/>
                    <a:pt x="14" y="976"/>
                  </a:cubicBezTo>
                  <a:cubicBezTo>
                    <a:pt x="17" y="989"/>
                    <a:pt x="30" y="1003"/>
                    <a:pt x="41" y="1002"/>
                  </a:cubicBezTo>
                  <a:cubicBezTo>
                    <a:pt x="55" y="1000"/>
                    <a:pt x="69" y="998"/>
                    <a:pt x="81" y="994"/>
                  </a:cubicBezTo>
                  <a:cubicBezTo>
                    <a:pt x="102" y="987"/>
                    <a:pt x="122" y="978"/>
                    <a:pt x="143" y="971"/>
                  </a:cubicBezTo>
                  <a:cubicBezTo>
                    <a:pt x="158" y="966"/>
                    <a:pt x="173" y="965"/>
                    <a:pt x="188" y="960"/>
                  </a:cubicBezTo>
                  <a:cubicBezTo>
                    <a:pt x="225" y="950"/>
                    <a:pt x="262" y="946"/>
                    <a:pt x="299" y="957"/>
                  </a:cubicBezTo>
                  <a:cubicBezTo>
                    <a:pt x="312" y="961"/>
                    <a:pt x="325" y="967"/>
                    <a:pt x="338" y="971"/>
                  </a:cubicBezTo>
                  <a:cubicBezTo>
                    <a:pt x="343" y="973"/>
                    <a:pt x="348" y="974"/>
                    <a:pt x="352" y="974"/>
                  </a:cubicBezTo>
                  <a:cubicBezTo>
                    <a:pt x="363" y="972"/>
                    <a:pt x="373" y="969"/>
                    <a:pt x="383" y="966"/>
                  </a:cubicBezTo>
                  <a:cubicBezTo>
                    <a:pt x="387" y="965"/>
                    <a:pt x="391" y="963"/>
                    <a:pt x="393" y="960"/>
                  </a:cubicBezTo>
                  <a:cubicBezTo>
                    <a:pt x="400" y="950"/>
                    <a:pt x="407" y="939"/>
                    <a:pt x="413" y="928"/>
                  </a:cubicBezTo>
                  <a:cubicBezTo>
                    <a:pt x="420" y="914"/>
                    <a:pt x="425" y="899"/>
                    <a:pt x="431" y="885"/>
                  </a:cubicBezTo>
                  <a:cubicBezTo>
                    <a:pt x="438" y="872"/>
                    <a:pt x="436" y="863"/>
                    <a:pt x="423" y="856"/>
                  </a:cubicBezTo>
                  <a:cubicBezTo>
                    <a:pt x="413" y="851"/>
                    <a:pt x="402" y="846"/>
                    <a:pt x="391" y="843"/>
                  </a:cubicBezTo>
                  <a:cubicBezTo>
                    <a:pt x="372" y="838"/>
                    <a:pt x="353" y="832"/>
                    <a:pt x="334" y="832"/>
                  </a:cubicBezTo>
                  <a:cubicBezTo>
                    <a:pt x="301" y="832"/>
                    <a:pt x="269" y="837"/>
                    <a:pt x="237" y="839"/>
                  </a:cubicBezTo>
                  <a:cubicBezTo>
                    <a:pt x="233" y="839"/>
                    <a:pt x="227" y="835"/>
                    <a:pt x="226" y="832"/>
                  </a:cubicBezTo>
                  <a:cubicBezTo>
                    <a:pt x="223" y="823"/>
                    <a:pt x="221" y="814"/>
                    <a:pt x="220" y="804"/>
                  </a:cubicBezTo>
                  <a:cubicBezTo>
                    <a:pt x="219" y="782"/>
                    <a:pt x="220" y="760"/>
                    <a:pt x="240" y="746"/>
                  </a:cubicBezTo>
                  <a:cubicBezTo>
                    <a:pt x="261" y="732"/>
                    <a:pt x="283" y="717"/>
                    <a:pt x="307" y="707"/>
                  </a:cubicBezTo>
                  <a:cubicBezTo>
                    <a:pt x="337" y="693"/>
                    <a:pt x="360" y="662"/>
                    <a:pt x="350" y="628"/>
                  </a:cubicBezTo>
                  <a:cubicBezTo>
                    <a:pt x="349" y="624"/>
                    <a:pt x="350" y="620"/>
                    <a:pt x="349" y="616"/>
                  </a:cubicBezTo>
                  <a:cubicBezTo>
                    <a:pt x="348" y="602"/>
                    <a:pt x="337" y="592"/>
                    <a:pt x="323" y="594"/>
                  </a:cubicBezTo>
                  <a:cubicBezTo>
                    <a:pt x="307" y="596"/>
                    <a:pt x="292" y="599"/>
                    <a:pt x="276" y="603"/>
                  </a:cubicBezTo>
                  <a:cubicBezTo>
                    <a:pt x="262" y="607"/>
                    <a:pt x="249" y="613"/>
                    <a:pt x="236" y="618"/>
                  </a:cubicBezTo>
                  <a:cubicBezTo>
                    <a:pt x="226" y="621"/>
                    <a:pt x="222" y="619"/>
                    <a:pt x="222" y="611"/>
                  </a:cubicBezTo>
                  <a:cubicBezTo>
                    <a:pt x="223" y="597"/>
                    <a:pt x="224" y="584"/>
                    <a:pt x="226" y="571"/>
                  </a:cubicBezTo>
                  <a:cubicBezTo>
                    <a:pt x="230" y="543"/>
                    <a:pt x="247" y="526"/>
                    <a:pt x="274" y="526"/>
                  </a:cubicBezTo>
                  <a:cubicBezTo>
                    <a:pt x="305" y="525"/>
                    <a:pt x="324" y="510"/>
                    <a:pt x="336" y="483"/>
                  </a:cubicBezTo>
                  <a:cubicBezTo>
                    <a:pt x="339" y="476"/>
                    <a:pt x="342" y="468"/>
                    <a:pt x="346" y="461"/>
                  </a:cubicBezTo>
                  <a:cubicBezTo>
                    <a:pt x="358" y="445"/>
                    <a:pt x="372" y="430"/>
                    <a:pt x="383" y="414"/>
                  </a:cubicBezTo>
                  <a:cubicBezTo>
                    <a:pt x="398" y="393"/>
                    <a:pt x="413" y="373"/>
                    <a:pt x="424" y="350"/>
                  </a:cubicBezTo>
                  <a:cubicBezTo>
                    <a:pt x="444" y="306"/>
                    <a:pt x="463" y="261"/>
                    <a:pt x="480" y="215"/>
                  </a:cubicBezTo>
                  <a:cubicBezTo>
                    <a:pt x="487" y="194"/>
                    <a:pt x="490" y="170"/>
                    <a:pt x="489" y="148"/>
                  </a:cubicBezTo>
                  <a:cubicBezTo>
                    <a:pt x="489" y="128"/>
                    <a:pt x="482" y="108"/>
                    <a:pt x="475" y="89"/>
                  </a:cubicBezTo>
                  <a:close/>
                  <a:moveTo>
                    <a:pt x="172" y="413"/>
                  </a:moveTo>
                  <a:cubicBezTo>
                    <a:pt x="165" y="426"/>
                    <a:pt x="157" y="438"/>
                    <a:pt x="149" y="451"/>
                  </a:cubicBezTo>
                  <a:cubicBezTo>
                    <a:pt x="147" y="452"/>
                    <a:pt x="144" y="454"/>
                    <a:pt x="142" y="453"/>
                  </a:cubicBezTo>
                  <a:cubicBezTo>
                    <a:pt x="141" y="453"/>
                    <a:pt x="139" y="449"/>
                    <a:pt x="139" y="447"/>
                  </a:cubicBezTo>
                  <a:cubicBezTo>
                    <a:pt x="135" y="424"/>
                    <a:pt x="132" y="402"/>
                    <a:pt x="129" y="379"/>
                  </a:cubicBezTo>
                  <a:cubicBezTo>
                    <a:pt x="129" y="378"/>
                    <a:pt x="129" y="378"/>
                    <a:pt x="128" y="376"/>
                  </a:cubicBezTo>
                  <a:cubicBezTo>
                    <a:pt x="129" y="375"/>
                    <a:pt x="130" y="372"/>
                    <a:pt x="131" y="372"/>
                  </a:cubicBezTo>
                  <a:cubicBezTo>
                    <a:pt x="133" y="371"/>
                    <a:pt x="136" y="373"/>
                    <a:pt x="137" y="374"/>
                  </a:cubicBezTo>
                  <a:cubicBezTo>
                    <a:pt x="145" y="386"/>
                    <a:pt x="154" y="394"/>
                    <a:pt x="167" y="399"/>
                  </a:cubicBezTo>
                  <a:cubicBezTo>
                    <a:pt x="170" y="401"/>
                    <a:pt x="174" y="410"/>
                    <a:pt x="172" y="4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298450" y="-814388"/>
              <a:ext cx="596900" cy="638175"/>
            </a:xfrm>
            <a:custGeom>
              <a:avLst/>
              <a:gdLst>
                <a:gd name="T0" fmla="*/ 688 w 780"/>
                <a:gd name="T1" fmla="*/ 11 h 832"/>
                <a:gd name="T2" fmla="*/ 484 w 780"/>
                <a:gd name="T3" fmla="*/ 70 h 832"/>
                <a:gd name="T4" fmla="*/ 139 w 780"/>
                <a:gd name="T5" fmla="*/ 221 h 832"/>
                <a:gd name="T6" fmla="*/ 10 w 780"/>
                <a:gd name="T7" fmla="*/ 297 h 832"/>
                <a:gd name="T8" fmla="*/ 15 w 780"/>
                <a:gd name="T9" fmla="*/ 348 h 832"/>
                <a:gd name="T10" fmla="*/ 153 w 780"/>
                <a:gd name="T11" fmla="*/ 310 h 832"/>
                <a:gd name="T12" fmla="*/ 297 w 780"/>
                <a:gd name="T13" fmla="*/ 231 h 832"/>
                <a:gd name="T14" fmla="*/ 417 w 780"/>
                <a:gd name="T15" fmla="*/ 187 h 832"/>
                <a:gd name="T16" fmla="*/ 268 w 780"/>
                <a:gd name="T17" fmla="*/ 354 h 832"/>
                <a:gd name="T18" fmla="*/ 242 w 780"/>
                <a:gd name="T19" fmla="*/ 519 h 832"/>
                <a:gd name="T20" fmla="*/ 288 w 780"/>
                <a:gd name="T21" fmla="*/ 521 h 832"/>
                <a:gd name="T22" fmla="*/ 321 w 780"/>
                <a:gd name="T23" fmla="*/ 470 h 832"/>
                <a:gd name="T24" fmla="*/ 341 w 780"/>
                <a:gd name="T25" fmla="*/ 429 h 832"/>
                <a:gd name="T26" fmla="*/ 455 w 780"/>
                <a:gd name="T27" fmla="*/ 318 h 832"/>
                <a:gd name="T28" fmla="*/ 532 w 780"/>
                <a:gd name="T29" fmla="*/ 300 h 832"/>
                <a:gd name="T30" fmla="*/ 437 w 780"/>
                <a:gd name="T31" fmla="*/ 392 h 832"/>
                <a:gd name="T32" fmla="*/ 328 w 780"/>
                <a:gd name="T33" fmla="*/ 512 h 832"/>
                <a:gd name="T34" fmla="*/ 368 w 780"/>
                <a:gd name="T35" fmla="*/ 530 h 832"/>
                <a:gd name="T36" fmla="*/ 366 w 780"/>
                <a:gd name="T37" fmla="*/ 623 h 832"/>
                <a:gd name="T38" fmla="*/ 272 w 780"/>
                <a:gd name="T39" fmla="*/ 683 h 832"/>
                <a:gd name="T40" fmla="*/ 233 w 780"/>
                <a:gd name="T41" fmla="*/ 673 h 832"/>
                <a:gd name="T42" fmla="*/ 202 w 780"/>
                <a:gd name="T43" fmla="*/ 717 h 832"/>
                <a:gd name="T44" fmla="*/ 268 w 780"/>
                <a:gd name="T45" fmla="*/ 771 h 832"/>
                <a:gd name="T46" fmla="*/ 348 w 780"/>
                <a:gd name="T47" fmla="*/ 716 h 832"/>
                <a:gd name="T48" fmla="*/ 350 w 780"/>
                <a:gd name="T49" fmla="*/ 792 h 832"/>
                <a:gd name="T50" fmla="*/ 378 w 780"/>
                <a:gd name="T51" fmla="*/ 823 h 832"/>
                <a:gd name="T52" fmla="*/ 406 w 780"/>
                <a:gd name="T53" fmla="*/ 824 h 832"/>
                <a:gd name="T54" fmla="*/ 440 w 780"/>
                <a:gd name="T55" fmla="*/ 796 h 832"/>
                <a:gd name="T56" fmla="*/ 437 w 780"/>
                <a:gd name="T57" fmla="*/ 695 h 832"/>
                <a:gd name="T58" fmla="*/ 528 w 780"/>
                <a:gd name="T59" fmla="*/ 659 h 832"/>
                <a:gd name="T60" fmla="*/ 537 w 780"/>
                <a:gd name="T61" fmla="*/ 691 h 832"/>
                <a:gd name="T62" fmla="*/ 501 w 780"/>
                <a:gd name="T63" fmla="*/ 717 h 832"/>
                <a:gd name="T64" fmla="*/ 526 w 780"/>
                <a:gd name="T65" fmla="*/ 713 h 832"/>
                <a:gd name="T66" fmla="*/ 612 w 780"/>
                <a:gd name="T67" fmla="*/ 676 h 832"/>
                <a:gd name="T68" fmla="*/ 518 w 780"/>
                <a:gd name="T69" fmla="*/ 587 h 832"/>
                <a:gd name="T70" fmla="*/ 439 w 780"/>
                <a:gd name="T71" fmla="*/ 588 h 832"/>
                <a:gd name="T72" fmla="*/ 462 w 780"/>
                <a:gd name="T73" fmla="*/ 510 h 832"/>
                <a:gd name="T74" fmla="*/ 511 w 780"/>
                <a:gd name="T75" fmla="*/ 427 h 832"/>
                <a:gd name="T76" fmla="*/ 539 w 780"/>
                <a:gd name="T77" fmla="*/ 343 h 832"/>
                <a:gd name="T78" fmla="*/ 549 w 780"/>
                <a:gd name="T79" fmla="*/ 253 h 832"/>
                <a:gd name="T80" fmla="*/ 435 w 780"/>
                <a:gd name="T81" fmla="*/ 266 h 832"/>
                <a:gd name="T82" fmla="*/ 342 w 780"/>
                <a:gd name="T83" fmla="*/ 324 h 832"/>
                <a:gd name="T84" fmla="*/ 306 w 780"/>
                <a:gd name="T85" fmla="*/ 357 h 832"/>
                <a:gd name="T86" fmla="*/ 317 w 780"/>
                <a:gd name="T87" fmla="*/ 317 h 832"/>
                <a:gd name="T88" fmla="*/ 424 w 780"/>
                <a:gd name="T89" fmla="*/ 204 h 832"/>
                <a:gd name="T90" fmla="*/ 534 w 780"/>
                <a:gd name="T91" fmla="*/ 157 h 832"/>
                <a:gd name="T92" fmla="*/ 703 w 780"/>
                <a:gd name="T93" fmla="*/ 130 h 832"/>
                <a:gd name="T94" fmla="*/ 772 w 780"/>
                <a:gd name="T95" fmla="*/ 103 h 832"/>
                <a:gd name="T96" fmla="*/ 711 w 780"/>
                <a:gd name="T97" fmla="*/ 4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0" h="832">
                  <a:moveTo>
                    <a:pt x="711" y="4"/>
                  </a:moveTo>
                  <a:cubicBezTo>
                    <a:pt x="703" y="5"/>
                    <a:pt x="696" y="9"/>
                    <a:pt x="688" y="11"/>
                  </a:cubicBezTo>
                  <a:cubicBezTo>
                    <a:pt x="653" y="20"/>
                    <a:pt x="619" y="28"/>
                    <a:pt x="585" y="38"/>
                  </a:cubicBezTo>
                  <a:cubicBezTo>
                    <a:pt x="551" y="48"/>
                    <a:pt x="517" y="58"/>
                    <a:pt x="484" y="70"/>
                  </a:cubicBezTo>
                  <a:cubicBezTo>
                    <a:pt x="448" y="83"/>
                    <a:pt x="238" y="171"/>
                    <a:pt x="228" y="176"/>
                  </a:cubicBezTo>
                  <a:cubicBezTo>
                    <a:pt x="198" y="191"/>
                    <a:pt x="169" y="206"/>
                    <a:pt x="139" y="221"/>
                  </a:cubicBezTo>
                  <a:cubicBezTo>
                    <a:pt x="118" y="231"/>
                    <a:pt x="98" y="243"/>
                    <a:pt x="77" y="252"/>
                  </a:cubicBezTo>
                  <a:cubicBezTo>
                    <a:pt x="51" y="262"/>
                    <a:pt x="29" y="277"/>
                    <a:pt x="10" y="297"/>
                  </a:cubicBezTo>
                  <a:cubicBezTo>
                    <a:pt x="7" y="300"/>
                    <a:pt x="4" y="304"/>
                    <a:pt x="4" y="308"/>
                  </a:cubicBezTo>
                  <a:cubicBezTo>
                    <a:pt x="0" y="323"/>
                    <a:pt x="2" y="337"/>
                    <a:pt x="15" y="348"/>
                  </a:cubicBezTo>
                  <a:cubicBezTo>
                    <a:pt x="29" y="360"/>
                    <a:pt x="45" y="364"/>
                    <a:pt x="62" y="356"/>
                  </a:cubicBezTo>
                  <a:cubicBezTo>
                    <a:pt x="92" y="341"/>
                    <a:pt x="123" y="325"/>
                    <a:pt x="153" y="310"/>
                  </a:cubicBezTo>
                  <a:cubicBezTo>
                    <a:pt x="196" y="288"/>
                    <a:pt x="234" y="257"/>
                    <a:pt x="280" y="239"/>
                  </a:cubicBezTo>
                  <a:cubicBezTo>
                    <a:pt x="285" y="236"/>
                    <a:pt x="291" y="233"/>
                    <a:pt x="297" y="231"/>
                  </a:cubicBezTo>
                  <a:cubicBezTo>
                    <a:pt x="334" y="215"/>
                    <a:pt x="369" y="201"/>
                    <a:pt x="406" y="186"/>
                  </a:cubicBezTo>
                  <a:cubicBezTo>
                    <a:pt x="414" y="182"/>
                    <a:pt x="417" y="186"/>
                    <a:pt x="417" y="187"/>
                  </a:cubicBezTo>
                  <a:cubicBezTo>
                    <a:pt x="418" y="191"/>
                    <a:pt x="409" y="198"/>
                    <a:pt x="403" y="203"/>
                  </a:cubicBezTo>
                  <a:cubicBezTo>
                    <a:pt x="351" y="248"/>
                    <a:pt x="305" y="297"/>
                    <a:pt x="268" y="354"/>
                  </a:cubicBezTo>
                  <a:cubicBezTo>
                    <a:pt x="249" y="383"/>
                    <a:pt x="237" y="414"/>
                    <a:pt x="233" y="447"/>
                  </a:cubicBezTo>
                  <a:cubicBezTo>
                    <a:pt x="230" y="471"/>
                    <a:pt x="229" y="496"/>
                    <a:pt x="242" y="519"/>
                  </a:cubicBezTo>
                  <a:cubicBezTo>
                    <a:pt x="247" y="528"/>
                    <a:pt x="254" y="536"/>
                    <a:pt x="265" y="536"/>
                  </a:cubicBezTo>
                  <a:cubicBezTo>
                    <a:pt x="276" y="536"/>
                    <a:pt x="283" y="529"/>
                    <a:pt x="288" y="521"/>
                  </a:cubicBezTo>
                  <a:cubicBezTo>
                    <a:pt x="297" y="509"/>
                    <a:pt x="305" y="497"/>
                    <a:pt x="313" y="485"/>
                  </a:cubicBezTo>
                  <a:cubicBezTo>
                    <a:pt x="317" y="480"/>
                    <a:pt x="319" y="475"/>
                    <a:pt x="321" y="470"/>
                  </a:cubicBezTo>
                  <a:cubicBezTo>
                    <a:pt x="325" y="463"/>
                    <a:pt x="328" y="456"/>
                    <a:pt x="332" y="450"/>
                  </a:cubicBezTo>
                  <a:cubicBezTo>
                    <a:pt x="335" y="443"/>
                    <a:pt x="338" y="436"/>
                    <a:pt x="341" y="429"/>
                  </a:cubicBezTo>
                  <a:cubicBezTo>
                    <a:pt x="346" y="418"/>
                    <a:pt x="348" y="405"/>
                    <a:pt x="356" y="397"/>
                  </a:cubicBezTo>
                  <a:cubicBezTo>
                    <a:pt x="386" y="368"/>
                    <a:pt x="417" y="338"/>
                    <a:pt x="455" y="318"/>
                  </a:cubicBezTo>
                  <a:cubicBezTo>
                    <a:pt x="475" y="307"/>
                    <a:pt x="496" y="296"/>
                    <a:pt x="520" y="296"/>
                  </a:cubicBezTo>
                  <a:cubicBezTo>
                    <a:pt x="524" y="296"/>
                    <a:pt x="530" y="297"/>
                    <a:pt x="532" y="300"/>
                  </a:cubicBezTo>
                  <a:cubicBezTo>
                    <a:pt x="533" y="303"/>
                    <a:pt x="531" y="309"/>
                    <a:pt x="529" y="312"/>
                  </a:cubicBezTo>
                  <a:cubicBezTo>
                    <a:pt x="505" y="346"/>
                    <a:pt x="471" y="369"/>
                    <a:pt x="437" y="392"/>
                  </a:cubicBezTo>
                  <a:cubicBezTo>
                    <a:pt x="414" y="407"/>
                    <a:pt x="390" y="419"/>
                    <a:pt x="367" y="435"/>
                  </a:cubicBezTo>
                  <a:cubicBezTo>
                    <a:pt x="340" y="453"/>
                    <a:pt x="333" y="482"/>
                    <a:pt x="328" y="512"/>
                  </a:cubicBezTo>
                  <a:cubicBezTo>
                    <a:pt x="326" y="529"/>
                    <a:pt x="341" y="540"/>
                    <a:pt x="358" y="534"/>
                  </a:cubicBezTo>
                  <a:cubicBezTo>
                    <a:pt x="362" y="533"/>
                    <a:pt x="365" y="531"/>
                    <a:pt x="368" y="530"/>
                  </a:cubicBezTo>
                  <a:cubicBezTo>
                    <a:pt x="375" y="528"/>
                    <a:pt x="378" y="529"/>
                    <a:pt x="379" y="538"/>
                  </a:cubicBezTo>
                  <a:cubicBezTo>
                    <a:pt x="380" y="567"/>
                    <a:pt x="372" y="595"/>
                    <a:pt x="366" y="623"/>
                  </a:cubicBezTo>
                  <a:cubicBezTo>
                    <a:pt x="365" y="627"/>
                    <a:pt x="362" y="631"/>
                    <a:pt x="358" y="634"/>
                  </a:cubicBezTo>
                  <a:cubicBezTo>
                    <a:pt x="332" y="654"/>
                    <a:pt x="305" y="674"/>
                    <a:pt x="272" y="683"/>
                  </a:cubicBezTo>
                  <a:cubicBezTo>
                    <a:pt x="261" y="686"/>
                    <a:pt x="246" y="689"/>
                    <a:pt x="245" y="677"/>
                  </a:cubicBezTo>
                  <a:cubicBezTo>
                    <a:pt x="244" y="672"/>
                    <a:pt x="247" y="669"/>
                    <a:pt x="233" y="673"/>
                  </a:cubicBezTo>
                  <a:cubicBezTo>
                    <a:pt x="220" y="678"/>
                    <a:pt x="211" y="687"/>
                    <a:pt x="207" y="701"/>
                  </a:cubicBezTo>
                  <a:cubicBezTo>
                    <a:pt x="205" y="706"/>
                    <a:pt x="205" y="712"/>
                    <a:pt x="202" y="717"/>
                  </a:cubicBezTo>
                  <a:cubicBezTo>
                    <a:pt x="193" y="731"/>
                    <a:pt x="204" y="763"/>
                    <a:pt x="218" y="775"/>
                  </a:cubicBezTo>
                  <a:cubicBezTo>
                    <a:pt x="235" y="788"/>
                    <a:pt x="246" y="785"/>
                    <a:pt x="268" y="771"/>
                  </a:cubicBezTo>
                  <a:cubicBezTo>
                    <a:pt x="289" y="759"/>
                    <a:pt x="308" y="743"/>
                    <a:pt x="329" y="728"/>
                  </a:cubicBezTo>
                  <a:cubicBezTo>
                    <a:pt x="332" y="726"/>
                    <a:pt x="344" y="718"/>
                    <a:pt x="348" y="716"/>
                  </a:cubicBezTo>
                  <a:cubicBezTo>
                    <a:pt x="349" y="721"/>
                    <a:pt x="345" y="735"/>
                    <a:pt x="346" y="747"/>
                  </a:cubicBezTo>
                  <a:cubicBezTo>
                    <a:pt x="347" y="759"/>
                    <a:pt x="347" y="774"/>
                    <a:pt x="350" y="792"/>
                  </a:cubicBezTo>
                  <a:cubicBezTo>
                    <a:pt x="350" y="794"/>
                    <a:pt x="352" y="796"/>
                    <a:pt x="353" y="798"/>
                  </a:cubicBezTo>
                  <a:cubicBezTo>
                    <a:pt x="359" y="804"/>
                    <a:pt x="369" y="815"/>
                    <a:pt x="378" y="823"/>
                  </a:cubicBezTo>
                  <a:cubicBezTo>
                    <a:pt x="383" y="829"/>
                    <a:pt x="388" y="832"/>
                    <a:pt x="396" y="826"/>
                  </a:cubicBezTo>
                  <a:cubicBezTo>
                    <a:pt x="398" y="824"/>
                    <a:pt x="403" y="823"/>
                    <a:pt x="406" y="824"/>
                  </a:cubicBezTo>
                  <a:cubicBezTo>
                    <a:pt x="418" y="828"/>
                    <a:pt x="423" y="821"/>
                    <a:pt x="428" y="813"/>
                  </a:cubicBezTo>
                  <a:cubicBezTo>
                    <a:pt x="431" y="808"/>
                    <a:pt x="435" y="801"/>
                    <a:pt x="440" y="796"/>
                  </a:cubicBezTo>
                  <a:cubicBezTo>
                    <a:pt x="448" y="790"/>
                    <a:pt x="450" y="783"/>
                    <a:pt x="446" y="774"/>
                  </a:cubicBezTo>
                  <a:cubicBezTo>
                    <a:pt x="437" y="748"/>
                    <a:pt x="438" y="721"/>
                    <a:pt x="437" y="695"/>
                  </a:cubicBezTo>
                  <a:cubicBezTo>
                    <a:pt x="437" y="681"/>
                    <a:pt x="442" y="675"/>
                    <a:pt x="454" y="671"/>
                  </a:cubicBezTo>
                  <a:cubicBezTo>
                    <a:pt x="480" y="662"/>
                    <a:pt x="508" y="656"/>
                    <a:pt x="528" y="659"/>
                  </a:cubicBezTo>
                  <a:cubicBezTo>
                    <a:pt x="538" y="661"/>
                    <a:pt x="546" y="663"/>
                    <a:pt x="549" y="669"/>
                  </a:cubicBezTo>
                  <a:cubicBezTo>
                    <a:pt x="554" y="675"/>
                    <a:pt x="545" y="684"/>
                    <a:pt x="537" y="691"/>
                  </a:cubicBezTo>
                  <a:cubicBezTo>
                    <a:pt x="529" y="698"/>
                    <a:pt x="508" y="712"/>
                    <a:pt x="504" y="714"/>
                  </a:cubicBezTo>
                  <a:cubicBezTo>
                    <a:pt x="503" y="715"/>
                    <a:pt x="501" y="716"/>
                    <a:pt x="501" y="717"/>
                  </a:cubicBezTo>
                  <a:cubicBezTo>
                    <a:pt x="503" y="719"/>
                    <a:pt x="507" y="718"/>
                    <a:pt x="509" y="717"/>
                  </a:cubicBezTo>
                  <a:cubicBezTo>
                    <a:pt x="513" y="715"/>
                    <a:pt x="522" y="713"/>
                    <a:pt x="526" y="713"/>
                  </a:cubicBezTo>
                  <a:cubicBezTo>
                    <a:pt x="530" y="713"/>
                    <a:pt x="537" y="716"/>
                    <a:pt x="547" y="712"/>
                  </a:cubicBezTo>
                  <a:cubicBezTo>
                    <a:pt x="570" y="702"/>
                    <a:pt x="594" y="695"/>
                    <a:pt x="612" y="676"/>
                  </a:cubicBezTo>
                  <a:cubicBezTo>
                    <a:pt x="640" y="646"/>
                    <a:pt x="628" y="614"/>
                    <a:pt x="598" y="599"/>
                  </a:cubicBezTo>
                  <a:cubicBezTo>
                    <a:pt x="573" y="586"/>
                    <a:pt x="546" y="584"/>
                    <a:pt x="518" y="587"/>
                  </a:cubicBezTo>
                  <a:cubicBezTo>
                    <a:pt x="496" y="590"/>
                    <a:pt x="474" y="595"/>
                    <a:pt x="452" y="599"/>
                  </a:cubicBezTo>
                  <a:cubicBezTo>
                    <a:pt x="441" y="601"/>
                    <a:pt x="437" y="597"/>
                    <a:pt x="439" y="588"/>
                  </a:cubicBezTo>
                  <a:cubicBezTo>
                    <a:pt x="444" y="564"/>
                    <a:pt x="450" y="540"/>
                    <a:pt x="456" y="517"/>
                  </a:cubicBezTo>
                  <a:cubicBezTo>
                    <a:pt x="457" y="514"/>
                    <a:pt x="460" y="511"/>
                    <a:pt x="462" y="510"/>
                  </a:cubicBezTo>
                  <a:cubicBezTo>
                    <a:pt x="480" y="502"/>
                    <a:pt x="495" y="491"/>
                    <a:pt x="506" y="474"/>
                  </a:cubicBezTo>
                  <a:cubicBezTo>
                    <a:pt x="516" y="459"/>
                    <a:pt x="519" y="444"/>
                    <a:pt x="511" y="427"/>
                  </a:cubicBezTo>
                  <a:cubicBezTo>
                    <a:pt x="505" y="414"/>
                    <a:pt x="502" y="398"/>
                    <a:pt x="513" y="384"/>
                  </a:cubicBezTo>
                  <a:cubicBezTo>
                    <a:pt x="522" y="371"/>
                    <a:pt x="531" y="357"/>
                    <a:pt x="539" y="343"/>
                  </a:cubicBezTo>
                  <a:cubicBezTo>
                    <a:pt x="546" y="329"/>
                    <a:pt x="553" y="314"/>
                    <a:pt x="560" y="300"/>
                  </a:cubicBezTo>
                  <a:cubicBezTo>
                    <a:pt x="568" y="282"/>
                    <a:pt x="563" y="259"/>
                    <a:pt x="549" y="253"/>
                  </a:cubicBezTo>
                  <a:cubicBezTo>
                    <a:pt x="536" y="248"/>
                    <a:pt x="521" y="244"/>
                    <a:pt x="507" y="242"/>
                  </a:cubicBezTo>
                  <a:cubicBezTo>
                    <a:pt x="480" y="238"/>
                    <a:pt x="457" y="253"/>
                    <a:pt x="435" y="266"/>
                  </a:cubicBezTo>
                  <a:cubicBezTo>
                    <a:pt x="415" y="277"/>
                    <a:pt x="397" y="290"/>
                    <a:pt x="378" y="302"/>
                  </a:cubicBezTo>
                  <a:cubicBezTo>
                    <a:pt x="366" y="309"/>
                    <a:pt x="353" y="315"/>
                    <a:pt x="342" y="324"/>
                  </a:cubicBezTo>
                  <a:cubicBezTo>
                    <a:pt x="332" y="333"/>
                    <a:pt x="323" y="344"/>
                    <a:pt x="314" y="354"/>
                  </a:cubicBezTo>
                  <a:cubicBezTo>
                    <a:pt x="312" y="356"/>
                    <a:pt x="309" y="356"/>
                    <a:pt x="306" y="357"/>
                  </a:cubicBezTo>
                  <a:cubicBezTo>
                    <a:pt x="305" y="355"/>
                    <a:pt x="304" y="352"/>
                    <a:pt x="304" y="349"/>
                  </a:cubicBezTo>
                  <a:cubicBezTo>
                    <a:pt x="308" y="338"/>
                    <a:pt x="311" y="327"/>
                    <a:pt x="317" y="317"/>
                  </a:cubicBezTo>
                  <a:cubicBezTo>
                    <a:pt x="330" y="299"/>
                    <a:pt x="343" y="280"/>
                    <a:pt x="358" y="263"/>
                  </a:cubicBezTo>
                  <a:cubicBezTo>
                    <a:pt x="379" y="242"/>
                    <a:pt x="400" y="221"/>
                    <a:pt x="424" y="204"/>
                  </a:cubicBezTo>
                  <a:cubicBezTo>
                    <a:pt x="443" y="191"/>
                    <a:pt x="466" y="183"/>
                    <a:pt x="488" y="173"/>
                  </a:cubicBezTo>
                  <a:cubicBezTo>
                    <a:pt x="503" y="167"/>
                    <a:pt x="518" y="160"/>
                    <a:pt x="534" y="157"/>
                  </a:cubicBezTo>
                  <a:cubicBezTo>
                    <a:pt x="566" y="151"/>
                    <a:pt x="599" y="147"/>
                    <a:pt x="632" y="141"/>
                  </a:cubicBezTo>
                  <a:cubicBezTo>
                    <a:pt x="656" y="138"/>
                    <a:pt x="679" y="132"/>
                    <a:pt x="703" y="130"/>
                  </a:cubicBezTo>
                  <a:cubicBezTo>
                    <a:pt x="721" y="129"/>
                    <a:pt x="740" y="131"/>
                    <a:pt x="756" y="119"/>
                  </a:cubicBezTo>
                  <a:cubicBezTo>
                    <a:pt x="762" y="115"/>
                    <a:pt x="770" y="109"/>
                    <a:pt x="772" y="103"/>
                  </a:cubicBezTo>
                  <a:cubicBezTo>
                    <a:pt x="778" y="84"/>
                    <a:pt x="780" y="64"/>
                    <a:pt x="773" y="44"/>
                  </a:cubicBezTo>
                  <a:cubicBezTo>
                    <a:pt x="765" y="19"/>
                    <a:pt x="737" y="0"/>
                    <a:pt x="711" y="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9"/>
            <p:cNvSpPr>
              <a:spLocks/>
            </p:cNvSpPr>
            <p:nvPr/>
          </p:nvSpPr>
          <p:spPr bwMode="auto">
            <a:xfrm>
              <a:off x="1839912" y="-752475"/>
              <a:ext cx="465138" cy="438150"/>
            </a:xfrm>
            <a:custGeom>
              <a:avLst/>
              <a:gdLst>
                <a:gd name="T0" fmla="*/ 575 w 608"/>
                <a:gd name="T1" fmla="*/ 324 h 573"/>
                <a:gd name="T2" fmla="*/ 530 w 608"/>
                <a:gd name="T3" fmla="*/ 319 h 573"/>
                <a:gd name="T4" fmla="*/ 505 w 608"/>
                <a:gd name="T5" fmla="*/ 335 h 573"/>
                <a:gd name="T6" fmla="*/ 438 w 608"/>
                <a:gd name="T7" fmla="*/ 339 h 573"/>
                <a:gd name="T8" fmla="*/ 423 w 608"/>
                <a:gd name="T9" fmla="*/ 339 h 573"/>
                <a:gd name="T10" fmla="*/ 428 w 608"/>
                <a:gd name="T11" fmla="*/ 325 h 573"/>
                <a:gd name="T12" fmla="*/ 481 w 608"/>
                <a:gd name="T13" fmla="*/ 232 h 573"/>
                <a:gd name="T14" fmla="*/ 512 w 608"/>
                <a:gd name="T15" fmla="*/ 143 h 573"/>
                <a:gd name="T16" fmla="*/ 512 w 608"/>
                <a:gd name="T17" fmla="*/ 97 h 573"/>
                <a:gd name="T18" fmla="*/ 506 w 608"/>
                <a:gd name="T19" fmla="*/ 80 h 573"/>
                <a:gd name="T20" fmla="*/ 472 w 608"/>
                <a:gd name="T21" fmla="*/ 23 h 573"/>
                <a:gd name="T22" fmla="*/ 394 w 608"/>
                <a:gd name="T23" fmla="*/ 0 h 573"/>
                <a:gd name="T24" fmla="*/ 273 w 608"/>
                <a:gd name="T25" fmla="*/ 48 h 573"/>
                <a:gd name="T26" fmla="*/ 194 w 608"/>
                <a:gd name="T27" fmla="*/ 109 h 573"/>
                <a:gd name="T28" fmla="*/ 173 w 608"/>
                <a:gd name="T29" fmla="*/ 156 h 573"/>
                <a:gd name="T30" fmla="*/ 231 w 608"/>
                <a:gd name="T31" fmla="*/ 223 h 573"/>
                <a:gd name="T32" fmla="*/ 308 w 608"/>
                <a:gd name="T33" fmla="*/ 213 h 573"/>
                <a:gd name="T34" fmla="*/ 369 w 608"/>
                <a:gd name="T35" fmla="*/ 180 h 573"/>
                <a:gd name="T36" fmla="*/ 399 w 608"/>
                <a:gd name="T37" fmla="*/ 171 h 573"/>
                <a:gd name="T38" fmla="*/ 363 w 608"/>
                <a:gd name="T39" fmla="*/ 251 h 573"/>
                <a:gd name="T40" fmla="*/ 306 w 608"/>
                <a:gd name="T41" fmla="*/ 334 h 573"/>
                <a:gd name="T42" fmla="*/ 233 w 608"/>
                <a:gd name="T43" fmla="*/ 372 h 573"/>
                <a:gd name="T44" fmla="*/ 174 w 608"/>
                <a:gd name="T45" fmla="*/ 387 h 573"/>
                <a:gd name="T46" fmla="*/ 67 w 608"/>
                <a:gd name="T47" fmla="*/ 427 h 573"/>
                <a:gd name="T48" fmla="*/ 35 w 608"/>
                <a:gd name="T49" fmla="*/ 453 h 573"/>
                <a:gd name="T50" fmla="*/ 22 w 608"/>
                <a:gd name="T51" fmla="*/ 482 h 573"/>
                <a:gd name="T52" fmla="*/ 63 w 608"/>
                <a:gd name="T53" fmla="*/ 569 h 573"/>
                <a:gd name="T54" fmla="*/ 112 w 608"/>
                <a:gd name="T55" fmla="*/ 568 h 573"/>
                <a:gd name="T56" fmla="*/ 215 w 608"/>
                <a:gd name="T57" fmla="*/ 535 h 573"/>
                <a:gd name="T58" fmla="*/ 477 w 608"/>
                <a:gd name="T59" fmla="*/ 473 h 573"/>
                <a:gd name="T60" fmla="*/ 516 w 608"/>
                <a:gd name="T61" fmla="*/ 474 h 573"/>
                <a:gd name="T62" fmla="*/ 551 w 608"/>
                <a:gd name="T63" fmla="*/ 483 h 573"/>
                <a:gd name="T64" fmla="*/ 591 w 608"/>
                <a:gd name="T65" fmla="*/ 453 h 573"/>
                <a:gd name="T66" fmla="*/ 606 w 608"/>
                <a:gd name="T67" fmla="*/ 394 h 573"/>
                <a:gd name="T68" fmla="*/ 575 w 608"/>
                <a:gd name="T69" fmla="*/ 32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8" h="573">
                  <a:moveTo>
                    <a:pt x="575" y="324"/>
                  </a:moveTo>
                  <a:cubicBezTo>
                    <a:pt x="561" y="310"/>
                    <a:pt x="547" y="309"/>
                    <a:pt x="530" y="319"/>
                  </a:cubicBezTo>
                  <a:cubicBezTo>
                    <a:pt x="522" y="323"/>
                    <a:pt x="514" y="333"/>
                    <a:pt x="505" y="335"/>
                  </a:cubicBezTo>
                  <a:cubicBezTo>
                    <a:pt x="483" y="339"/>
                    <a:pt x="462" y="337"/>
                    <a:pt x="438" y="339"/>
                  </a:cubicBezTo>
                  <a:cubicBezTo>
                    <a:pt x="434" y="339"/>
                    <a:pt x="426" y="341"/>
                    <a:pt x="423" y="339"/>
                  </a:cubicBezTo>
                  <a:cubicBezTo>
                    <a:pt x="420" y="336"/>
                    <a:pt x="426" y="328"/>
                    <a:pt x="428" y="325"/>
                  </a:cubicBezTo>
                  <a:cubicBezTo>
                    <a:pt x="442" y="302"/>
                    <a:pt x="469" y="260"/>
                    <a:pt x="481" y="232"/>
                  </a:cubicBezTo>
                  <a:cubicBezTo>
                    <a:pt x="496" y="199"/>
                    <a:pt x="509" y="152"/>
                    <a:pt x="512" y="143"/>
                  </a:cubicBezTo>
                  <a:cubicBezTo>
                    <a:pt x="516" y="129"/>
                    <a:pt x="518" y="111"/>
                    <a:pt x="512" y="97"/>
                  </a:cubicBezTo>
                  <a:cubicBezTo>
                    <a:pt x="510" y="92"/>
                    <a:pt x="508" y="86"/>
                    <a:pt x="506" y="80"/>
                  </a:cubicBezTo>
                  <a:cubicBezTo>
                    <a:pt x="499" y="58"/>
                    <a:pt x="492" y="36"/>
                    <a:pt x="472" y="23"/>
                  </a:cubicBezTo>
                  <a:cubicBezTo>
                    <a:pt x="448" y="7"/>
                    <a:pt x="422" y="0"/>
                    <a:pt x="394" y="0"/>
                  </a:cubicBezTo>
                  <a:cubicBezTo>
                    <a:pt x="348" y="1"/>
                    <a:pt x="310" y="24"/>
                    <a:pt x="273" y="48"/>
                  </a:cubicBezTo>
                  <a:cubicBezTo>
                    <a:pt x="246" y="66"/>
                    <a:pt x="220" y="88"/>
                    <a:pt x="194" y="109"/>
                  </a:cubicBezTo>
                  <a:cubicBezTo>
                    <a:pt x="177" y="122"/>
                    <a:pt x="167" y="142"/>
                    <a:pt x="173" y="156"/>
                  </a:cubicBezTo>
                  <a:cubicBezTo>
                    <a:pt x="185" y="185"/>
                    <a:pt x="203" y="209"/>
                    <a:pt x="231" y="223"/>
                  </a:cubicBezTo>
                  <a:cubicBezTo>
                    <a:pt x="256" y="236"/>
                    <a:pt x="287" y="222"/>
                    <a:pt x="308" y="213"/>
                  </a:cubicBezTo>
                  <a:cubicBezTo>
                    <a:pt x="335" y="201"/>
                    <a:pt x="346" y="191"/>
                    <a:pt x="369" y="180"/>
                  </a:cubicBezTo>
                  <a:cubicBezTo>
                    <a:pt x="375" y="177"/>
                    <a:pt x="393" y="166"/>
                    <a:pt x="399" y="171"/>
                  </a:cubicBezTo>
                  <a:cubicBezTo>
                    <a:pt x="404" y="176"/>
                    <a:pt x="374" y="229"/>
                    <a:pt x="363" y="251"/>
                  </a:cubicBezTo>
                  <a:cubicBezTo>
                    <a:pt x="349" y="282"/>
                    <a:pt x="328" y="309"/>
                    <a:pt x="306" y="334"/>
                  </a:cubicBezTo>
                  <a:cubicBezTo>
                    <a:pt x="286" y="356"/>
                    <a:pt x="260" y="365"/>
                    <a:pt x="233" y="372"/>
                  </a:cubicBezTo>
                  <a:cubicBezTo>
                    <a:pt x="213" y="377"/>
                    <a:pt x="193" y="380"/>
                    <a:pt x="174" y="387"/>
                  </a:cubicBezTo>
                  <a:cubicBezTo>
                    <a:pt x="138" y="399"/>
                    <a:pt x="103" y="413"/>
                    <a:pt x="67" y="427"/>
                  </a:cubicBezTo>
                  <a:cubicBezTo>
                    <a:pt x="54" y="432"/>
                    <a:pt x="41" y="438"/>
                    <a:pt x="35" y="453"/>
                  </a:cubicBezTo>
                  <a:cubicBezTo>
                    <a:pt x="30" y="463"/>
                    <a:pt x="27" y="473"/>
                    <a:pt x="22" y="482"/>
                  </a:cubicBezTo>
                  <a:cubicBezTo>
                    <a:pt x="0" y="521"/>
                    <a:pt x="29" y="565"/>
                    <a:pt x="63" y="569"/>
                  </a:cubicBezTo>
                  <a:cubicBezTo>
                    <a:pt x="79" y="570"/>
                    <a:pt x="95" y="573"/>
                    <a:pt x="112" y="568"/>
                  </a:cubicBezTo>
                  <a:cubicBezTo>
                    <a:pt x="148" y="557"/>
                    <a:pt x="202" y="539"/>
                    <a:pt x="215" y="535"/>
                  </a:cubicBezTo>
                  <a:cubicBezTo>
                    <a:pt x="241" y="527"/>
                    <a:pt x="414" y="478"/>
                    <a:pt x="477" y="473"/>
                  </a:cubicBezTo>
                  <a:cubicBezTo>
                    <a:pt x="490" y="473"/>
                    <a:pt x="503" y="472"/>
                    <a:pt x="516" y="474"/>
                  </a:cubicBezTo>
                  <a:cubicBezTo>
                    <a:pt x="528" y="476"/>
                    <a:pt x="540" y="483"/>
                    <a:pt x="551" y="483"/>
                  </a:cubicBezTo>
                  <a:cubicBezTo>
                    <a:pt x="568" y="483"/>
                    <a:pt x="579" y="477"/>
                    <a:pt x="591" y="453"/>
                  </a:cubicBezTo>
                  <a:cubicBezTo>
                    <a:pt x="601" y="434"/>
                    <a:pt x="608" y="416"/>
                    <a:pt x="606" y="394"/>
                  </a:cubicBezTo>
                  <a:cubicBezTo>
                    <a:pt x="605" y="368"/>
                    <a:pt x="592" y="343"/>
                    <a:pt x="575"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p:cNvSpPr>
            <p:nvPr/>
          </p:nvSpPr>
          <p:spPr bwMode="auto">
            <a:xfrm>
              <a:off x="3209925" y="-660400"/>
              <a:ext cx="519113" cy="490538"/>
            </a:xfrm>
            <a:custGeom>
              <a:avLst/>
              <a:gdLst>
                <a:gd name="T0" fmla="*/ 609 w 680"/>
                <a:gd name="T1" fmla="*/ 178 h 640"/>
                <a:gd name="T2" fmla="*/ 538 w 680"/>
                <a:gd name="T3" fmla="*/ 176 h 640"/>
                <a:gd name="T4" fmla="*/ 414 w 680"/>
                <a:gd name="T5" fmla="*/ 199 h 640"/>
                <a:gd name="T6" fmla="*/ 372 w 680"/>
                <a:gd name="T7" fmla="*/ 208 h 640"/>
                <a:gd name="T8" fmla="*/ 360 w 680"/>
                <a:gd name="T9" fmla="*/ 204 h 640"/>
                <a:gd name="T10" fmla="*/ 365 w 680"/>
                <a:gd name="T11" fmla="*/ 191 h 640"/>
                <a:gd name="T12" fmla="*/ 386 w 680"/>
                <a:gd name="T13" fmla="*/ 160 h 640"/>
                <a:gd name="T14" fmla="*/ 409 w 680"/>
                <a:gd name="T15" fmla="*/ 126 h 640"/>
                <a:gd name="T16" fmla="*/ 444 w 680"/>
                <a:gd name="T17" fmla="*/ 81 h 640"/>
                <a:gd name="T18" fmla="*/ 439 w 680"/>
                <a:gd name="T19" fmla="*/ 48 h 640"/>
                <a:gd name="T20" fmla="*/ 434 w 680"/>
                <a:gd name="T21" fmla="*/ 40 h 640"/>
                <a:gd name="T22" fmla="*/ 357 w 680"/>
                <a:gd name="T23" fmla="*/ 9 h 640"/>
                <a:gd name="T24" fmla="*/ 290 w 680"/>
                <a:gd name="T25" fmla="*/ 32 h 640"/>
                <a:gd name="T26" fmla="*/ 273 w 680"/>
                <a:gd name="T27" fmla="*/ 52 h 640"/>
                <a:gd name="T28" fmla="*/ 286 w 680"/>
                <a:gd name="T29" fmla="*/ 76 h 640"/>
                <a:gd name="T30" fmla="*/ 326 w 680"/>
                <a:gd name="T31" fmla="*/ 96 h 640"/>
                <a:gd name="T32" fmla="*/ 336 w 680"/>
                <a:gd name="T33" fmla="*/ 108 h 640"/>
                <a:gd name="T34" fmla="*/ 317 w 680"/>
                <a:gd name="T35" fmla="*/ 148 h 640"/>
                <a:gd name="T36" fmla="*/ 296 w 680"/>
                <a:gd name="T37" fmla="*/ 179 h 640"/>
                <a:gd name="T38" fmla="*/ 288 w 680"/>
                <a:gd name="T39" fmla="*/ 222 h 640"/>
                <a:gd name="T40" fmla="*/ 277 w 680"/>
                <a:gd name="T41" fmla="*/ 234 h 640"/>
                <a:gd name="T42" fmla="*/ 166 w 680"/>
                <a:gd name="T43" fmla="*/ 275 h 640"/>
                <a:gd name="T44" fmla="*/ 77 w 680"/>
                <a:gd name="T45" fmla="*/ 315 h 640"/>
                <a:gd name="T46" fmla="*/ 16 w 680"/>
                <a:gd name="T47" fmla="*/ 339 h 640"/>
                <a:gd name="T48" fmla="*/ 7 w 680"/>
                <a:gd name="T49" fmla="*/ 362 h 640"/>
                <a:gd name="T50" fmla="*/ 13 w 680"/>
                <a:gd name="T51" fmla="*/ 373 h 640"/>
                <a:gd name="T52" fmla="*/ 89 w 680"/>
                <a:gd name="T53" fmla="*/ 419 h 640"/>
                <a:gd name="T54" fmla="*/ 110 w 680"/>
                <a:gd name="T55" fmla="*/ 416 h 640"/>
                <a:gd name="T56" fmla="*/ 279 w 680"/>
                <a:gd name="T57" fmla="*/ 347 h 640"/>
                <a:gd name="T58" fmla="*/ 334 w 680"/>
                <a:gd name="T59" fmla="*/ 332 h 640"/>
                <a:gd name="T60" fmla="*/ 327 w 680"/>
                <a:gd name="T61" fmla="*/ 460 h 640"/>
                <a:gd name="T62" fmla="*/ 278 w 680"/>
                <a:gd name="T63" fmla="*/ 537 h 640"/>
                <a:gd name="T64" fmla="*/ 233 w 680"/>
                <a:gd name="T65" fmla="*/ 544 h 640"/>
                <a:gd name="T66" fmla="*/ 173 w 680"/>
                <a:gd name="T67" fmla="*/ 502 h 640"/>
                <a:gd name="T68" fmla="*/ 152 w 680"/>
                <a:gd name="T69" fmla="*/ 485 h 640"/>
                <a:gd name="T70" fmla="*/ 147 w 680"/>
                <a:gd name="T71" fmla="*/ 496 h 640"/>
                <a:gd name="T72" fmla="*/ 177 w 680"/>
                <a:gd name="T73" fmla="*/ 551 h 640"/>
                <a:gd name="T74" fmla="*/ 181 w 680"/>
                <a:gd name="T75" fmla="*/ 581 h 640"/>
                <a:gd name="T76" fmla="*/ 220 w 680"/>
                <a:gd name="T77" fmla="*/ 624 h 640"/>
                <a:gd name="T78" fmla="*/ 289 w 680"/>
                <a:gd name="T79" fmla="*/ 629 h 640"/>
                <a:gd name="T80" fmla="*/ 404 w 680"/>
                <a:gd name="T81" fmla="*/ 471 h 640"/>
                <a:gd name="T82" fmla="*/ 424 w 680"/>
                <a:gd name="T83" fmla="*/ 322 h 640"/>
                <a:gd name="T84" fmla="*/ 435 w 680"/>
                <a:gd name="T85" fmla="*/ 315 h 640"/>
                <a:gd name="T86" fmla="*/ 488 w 680"/>
                <a:gd name="T87" fmla="*/ 305 h 640"/>
                <a:gd name="T88" fmla="*/ 579 w 680"/>
                <a:gd name="T89" fmla="*/ 307 h 640"/>
                <a:gd name="T90" fmla="*/ 625 w 680"/>
                <a:gd name="T91" fmla="*/ 319 h 640"/>
                <a:gd name="T92" fmla="*/ 662 w 680"/>
                <a:gd name="T93" fmla="*/ 283 h 640"/>
                <a:gd name="T94" fmla="*/ 655 w 680"/>
                <a:gd name="T95" fmla="*/ 214 h 640"/>
                <a:gd name="T96" fmla="*/ 609 w 680"/>
                <a:gd name="T97" fmla="*/ 178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0" h="640">
                  <a:moveTo>
                    <a:pt x="609" y="178"/>
                  </a:moveTo>
                  <a:cubicBezTo>
                    <a:pt x="594" y="172"/>
                    <a:pt x="578" y="170"/>
                    <a:pt x="538" y="176"/>
                  </a:cubicBezTo>
                  <a:cubicBezTo>
                    <a:pt x="507" y="181"/>
                    <a:pt x="462" y="187"/>
                    <a:pt x="414" y="199"/>
                  </a:cubicBezTo>
                  <a:cubicBezTo>
                    <a:pt x="402" y="203"/>
                    <a:pt x="385" y="206"/>
                    <a:pt x="372" y="208"/>
                  </a:cubicBezTo>
                  <a:cubicBezTo>
                    <a:pt x="367" y="208"/>
                    <a:pt x="362" y="210"/>
                    <a:pt x="360" y="204"/>
                  </a:cubicBezTo>
                  <a:cubicBezTo>
                    <a:pt x="360" y="201"/>
                    <a:pt x="362" y="195"/>
                    <a:pt x="365" y="191"/>
                  </a:cubicBezTo>
                  <a:cubicBezTo>
                    <a:pt x="371" y="180"/>
                    <a:pt x="379" y="170"/>
                    <a:pt x="386" y="160"/>
                  </a:cubicBezTo>
                  <a:cubicBezTo>
                    <a:pt x="393" y="149"/>
                    <a:pt x="401" y="137"/>
                    <a:pt x="409" y="126"/>
                  </a:cubicBezTo>
                  <a:cubicBezTo>
                    <a:pt x="420" y="111"/>
                    <a:pt x="433" y="96"/>
                    <a:pt x="444" y="81"/>
                  </a:cubicBezTo>
                  <a:cubicBezTo>
                    <a:pt x="454" y="67"/>
                    <a:pt x="452" y="60"/>
                    <a:pt x="439" y="48"/>
                  </a:cubicBezTo>
                  <a:cubicBezTo>
                    <a:pt x="437" y="45"/>
                    <a:pt x="436" y="42"/>
                    <a:pt x="434" y="40"/>
                  </a:cubicBezTo>
                  <a:cubicBezTo>
                    <a:pt x="418" y="14"/>
                    <a:pt x="385" y="0"/>
                    <a:pt x="357" y="9"/>
                  </a:cubicBezTo>
                  <a:cubicBezTo>
                    <a:pt x="334" y="16"/>
                    <a:pt x="312" y="24"/>
                    <a:pt x="290" y="32"/>
                  </a:cubicBezTo>
                  <a:cubicBezTo>
                    <a:pt x="281" y="35"/>
                    <a:pt x="271" y="41"/>
                    <a:pt x="273" y="52"/>
                  </a:cubicBezTo>
                  <a:cubicBezTo>
                    <a:pt x="275" y="61"/>
                    <a:pt x="280" y="69"/>
                    <a:pt x="286" y="76"/>
                  </a:cubicBezTo>
                  <a:cubicBezTo>
                    <a:pt x="296" y="88"/>
                    <a:pt x="310" y="95"/>
                    <a:pt x="326" y="96"/>
                  </a:cubicBezTo>
                  <a:cubicBezTo>
                    <a:pt x="334" y="96"/>
                    <a:pt x="340" y="99"/>
                    <a:pt x="336" y="108"/>
                  </a:cubicBezTo>
                  <a:cubicBezTo>
                    <a:pt x="330" y="122"/>
                    <a:pt x="324" y="136"/>
                    <a:pt x="317" y="148"/>
                  </a:cubicBezTo>
                  <a:cubicBezTo>
                    <a:pt x="311" y="159"/>
                    <a:pt x="302" y="168"/>
                    <a:pt x="296" y="179"/>
                  </a:cubicBezTo>
                  <a:cubicBezTo>
                    <a:pt x="288" y="193"/>
                    <a:pt x="287" y="206"/>
                    <a:pt x="288" y="222"/>
                  </a:cubicBezTo>
                  <a:cubicBezTo>
                    <a:pt x="289" y="230"/>
                    <a:pt x="286" y="231"/>
                    <a:pt x="277" y="234"/>
                  </a:cubicBezTo>
                  <a:cubicBezTo>
                    <a:pt x="240" y="247"/>
                    <a:pt x="203" y="261"/>
                    <a:pt x="166" y="275"/>
                  </a:cubicBezTo>
                  <a:cubicBezTo>
                    <a:pt x="136" y="287"/>
                    <a:pt x="107" y="303"/>
                    <a:pt x="77" y="315"/>
                  </a:cubicBezTo>
                  <a:cubicBezTo>
                    <a:pt x="57" y="323"/>
                    <a:pt x="40" y="338"/>
                    <a:pt x="16" y="339"/>
                  </a:cubicBezTo>
                  <a:cubicBezTo>
                    <a:pt x="4" y="339"/>
                    <a:pt x="0" y="351"/>
                    <a:pt x="7" y="362"/>
                  </a:cubicBezTo>
                  <a:cubicBezTo>
                    <a:pt x="9" y="365"/>
                    <a:pt x="11" y="369"/>
                    <a:pt x="13" y="373"/>
                  </a:cubicBezTo>
                  <a:cubicBezTo>
                    <a:pt x="24" y="402"/>
                    <a:pt x="58" y="424"/>
                    <a:pt x="89" y="419"/>
                  </a:cubicBezTo>
                  <a:cubicBezTo>
                    <a:pt x="96" y="418"/>
                    <a:pt x="103" y="418"/>
                    <a:pt x="110" y="416"/>
                  </a:cubicBezTo>
                  <a:cubicBezTo>
                    <a:pt x="166" y="398"/>
                    <a:pt x="223" y="365"/>
                    <a:pt x="279" y="347"/>
                  </a:cubicBezTo>
                  <a:cubicBezTo>
                    <a:pt x="297" y="341"/>
                    <a:pt x="316" y="338"/>
                    <a:pt x="334" y="332"/>
                  </a:cubicBezTo>
                  <a:cubicBezTo>
                    <a:pt x="366" y="323"/>
                    <a:pt x="343" y="417"/>
                    <a:pt x="327" y="460"/>
                  </a:cubicBezTo>
                  <a:cubicBezTo>
                    <a:pt x="314" y="493"/>
                    <a:pt x="287" y="531"/>
                    <a:pt x="278" y="537"/>
                  </a:cubicBezTo>
                  <a:cubicBezTo>
                    <a:pt x="271" y="542"/>
                    <a:pt x="261" y="549"/>
                    <a:pt x="233" y="544"/>
                  </a:cubicBezTo>
                  <a:cubicBezTo>
                    <a:pt x="204" y="538"/>
                    <a:pt x="179" y="508"/>
                    <a:pt x="173" y="502"/>
                  </a:cubicBezTo>
                  <a:cubicBezTo>
                    <a:pt x="167" y="497"/>
                    <a:pt x="157" y="482"/>
                    <a:pt x="152" y="485"/>
                  </a:cubicBezTo>
                  <a:cubicBezTo>
                    <a:pt x="147" y="488"/>
                    <a:pt x="147" y="492"/>
                    <a:pt x="147" y="496"/>
                  </a:cubicBezTo>
                  <a:cubicBezTo>
                    <a:pt x="146" y="500"/>
                    <a:pt x="160" y="532"/>
                    <a:pt x="177" y="551"/>
                  </a:cubicBezTo>
                  <a:cubicBezTo>
                    <a:pt x="190" y="565"/>
                    <a:pt x="175" y="573"/>
                    <a:pt x="181" y="581"/>
                  </a:cubicBezTo>
                  <a:cubicBezTo>
                    <a:pt x="195" y="602"/>
                    <a:pt x="213" y="620"/>
                    <a:pt x="220" y="624"/>
                  </a:cubicBezTo>
                  <a:cubicBezTo>
                    <a:pt x="239" y="636"/>
                    <a:pt x="265" y="640"/>
                    <a:pt x="289" y="629"/>
                  </a:cubicBezTo>
                  <a:cubicBezTo>
                    <a:pt x="324" y="612"/>
                    <a:pt x="375" y="558"/>
                    <a:pt x="404" y="471"/>
                  </a:cubicBezTo>
                  <a:cubicBezTo>
                    <a:pt x="420" y="421"/>
                    <a:pt x="422" y="354"/>
                    <a:pt x="424" y="322"/>
                  </a:cubicBezTo>
                  <a:cubicBezTo>
                    <a:pt x="424" y="317"/>
                    <a:pt x="431" y="316"/>
                    <a:pt x="435" y="315"/>
                  </a:cubicBezTo>
                  <a:cubicBezTo>
                    <a:pt x="456" y="309"/>
                    <a:pt x="470" y="307"/>
                    <a:pt x="488" y="305"/>
                  </a:cubicBezTo>
                  <a:cubicBezTo>
                    <a:pt x="518" y="303"/>
                    <a:pt x="546" y="297"/>
                    <a:pt x="579" y="307"/>
                  </a:cubicBezTo>
                  <a:cubicBezTo>
                    <a:pt x="585" y="309"/>
                    <a:pt x="611" y="320"/>
                    <a:pt x="625" y="319"/>
                  </a:cubicBezTo>
                  <a:cubicBezTo>
                    <a:pt x="639" y="318"/>
                    <a:pt x="648" y="307"/>
                    <a:pt x="662" y="283"/>
                  </a:cubicBezTo>
                  <a:cubicBezTo>
                    <a:pt x="680" y="251"/>
                    <a:pt x="666" y="230"/>
                    <a:pt x="655" y="214"/>
                  </a:cubicBezTo>
                  <a:cubicBezTo>
                    <a:pt x="646" y="199"/>
                    <a:pt x="634" y="187"/>
                    <a:pt x="609" y="17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1"/>
            <p:cNvSpPr>
              <a:spLocks noEditPoints="1"/>
            </p:cNvSpPr>
            <p:nvPr/>
          </p:nvSpPr>
          <p:spPr bwMode="auto">
            <a:xfrm>
              <a:off x="1077912" y="-808038"/>
              <a:ext cx="234950" cy="592138"/>
            </a:xfrm>
            <a:custGeom>
              <a:avLst/>
              <a:gdLst>
                <a:gd name="T0" fmla="*/ 307 w 308"/>
                <a:gd name="T1" fmla="*/ 389 h 774"/>
                <a:gd name="T2" fmla="*/ 304 w 308"/>
                <a:gd name="T3" fmla="*/ 376 h 774"/>
                <a:gd name="T4" fmla="*/ 296 w 308"/>
                <a:gd name="T5" fmla="*/ 386 h 774"/>
                <a:gd name="T6" fmla="*/ 248 w 308"/>
                <a:gd name="T7" fmla="*/ 486 h 774"/>
                <a:gd name="T8" fmla="*/ 207 w 308"/>
                <a:gd name="T9" fmla="*/ 565 h 774"/>
                <a:gd name="T10" fmla="*/ 157 w 308"/>
                <a:gd name="T11" fmla="*/ 639 h 774"/>
                <a:gd name="T12" fmla="*/ 148 w 308"/>
                <a:gd name="T13" fmla="*/ 643 h 774"/>
                <a:gd name="T14" fmla="*/ 146 w 308"/>
                <a:gd name="T15" fmla="*/ 634 h 774"/>
                <a:gd name="T16" fmla="*/ 157 w 308"/>
                <a:gd name="T17" fmla="*/ 610 h 774"/>
                <a:gd name="T18" fmla="*/ 178 w 308"/>
                <a:gd name="T19" fmla="*/ 553 h 774"/>
                <a:gd name="T20" fmla="*/ 217 w 308"/>
                <a:gd name="T21" fmla="*/ 455 h 774"/>
                <a:gd name="T22" fmla="*/ 239 w 308"/>
                <a:gd name="T23" fmla="*/ 368 h 774"/>
                <a:gd name="T24" fmla="*/ 230 w 308"/>
                <a:gd name="T25" fmla="*/ 321 h 774"/>
                <a:gd name="T26" fmla="*/ 226 w 308"/>
                <a:gd name="T27" fmla="*/ 307 h 774"/>
                <a:gd name="T28" fmla="*/ 232 w 308"/>
                <a:gd name="T29" fmla="*/ 233 h 774"/>
                <a:gd name="T30" fmla="*/ 253 w 308"/>
                <a:gd name="T31" fmla="*/ 155 h 774"/>
                <a:gd name="T32" fmla="*/ 279 w 308"/>
                <a:gd name="T33" fmla="*/ 115 h 774"/>
                <a:gd name="T34" fmla="*/ 298 w 308"/>
                <a:gd name="T35" fmla="*/ 44 h 774"/>
                <a:gd name="T36" fmla="*/ 274 w 308"/>
                <a:gd name="T37" fmla="*/ 8 h 774"/>
                <a:gd name="T38" fmla="*/ 228 w 308"/>
                <a:gd name="T39" fmla="*/ 6 h 774"/>
                <a:gd name="T40" fmla="*/ 159 w 308"/>
                <a:gd name="T41" fmla="*/ 29 h 774"/>
                <a:gd name="T42" fmla="*/ 101 w 308"/>
                <a:gd name="T43" fmla="*/ 53 h 774"/>
                <a:gd name="T44" fmla="*/ 56 w 308"/>
                <a:gd name="T45" fmla="*/ 79 h 774"/>
                <a:gd name="T46" fmla="*/ 37 w 308"/>
                <a:gd name="T47" fmla="*/ 121 h 774"/>
                <a:gd name="T48" fmla="*/ 57 w 308"/>
                <a:gd name="T49" fmla="*/ 162 h 774"/>
                <a:gd name="T50" fmla="*/ 67 w 308"/>
                <a:gd name="T51" fmla="*/ 176 h 774"/>
                <a:gd name="T52" fmla="*/ 132 w 308"/>
                <a:gd name="T53" fmla="*/ 198 h 774"/>
                <a:gd name="T54" fmla="*/ 180 w 308"/>
                <a:gd name="T55" fmla="*/ 173 h 774"/>
                <a:gd name="T56" fmla="*/ 195 w 308"/>
                <a:gd name="T57" fmla="*/ 179 h 774"/>
                <a:gd name="T58" fmla="*/ 197 w 308"/>
                <a:gd name="T59" fmla="*/ 211 h 774"/>
                <a:gd name="T60" fmla="*/ 190 w 308"/>
                <a:gd name="T61" fmla="*/ 289 h 774"/>
                <a:gd name="T62" fmla="*/ 160 w 308"/>
                <a:gd name="T63" fmla="*/ 313 h 774"/>
                <a:gd name="T64" fmla="*/ 115 w 308"/>
                <a:gd name="T65" fmla="*/ 321 h 774"/>
                <a:gd name="T66" fmla="*/ 19 w 308"/>
                <a:gd name="T67" fmla="*/ 417 h 774"/>
                <a:gd name="T68" fmla="*/ 13 w 308"/>
                <a:gd name="T69" fmla="*/ 498 h 774"/>
                <a:gd name="T70" fmla="*/ 86 w 308"/>
                <a:gd name="T71" fmla="*/ 555 h 774"/>
                <a:gd name="T72" fmla="*/ 95 w 308"/>
                <a:gd name="T73" fmla="*/ 569 h 774"/>
                <a:gd name="T74" fmla="*/ 63 w 308"/>
                <a:gd name="T75" fmla="*/ 668 h 774"/>
                <a:gd name="T76" fmla="*/ 55 w 308"/>
                <a:gd name="T77" fmla="*/ 734 h 774"/>
                <a:gd name="T78" fmla="*/ 101 w 308"/>
                <a:gd name="T79" fmla="*/ 769 h 774"/>
                <a:gd name="T80" fmla="*/ 128 w 308"/>
                <a:gd name="T81" fmla="*/ 754 h 774"/>
                <a:gd name="T82" fmla="*/ 208 w 308"/>
                <a:gd name="T83" fmla="*/ 643 h 774"/>
                <a:gd name="T84" fmla="*/ 231 w 308"/>
                <a:gd name="T85" fmla="*/ 598 h 774"/>
                <a:gd name="T86" fmla="*/ 260 w 308"/>
                <a:gd name="T87" fmla="*/ 528 h 774"/>
                <a:gd name="T88" fmla="*/ 280 w 308"/>
                <a:gd name="T89" fmla="*/ 469 h 774"/>
                <a:gd name="T90" fmla="*/ 299 w 308"/>
                <a:gd name="T91" fmla="*/ 409 h 774"/>
                <a:gd name="T92" fmla="*/ 307 w 308"/>
                <a:gd name="T93" fmla="*/ 389 h 774"/>
                <a:gd name="T94" fmla="*/ 131 w 308"/>
                <a:gd name="T95" fmla="*/ 454 h 774"/>
                <a:gd name="T96" fmla="*/ 125 w 308"/>
                <a:gd name="T97" fmla="*/ 465 h 774"/>
                <a:gd name="T98" fmla="*/ 104 w 308"/>
                <a:gd name="T99" fmla="*/ 475 h 774"/>
                <a:gd name="T100" fmla="*/ 90 w 308"/>
                <a:gd name="T101" fmla="*/ 449 h 774"/>
                <a:gd name="T102" fmla="*/ 138 w 308"/>
                <a:gd name="T103" fmla="*/ 389 h 774"/>
                <a:gd name="T104" fmla="*/ 148 w 308"/>
                <a:gd name="T105" fmla="*/ 392 h 774"/>
                <a:gd name="T106" fmla="*/ 144 w 308"/>
                <a:gd name="T107" fmla="*/ 413 h 774"/>
                <a:gd name="T108" fmla="*/ 131 w 308"/>
                <a:gd name="T109" fmla="*/ 45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8" h="774">
                  <a:moveTo>
                    <a:pt x="307" y="389"/>
                  </a:moveTo>
                  <a:cubicBezTo>
                    <a:pt x="308" y="385"/>
                    <a:pt x="308" y="377"/>
                    <a:pt x="304" y="376"/>
                  </a:cubicBezTo>
                  <a:cubicBezTo>
                    <a:pt x="300" y="375"/>
                    <a:pt x="298" y="382"/>
                    <a:pt x="296" y="386"/>
                  </a:cubicBezTo>
                  <a:cubicBezTo>
                    <a:pt x="280" y="419"/>
                    <a:pt x="264" y="453"/>
                    <a:pt x="248" y="486"/>
                  </a:cubicBezTo>
                  <a:cubicBezTo>
                    <a:pt x="234" y="512"/>
                    <a:pt x="221" y="539"/>
                    <a:pt x="207" y="565"/>
                  </a:cubicBezTo>
                  <a:cubicBezTo>
                    <a:pt x="193" y="592"/>
                    <a:pt x="180" y="619"/>
                    <a:pt x="157" y="639"/>
                  </a:cubicBezTo>
                  <a:cubicBezTo>
                    <a:pt x="155" y="642"/>
                    <a:pt x="151" y="642"/>
                    <a:pt x="148" y="643"/>
                  </a:cubicBezTo>
                  <a:cubicBezTo>
                    <a:pt x="147" y="640"/>
                    <a:pt x="145" y="636"/>
                    <a:pt x="146" y="634"/>
                  </a:cubicBezTo>
                  <a:cubicBezTo>
                    <a:pt x="149" y="626"/>
                    <a:pt x="153" y="618"/>
                    <a:pt x="157" y="610"/>
                  </a:cubicBezTo>
                  <a:cubicBezTo>
                    <a:pt x="164" y="591"/>
                    <a:pt x="171" y="572"/>
                    <a:pt x="178" y="553"/>
                  </a:cubicBezTo>
                  <a:cubicBezTo>
                    <a:pt x="191" y="520"/>
                    <a:pt x="205" y="488"/>
                    <a:pt x="217" y="455"/>
                  </a:cubicBezTo>
                  <a:cubicBezTo>
                    <a:pt x="226" y="427"/>
                    <a:pt x="233" y="397"/>
                    <a:pt x="239" y="368"/>
                  </a:cubicBezTo>
                  <a:cubicBezTo>
                    <a:pt x="243" y="352"/>
                    <a:pt x="241" y="336"/>
                    <a:pt x="230" y="321"/>
                  </a:cubicBezTo>
                  <a:cubicBezTo>
                    <a:pt x="227" y="317"/>
                    <a:pt x="225" y="312"/>
                    <a:pt x="226" y="307"/>
                  </a:cubicBezTo>
                  <a:cubicBezTo>
                    <a:pt x="227" y="282"/>
                    <a:pt x="230" y="258"/>
                    <a:pt x="232" y="233"/>
                  </a:cubicBezTo>
                  <a:cubicBezTo>
                    <a:pt x="235" y="206"/>
                    <a:pt x="241" y="180"/>
                    <a:pt x="253" y="155"/>
                  </a:cubicBezTo>
                  <a:cubicBezTo>
                    <a:pt x="259" y="140"/>
                    <a:pt x="269" y="128"/>
                    <a:pt x="279" y="115"/>
                  </a:cubicBezTo>
                  <a:cubicBezTo>
                    <a:pt x="296" y="95"/>
                    <a:pt x="299" y="69"/>
                    <a:pt x="298" y="44"/>
                  </a:cubicBezTo>
                  <a:cubicBezTo>
                    <a:pt x="298" y="29"/>
                    <a:pt x="291" y="15"/>
                    <a:pt x="274" y="8"/>
                  </a:cubicBezTo>
                  <a:cubicBezTo>
                    <a:pt x="259" y="2"/>
                    <a:pt x="244" y="0"/>
                    <a:pt x="228" y="6"/>
                  </a:cubicBezTo>
                  <a:cubicBezTo>
                    <a:pt x="205" y="14"/>
                    <a:pt x="182" y="20"/>
                    <a:pt x="159" y="29"/>
                  </a:cubicBezTo>
                  <a:cubicBezTo>
                    <a:pt x="140" y="36"/>
                    <a:pt x="120" y="44"/>
                    <a:pt x="101" y="53"/>
                  </a:cubicBezTo>
                  <a:cubicBezTo>
                    <a:pt x="85" y="61"/>
                    <a:pt x="70" y="69"/>
                    <a:pt x="56" y="79"/>
                  </a:cubicBezTo>
                  <a:cubicBezTo>
                    <a:pt x="43" y="89"/>
                    <a:pt x="35" y="105"/>
                    <a:pt x="37" y="121"/>
                  </a:cubicBezTo>
                  <a:cubicBezTo>
                    <a:pt x="38" y="136"/>
                    <a:pt x="44" y="151"/>
                    <a:pt x="57" y="162"/>
                  </a:cubicBezTo>
                  <a:cubicBezTo>
                    <a:pt x="61" y="166"/>
                    <a:pt x="64" y="171"/>
                    <a:pt x="67" y="176"/>
                  </a:cubicBezTo>
                  <a:cubicBezTo>
                    <a:pt x="80" y="198"/>
                    <a:pt x="109" y="208"/>
                    <a:pt x="132" y="198"/>
                  </a:cubicBezTo>
                  <a:cubicBezTo>
                    <a:pt x="149" y="190"/>
                    <a:pt x="164" y="181"/>
                    <a:pt x="180" y="173"/>
                  </a:cubicBezTo>
                  <a:cubicBezTo>
                    <a:pt x="189" y="168"/>
                    <a:pt x="193" y="169"/>
                    <a:pt x="195" y="179"/>
                  </a:cubicBezTo>
                  <a:cubicBezTo>
                    <a:pt x="196" y="189"/>
                    <a:pt x="196" y="198"/>
                    <a:pt x="197" y="211"/>
                  </a:cubicBezTo>
                  <a:cubicBezTo>
                    <a:pt x="195" y="235"/>
                    <a:pt x="193" y="262"/>
                    <a:pt x="190" y="289"/>
                  </a:cubicBezTo>
                  <a:cubicBezTo>
                    <a:pt x="188" y="307"/>
                    <a:pt x="177" y="313"/>
                    <a:pt x="160" y="313"/>
                  </a:cubicBezTo>
                  <a:cubicBezTo>
                    <a:pt x="145" y="313"/>
                    <a:pt x="128" y="314"/>
                    <a:pt x="115" y="321"/>
                  </a:cubicBezTo>
                  <a:cubicBezTo>
                    <a:pt x="71" y="340"/>
                    <a:pt x="42" y="375"/>
                    <a:pt x="19" y="417"/>
                  </a:cubicBezTo>
                  <a:cubicBezTo>
                    <a:pt x="6" y="443"/>
                    <a:pt x="0" y="468"/>
                    <a:pt x="13" y="498"/>
                  </a:cubicBezTo>
                  <a:cubicBezTo>
                    <a:pt x="28" y="531"/>
                    <a:pt x="49" y="552"/>
                    <a:pt x="86" y="555"/>
                  </a:cubicBezTo>
                  <a:cubicBezTo>
                    <a:pt x="95" y="556"/>
                    <a:pt x="98" y="560"/>
                    <a:pt x="95" y="569"/>
                  </a:cubicBezTo>
                  <a:cubicBezTo>
                    <a:pt x="84" y="602"/>
                    <a:pt x="73" y="635"/>
                    <a:pt x="63" y="668"/>
                  </a:cubicBezTo>
                  <a:cubicBezTo>
                    <a:pt x="57" y="689"/>
                    <a:pt x="50" y="711"/>
                    <a:pt x="55" y="734"/>
                  </a:cubicBezTo>
                  <a:cubicBezTo>
                    <a:pt x="60" y="756"/>
                    <a:pt x="81" y="774"/>
                    <a:pt x="101" y="769"/>
                  </a:cubicBezTo>
                  <a:cubicBezTo>
                    <a:pt x="111" y="767"/>
                    <a:pt x="120" y="761"/>
                    <a:pt x="128" y="754"/>
                  </a:cubicBezTo>
                  <a:cubicBezTo>
                    <a:pt x="164" y="725"/>
                    <a:pt x="188" y="686"/>
                    <a:pt x="208" y="643"/>
                  </a:cubicBezTo>
                  <a:cubicBezTo>
                    <a:pt x="215" y="628"/>
                    <a:pt x="224" y="614"/>
                    <a:pt x="231" y="598"/>
                  </a:cubicBezTo>
                  <a:cubicBezTo>
                    <a:pt x="242" y="575"/>
                    <a:pt x="251" y="552"/>
                    <a:pt x="260" y="528"/>
                  </a:cubicBezTo>
                  <a:cubicBezTo>
                    <a:pt x="268" y="510"/>
                    <a:pt x="279" y="470"/>
                    <a:pt x="280" y="469"/>
                  </a:cubicBezTo>
                  <a:cubicBezTo>
                    <a:pt x="286" y="449"/>
                    <a:pt x="292" y="429"/>
                    <a:pt x="299" y="409"/>
                  </a:cubicBezTo>
                  <a:cubicBezTo>
                    <a:pt x="301" y="402"/>
                    <a:pt x="306" y="396"/>
                    <a:pt x="307" y="389"/>
                  </a:cubicBezTo>
                  <a:close/>
                  <a:moveTo>
                    <a:pt x="131" y="454"/>
                  </a:moveTo>
                  <a:cubicBezTo>
                    <a:pt x="130" y="458"/>
                    <a:pt x="128" y="462"/>
                    <a:pt x="125" y="465"/>
                  </a:cubicBezTo>
                  <a:cubicBezTo>
                    <a:pt x="120" y="471"/>
                    <a:pt x="115" y="479"/>
                    <a:pt x="104" y="475"/>
                  </a:cubicBezTo>
                  <a:cubicBezTo>
                    <a:pt x="96" y="472"/>
                    <a:pt x="89" y="459"/>
                    <a:pt x="90" y="449"/>
                  </a:cubicBezTo>
                  <a:cubicBezTo>
                    <a:pt x="95" y="420"/>
                    <a:pt x="115" y="403"/>
                    <a:pt x="138" y="389"/>
                  </a:cubicBezTo>
                  <a:cubicBezTo>
                    <a:pt x="140" y="388"/>
                    <a:pt x="145" y="391"/>
                    <a:pt x="148" y="392"/>
                  </a:cubicBezTo>
                  <a:cubicBezTo>
                    <a:pt x="146" y="401"/>
                    <a:pt x="146" y="407"/>
                    <a:pt x="144" y="413"/>
                  </a:cubicBezTo>
                  <a:cubicBezTo>
                    <a:pt x="140" y="427"/>
                    <a:pt x="136" y="441"/>
                    <a:pt x="131" y="45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2"/>
            <p:cNvSpPr>
              <a:spLocks/>
            </p:cNvSpPr>
            <p:nvPr/>
          </p:nvSpPr>
          <p:spPr bwMode="auto">
            <a:xfrm>
              <a:off x="3265487" y="-985838"/>
              <a:ext cx="400050" cy="276225"/>
            </a:xfrm>
            <a:custGeom>
              <a:avLst/>
              <a:gdLst>
                <a:gd name="T0" fmla="*/ 35 w 524"/>
                <a:gd name="T1" fmla="*/ 339 h 361"/>
                <a:gd name="T2" fmla="*/ 55 w 524"/>
                <a:gd name="T3" fmla="*/ 346 h 361"/>
                <a:gd name="T4" fmla="*/ 107 w 524"/>
                <a:gd name="T5" fmla="*/ 354 h 361"/>
                <a:gd name="T6" fmla="*/ 128 w 524"/>
                <a:gd name="T7" fmla="*/ 332 h 361"/>
                <a:gd name="T8" fmla="*/ 131 w 524"/>
                <a:gd name="T9" fmla="*/ 294 h 361"/>
                <a:gd name="T10" fmla="*/ 129 w 524"/>
                <a:gd name="T11" fmla="*/ 259 h 361"/>
                <a:gd name="T12" fmla="*/ 134 w 524"/>
                <a:gd name="T13" fmla="*/ 195 h 361"/>
                <a:gd name="T14" fmla="*/ 141 w 524"/>
                <a:gd name="T15" fmla="*/ 188 h 361"/>
                <a:gd name="T16" fmla="*/ 149 w 524"/>
                <a:gd name="T17" fmla="*/ 194 h 361"/>
                <a:gd name="T18" fmla="*/ 205 w 524"/>
                <a:gd name="T19" fmla="*/ 245 h 361"/>
                <a:gd name="T20" fmla="*/ 209 w 524"/>
                <a:gd name="T21" fmla="*/ 266 h 361"/>
                <a:gd name="T22" fmla="*/ 184 w 524"/>
                <a:gd name="T23" fmla="*/ 291 h 361"/>
                <a:gd name="T24" fmla="*/ 168 w 524"/>
                <a:gd name="T25" fmla="*/ 312 h 361"/>
                <a:gd name="T26" fmla="*/ 168 w 524"/>
                <a:gd name="T27" fmla="*/ 344 h 361"/>
                <a:gd name="T28" fmla="*/ 198 w 524"/>
                <a:gd name="T29" fmla="*/ 334 h 361"/>
                <a:gd name="T30" fmla="*/ 428 w 524"/>
                <a:gd name="T31" fmla="*/ 159 h 361"/>
                <a:gd name="T32" fmla="*/ 458 w 524"/>
                <a:gd name="T33" fmla="*/ 143 h 361"/>
                <a:gd name="T34" fmla="*/ 471 w 524"/>
                <a:gd name="T35" fmla="*/ 138 h 361"/>
                <a:gd name="T36" fmla="*/ 499 w 524"/>
                <a:gd name="T37" fmla="*/ 126 h 361"/>
                <a:gd name="T38" fmla="*/ 516 w 524"/>
                <a:gd name="T39" fmla="*/ 104 h 361"/>
                <a:gd name="T40" fmla="*/ 524 w 524"/>
                <a:gd name="T41" fmla="*/ 69 h 361"/>
                <a:gd name="T42" fmla="*/ 521 w 524"/>
                <a:gd name="T43" fmla="*/ 49 h 361"/>
                <a:gd name="T44" fmla="*/ 512 w 524"/>
                <a:gd name="T45" fmla="*/ 31 h 361"/>
                <a:gd name="T46" fmla="*/ 481 w 524"/>
                <a:gd name="T47" fmla="*/ 5 h 361"/>
                <a:gd name="T48" fmla="*/ 444 w 524"/>
                <a:gd name="T49" fmla="*/ 1 h 361"/>
                <a:gd name="T50" fmla="*/ 409 w 524"/>
                <a:gd name="T51" fmla="*/ 11 h 361"/>
                <a:gd name="T52" fmla="*/ 393 w 524"/>
                <a:gd name="T53" fmla="*/ 20 h 361"/>
                <a:gd name="T54" fmla="*/ 390 w 524"/>
                <a:gd name="T55" fmla="*/ 25 h 361"/>
                <a:gd name="T56" fmla="*/ 404 w 524"/>
                <a:gd name="T57" fmla="*/ 35 h 361"/>
                <a:gd name="T58" fmla="*/ 401 w 524"/>
                <a:gd name="T59" fmla="*/ 54 h 361"/>
                <a:gd name="T60" fmla="*/ 374 w 524"/>
                <a:gd name="T61" fmla="*/ 96 h 361"/>
                <a:gd name="T62" fmla="*/ 266 w 524"/>
                <a:gd name="T63" fmla="*/ 213 h 361"/>
                <a:gd name="T64" fmla="*/ 270 w 524"/>
                <a:gd name="T65" fmla="*/ 174 h 361"/>
                <a:gd name="T66" fmla="*/ 256 w 524"/>
                <a:gd name="T67" fmla="*/ 90 h 361"/>
                <a:gd name="T68" fmla="*/ 229 w 524"/>
                <a:gd name="T69" fmla="*/ 65 h 361"/>
                <a:gd name="T70" fmla="*/ 206 w 524"/>
                <a:gd name="T71" fmla="*/ 73 h 361"/>
                <a:gd name="T72" fmla="*/ 202 w 524"/>
                <a:gd name="T73" fmla="*/ 75 h 361"/>
                <a:gd name="T74" fmla="*/ 160 w 524"/>
                <a:gd name="T75" fmla="*/ 123 h 361"/>
                <a:gd name="T76" fmla="*/ 125 w 524"/>
                <a:gd name="T77" fmla="*/ 185 h 361"/>
                <a:gd name="T78" fmla="*/ 115 w 524"/>
                <a:gd name="T79" fmla="*/ 191 h 361"/>
                <a:gd name="T80" fmla="*/ 110 w 524"/>
                <a:gd name="T81" fmla="*/ 179 h 361"/>
                <a:gd name="T82" fmla="*/ 97 w 524"/>
                <a:gd name="T83" fmla="*/ 128 h 361"/>
                <a:gd name="T84" fmla="*/ 63 w 524"/>
                <a:gd name="T85" fmla="*/ 114 h 361"/>
                <a:gd name="T86" fmla="*/ 20 w 524"/>
                <a:gd name="T87" fmla="*/ 152 h 361"/>
                <a:gd name="T88" fmla="*/ 0 w 524"/>
                <a:gd name="T89" fmla="*/ 250 h 361"/>
                <a:gd name="T90" fmla="*/ 3 w 524"/>
                <a:gd name="T91" fmla="*/ 287 h 361"/>
                <a:gd name="T92" fmla="*/ 35 w 524"/>
                <a:gd name="T93" fmla="*/ 33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4" h="361">
                  <a:moveTo>
                    <a:pt x="35" y="339"/>
                  </a:moveTo>
                  <a:cubicBezTo>
                    <a:pt x="42" y="341"/>
                    <a:pt x="49" y="343"/>
                    <a:pt x="55" y="346"/>
                  </a:cubicBezTo>
                  <a:cubicBezTo>
                    <a:pt x="71" y="356"/>
                    <a:pt x="88" y="361"/>
                    <a:pt x="107" y="354"/>
                  </a:cubicBezTo>
                  <a:cubicBezTo>
                    <a:pt x="120" y="350"/>
                    <a:pt x="126" y="346"/>
                    <a:pt x="128" y="332"/>
                  </a:cubicBezTo>
                  <a:cubicBezTo>
                    <a:pt x="129" y="319"/>
                    <a:pt x="131" y="307"/>
                    <a:pt x="131" y="294"/>
                  </a:cubicBezTo>
                  <a:cubicBezTo>
                    <a:pt x="132" y="283"/>
                    <a:pt x="132" y="270"/>
                    <a:pt x="129" y="259"/>
                  </a:cubicBezTo>
                  <a:cubicBezTo>
                    <a:pt x="121" y="236"/>
                    <a:pt x="123" y="215"/>
                    <a:pt x="134" y="195"/>
                  </a:cubicBezTo>
                  <a:cubicBezTo>
                    <a:pt x="135" y="192"/>
                    <a:pt x="139" y="188"/>
                    <a:pt x="141" y="188"/>
                  </a:cubicBezTo>
                  <a:cubicBezTo>
                    <a:pt x="144" y="188"/>
                    <a:pt x="148" y="192"/>
                    <a:pt x="149" y="194"/>
                  </a:cubicBezTo>
                  <a:cubicBezTo>
                    <a:pt x="161" y="218"/>
                    <a:pt x="181" y="234"/>
                    <a:pt x="205" y="245"/>
                  </a:cubicBezTo>
                  <a:cubicBezTo>
                    <a:pt x="227" y="252"/>
                    <a:pt x="209" y="266"/>
                    <a:pt x="209" y="266"/>
                  </a:cubicBezTo>
                  <a:cubicBezTo>
                    <a:pt x="209" y="266"/>
                    <a:pt x="188" y="286"/>
                    <a:pt x="184" y="291"/>
                  </a:cubicBezTo>
                  <a:cubicBezTo>
                    <a:pt x="180" y="296"/>
                    <a:pt x="166" y="310"/>
                    <a:pt x="168" y="312"/>
                  </a:cubicBezTo>
                  <a:cubicBezTo>
                    <a:pt x="172" y="315"/>
                    <a:pt x="165" y="341"/>
                    <a:pt x="168" y="344"/>
                  </a:cubicBezTo>
                  <a:cubicBezTo>
                    <a:pt x="175" y="349"/>
                    <a:pt x="198" y="334"/>
                    <a:pt x="198" y="334"/>
                  </a:cubicBezTo>
                  <a:cubicBezTo>
                    <a:pt x="198" y="334"/>
                    <a:pt x="399" y="184"/>
                    <a:pt x="428" y="159"/>
                  </a:cubicBezTo>
                  <a:cubicBezTo>
                    <a:pt x="434" y="154"/>
                    <a:pt x="454" y="145"/>
                    <a:pt x="458" y="143"/>
                  </a:cubicBezTo>
                  <a:cubicBezTo>
                    <a:pt x="463" y="142"/>
                    <a:pt x="467" y="140"/>
                    <a:pt x="471" y="138"/>
                  </a:cubicBezTo>
                  <a:cubicBezTo>
                    <a:pt x="481" y="136"/>
                    <a:pt x="490" y="132"/>
                    <a:pt x="499" y="126"/>
                  </a:cubicBezTo>
                  <a:cubicBezTo>
                    <a:pt x="504" y="122"/>
                    <a:pt x="515" y="106"/>
                    <a:pt x="516" y="104"/>
                  </a:cubicBezTo>
                  <a:cubicBezTo>
                    <a:pt x="524" y="88"/>
                    <a:pt x="523" y="74"/>
                    <a:pt x="524" y="69"/>
                  </a:cubicBezTo>
                  <a:cubicBezTo>
                    <a:pt x="524" y="65"/>
                    <a:pt x="522" y="54"/>
                    <a:pt x="521" y="49"/>
                  </a:cubicBezTo>
                  <a:cubicBezTo>
                    <a:pt x="518" y="39"/>
                    <a:pt x="512" y="32"/>
                    <a:pt x="512" y="31"/>
                  </a:cubicBezTo>
                  <a:cubicBezTo>
                    <a:pt x="507" y="21"/>
                    <a:pt x="490" y="8"/>
                    <a:pt x="481" y="5"/>
                  </a:cubicBezTo>
                  <a:cubicBezTo>
                    <a:pt x="476" y="3"/>
                    <a:pt x="459" y="0"/>
                    <a:pt x="444" y="1"/>
                  </a:cubicBezTo>
                  <a:cubicBezTo>
                    <a:pt x="429" y="3"/>
                    <a:pt x="417" y="8"/>
                    <a:pt x="409" y="11"/>
                  </a:cubicBezTo>
                  <a:cubicBezTo>
                    <a:pt x="400" y="15"/>
                    <a:pt x="394" y="19"/>
                    <a:pt x="393" y="20"/>
                  </a:cubicBezTo>
                  <a:cubicBezTo>
                    <a:pt x="392" y="21"/>
                    <a:pt x="389" y="24"/>
                    <a:pt x="390" y="25"/>
                  </a:cubicBezTo>
                  <a:cubicBezTo>
                    <a:pt x="391" y="27"/>
                    <a:pt x="402" y="31"/>
                    <a:pt x="404" y="35"/>
                  </a:cubicBezTo>
                  <a:cubicBezTo>
                    <a:pt x="407" y="41"/>
                    <a:pt x="405" y="45"/>
                    <a:pt x="401" y="54"/>
                  </a:cubicBezTo>
                  <a:cubicBezTo>
                    <a:pt x="397" y="63"/>
                    <a:pt x="391" y="77"/>
                    <a:pt x="374" y="96"/>
                  </a:cubicBezTo>
                  <a:cubicBezTo>
                    <a:pt x="358" y="116"/>
                    <a:pt x="280" y="199"/>
                    <a:pt x="266" y="213"/>
                  </a:cubicBezTo>
                  <a:cubicBezTo>
                    <a:pt x="266" y="211"/>
                    <a:pt x="269" y="185"/>
                    <a:pt x="270" y="174"/>
                  </a:cubicBezTo>
                  <a:cubicBezTo>
                    <a:pt x="274" y="144"/>
                    <a:pt x="276" y="115"/>
                    <a:pt x="256" y="90"/>
                  </a:cubicBezTo>
                  <a:cubicBezTo>
                    <a:pt x="249" y="80"/>
                    <a:pt x="240" y="70"/>
                    <a:pt x="229" y="65"/>
                  </a:cubicBezTo>
                  <a:cubicBezTo>
                    <a:pt x="224" y="62"/>
                    <a:pt x="214" y="70"/>
                    <a:pt x="206" y="73"/>
                  </a:cubicBezTo>
                  <a:cubicBezTo>
                    <a:pt x="204" y="74"/>
                    <a:pt x="203" y="75"/>
                    <a:pt x="202" y="75"/>
                  </a:cubicBezTo>
                  <a:cubicBezTo>
                    <a:pt x="180" y="85"/>
                    <a:pt x="167" y="102"/>
                    <a:pt x="160" y="123"/>
                  </a:cubicBezTo>
                  <a:cubicBezTo>
                    <a:pt x="152" y="146"/>
                    <a:pt x="143" y="168"/>
                    <a:pt x="125" y="185"/>
                  </a:cubicBezTo>
                  <a:cubicBezTo>
                    <a:pt x="122" y="188"/>
                    <a:pt x="118" y="189"/>
                    <a:pt x="115" y="191"/>
                  </a:cubicBezTo>
                  <a:cubicBezTo>
                    <a:pt x="113" y="187"/>
                    <a:pt x="111" y="183"/>
                    <a:pt x="110" y="179"/>
                  </a:cubicBezTo>
                  <a:cubicBezTo>
                    <a:pt x="106" y="162"/>
                    <a:pt x="103" y="144"/>
                    <a:pt x="97" y="128"/>
                  </a:cubicBezTo>
                  <a:cubicBezTo>
                    <a:pt x="91" y="113"/>
                    <a:pt x="77" y="108"/>
                    <a:pt x="63" y="114"/>
                  </a:cubicBezTo>
                  <a:cubicBezTo>
                    <a:pt x="44" y="121"/>
                    <a:pt x="29" y="133"/>
                    <a:pt x="20" y="152"/>
                  </a:cubicBezTo>
                  <a:cubicBezTo>
                    <a:pt x="5" y="183"/>
                    <a:pt x="1" y="216"/>
                    <a:pt x="0" y="250"/>
                  </a:cubicBezTo>
                  <a:cubicBezTo>
                    <a:pt x="1" y="262"/>
                    <a:pt x="0" y="275"/>
                    <a:pt x="3" y="287"/>
                  </a:cubicBezTo>
                  <a:cubicBezTo>
                    <a:pt x="7" y="309"/>
                    <a:pt x="13" y="329"/>
                    <a:pt x="35" y="3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3"/>
            <p:cNvSpPr>
              <a:spLocks/>
            </p:cNvSpPr>
            <p:nvPr/>
          </p:nvSpPr>
          <p:spPr bwMode="auto">
            <a:xfrm>
              <a:off x="3279775" y="-790575"/>
              <a:ext cx="455613" cy="174625"/>
            </a:xfrm>
            <a:custGeom>
              <a:avLst/>
              <a:gdLst>
                <a:gd name="T0" fmla="*/ 388 w 597"/>
                <a:gd name="T1" fmla="*/ 10 h 228"/>
                <a:gd name="T2" fmla="*/ 260 w 597"/>
                <a:gd name="T3" fmla="*/ 48 h 228"/>
                <a:gd name="T4" fmla="*/ 106 w 597"/>
                <a:gd name="T5" fmla="*/ 130 h 228"/>
                <a:gd name="T6" fmla="*/ 4 w 597"/>
                <a:gd name="T7" fmla="*/ 198 h 228"/>
                <a:gd name="T8" fmla="*/ 6 w 597"/>
                <a:gd name="T9" fmla="*/ 203 h 228"/>
                <a:gd name="T10" fmla="*/ 57 w 597"/>
                <a:gd name="T11" fmla="*/ 195 h 228"/>
                <a:gd name="T12" fmla="*/ 136 w 597"/>
                <a:gd name="T13" fmla="*/ 175 h 228"/>
                <a:gd name="T14" fmla="*/ 186 w 597"/>
                <a:gd name="T15" fmla="*/ 142 h 228"/>
                <a:gd name="T16" fmla="*/ 320 w 597"/>
                <a:gd name="T17" fmla="*/ 70 h 228"/>
                <a:gd name="T18" fmla="*/ 496 w 597"/>
                <a:gd name="T19" fmla="*/ 33 h 228"/>
                <a:gd name="T20" fmla="*/ 530 w 597"/>
                <a:gd name="T21" fmla="*/ 62 h 228"/>
                <a:gd name="T22" fmla="*/ 503 w 597"/>
                <a:gd name="T23" fmla="*/ 120 h 228"/>
                <a:gd name="T24" fmla="*/ 443 w 597"/>
                <a:gd name="T25" fmla="*/ 171 h 228"/>
                <a:gd name="T26" fmla="*/ 366 w 597"/>
                <a:gd name="T27" fmla="*/ 217 h 228"/>
                <a:gd name="T28" fmla="*/ 364 w 597"/>
                <a:gd name="T29" fmla="*/ 220 h 228"/>
                <a:gd name="T30" fmla="*/ 364 w 597"/>
                <a:gd name="T31" fmla="*/ 220 h 228"/>
                <a:gd name="T32" fmla="*/ 367 w 597"/>
                <a:gd name="T33" fmla="*/ 224 h 228"/>
                <a:gd name="T34" fmla="*/ 380 w 597"/>
                <a:gd name="T35" fmla="*/ 228 h 228"/>
                <a:gd name="T36" fmla="*/ 425 w 597"/>
                <a:gd name="T37" fmla="*/ 226 h 228"/>
                <a:gd name="T38" fmla="*/ 550 w 597"/>
                <a:gd name="T39" fmla="*/ 177 h 228"/>
                <a:gd name="T40" fmla="*/ 596 w 597"/>
                <a:gd name="T41" fmla="*/ 102 h 228"/>
                <a:gd name="T42" fmla="*/ 587 w 597"/>
                <a:gd name="T43" fmla="*/ 54 h 228"/>
                <a:gd name="T44" fmla="*/ 528 w 597"/>
                <a:gd name="T45" fmla="*/ 11 h 228"/>
                <a:gd name="T46" fmla="*/ 388 w 597"/>
                <a:gd name="T47" fmla="*/ 1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7" h="228">
                  <a:moveTo>
                    <a:pt x="388" y="10"/>
                  </a:moveTo>
                  <a:cubicBezTo>
                    <a:pt x="343" y="20"/>
                    <a:pt x="330" y="20"/>
                    <a:pt x="260" y="48"/>
                  </a:cubicBezTo>
                  <a:cubicBezTo>
                    <a:pt x="190" y="76"/>
                    <a:pt x="125" y="118"/>
                    <a:pt x="106" y="130"/>
                  </a:cubicBezTo>
                  <a:cubicBezTo>
                    <a:pt x="81" y="145"/>
                    <a:pt x="8" y="194"/>
                    <a:pt x="4" y="198"/>
                  </a:cubicBezTo>
                  <a:cubicBezTo>
                    <a:pt x="0" y="202"/>
                    <a:pt x="2" y="203"/>
                    <a:pt x="6" y="203"/>
                  </a:cubicBezTo>
                  <a:cubicBezTo>
                    <a:pt x="10" y="203"/>
                    <a:pt x="49" y="195"/>
                    <a:pt x="57" y="195"/>
                  </a:cubicBezTo>
                  <a:cubicBezTo>
                    <a:pt x="85" y="196"/>
                    <a:pt x="111" y="189"/>
                    <a:pt x="136" y="175"/>
                  </a:cubicBezTo>
                  <a:cubicBezTo>
                    <a:pt x="155" y="165"/>
                    <a:pt x="171" y="154"/>
                    <a:pt x="186" y="142"/>
                  </a:cubicBezTo>
                  <a:cubicBezTo>
                    <a:pt x="225" y="111"/>
                    <a:pt x="297" y="78"/>
                    <a:pt x="320" y="70"/>
                  </a:cubicBezTo>
                  <a:cubicBezTo>
                    <a:pt x="380" y="48"/>
                    <a:pt x="457" y="30"/>
                    <a:pt x="496" y="33"/>
                  </a:cubicBezTo>
                  <a:cubicBezTo>
                    <a:pt x="512" y="34"/>
                    <a:pt x="527" y="43"/>
                    <a:pt x="530" y="62"/>
                  </a:cubicBezTo>
                  <a:cubicBezTo>
                    <a:pt x="533" y="77"/>
                    <a:pt x="513" y="110"/>
                    <a:pt x="503" y="120"/>
                  </a:cubicBezTo>
                  <a:cubicBezTo>
                    <a:pt x="494" y="130"/>
                    <a:pt x="469" y="152"/>
                    <a:pt x="443" y="171"/>
                  </a:cubicBezTo>
                  <a:cubicBezTo>
                    <a:pt x="413" y="191"/>
                    <a:pt x="369" y="216"/>
                    <a:pt x="366" y="217"/>
                  </a:cubicBezTo>
                  <a:cubicBezTo>
                    <a:pt x="363" y="219"/>
                    <a:pt x="364" y="220"/>
                    <a:pt x="364" y="220"/>
                  </a:cubicBezTo>
                  <a:cubicBezTo>
                    <a:pt x="364" y="220"/>
                    <a:pt x="364" y="219"/>
                    <a:pt x="364" y="220"/>
                  </a:cubicBezTo>
                  <a:cubicBezTo>
                    <a:pt x="364" y="222"/>
                    <a:pt x="365" y="222"/>
                    <a:pt x="367" y="224"/>
                  </a:cubicBezTo>
                  <a:cubicBezTo>
                    <a:pt x="370" y="225"/>
                    <a:pt x="373" y="228"/>
                    <a:pt x="380" y="228"/>
                  </a:cubicBezTo>
                  <a:cubicBezTo>
                    <a:pt x="383" y="228"/>
                    <a:pt x="421" y="226"/>
                    <a:pt x="425" y="226"/>
                  </a:cubicBezTo>
                  <a:cubicBezTo>
                    <a:pt x="451" y="224"/>
                    <a:pt x="505" y="216"/>
                    <a:pt x="550" y="177"/>
                  </a:cubicBezTo>
                  <a:cubicBezTo>
                    <a:pt x="573" y="156"/>
                    <a:pt x="593" y="137"/>
                    <a:pt x="596" y="102"/>
                  </a:cubicBezTo>
                  <a:cubicBezTo>
                    <a:pt x="597" y="90"/>
                    <a:pt x="596" y="73"/>
                    <a:pt x="587" y="54"/>
                  </a:cubicBezTo>
                  <a:cubicBezTo>
                    <a:pt x="576" y="29"/>
                    <a:pt x="549" y="18"/>
                    <a:pt x="528" y="11"/>
                  </a:cubicBezTo>
                  <a:cubicBezTo>
                    <a:pt x="493" y="0"/>
                    <a:pt x="438" y="0"/>
                    <a:pt x="388"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4"/>
            <p:cNvSpPr>
              <a:spLocks/>
            </p:cNvSpPr>
            <p:nvPr/>
          </p:nvSpPr>
          <p:spPr bwMode="auto">
            <a:xfrm>
              <a:off x="549275" y="-954088"/>
              <a:ext cx="160338" cy="173038"/>
            </a:xfrm>
            <a:custGeom>
              <a:avLst/>
              <a:gdLst>
                <a:gd name="T0" fmla="*/ 39 w 210"/>
                <a:gd name="T1" fmla="*/ 128 h 226"/>
                <a:gd name="T2" fmla="*/ 50 w 210"/>
                <a:gd name="T3" fmla="*/ 144 h 226"/>
                <a:gd name="T4" fmla="*/ 53 w 210"/>
                <a:gd name="T5" fmla="*/ 162 h 226"/>
                <a:gd name="T6" fmla="*/ 34 w 210"/>
                <a:gd name="T7" fmla="*/ 188 h 226"/>
                <a:gd name="T8" fmla="*/ 12 w 210"/>
                <a:gd name="T9" fmla="*/ 222 h 226"/>
                <a:gd name="T10" fmla="*/ 48 w 210"/>
                <a:gd name="T11" fmla="*/ 201 h 226"/>
                <a:gd name="T12" fmla="*/ 84 w 210"/>
                <a:gd name="T13" fmla="*/ 192 h 226"/>
                <a:gd name="T14" fmla="*/ 159 w 210"/>
                <a:gd name="T15" fmla="*/ 197 h 226"/>
                <a:gd name="T16" fmla="*/ 199 w 210"/>
                <a:gd name="T17" fmla="*/ 166 h 226"/>
                <a:gd name="T18" fmla="*/ 189 w 210"/>
                <a:gd name="T19" fmla="*/ 80 h 226"/>
                <a:gd name="T20" fmla="*/ 156 w 210"/>
                <a:gd name="T21" fmla="*/ 43 h 226"/>
                <a:gd name="T22" fmla="*/ 99 w 210"/>
                <a:gd name="T23" fmla="*/ 11 h 226"/>
                <a:gd name="T24" fmla="*/ 66 w 210"/>
                <a:gd name="T25" fmla="*/ 11 h 226"/>
                <a:gd name="T26" fmla="*/ 36 w 210"/>
                <a:gd name="T27" fmla="*/ 31 h 226"/>
                <a:gd name="T28" fmla="*/ 25 w 210"/>
                <a:gd name="T29" fmla="*/ 108 h 226"/>
                <a:gd name="T30" fmla="*/ 39 w 210"/>
                <a:gd name="T31" fmla="*/ 12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26">
                  <a:moveTo>
                    <a:pt x="39" y="128"/>
                  </a:moveTo>
                  <a:cubicBezTo>
                    <a:pt x="43" y="134"/>
                    <a:pt x="46" y="140"/>
                    <a:pt x="50" y="144"/>
                  </a:cubicBezTo>
                  <a:cubicBezTo>
                    <a:pt x="56" y="150"/>
                    <a:pt x="58" y="155"/>
                    <a:pt x="53" y="162"/>
                  </a:cubicBezTo>
                  <a:cubicBezTo>
                    <a:pt x="47" y="170"/>
                    <a:pt x="40" y="179"/>
                    <a:pt x="34" y="188"/>
                  </a:cubicBezTo>
                  <a:cubicBezTo>
                    <a:pt x="28" y="197"/>
                    <a:pt x="9" y="218"/>
                    <a:pt x="12" y="222"/>
                  </a:cubicBezTo>
                  <a:cubicBezTo>
                    <a:pt x="15" y="226"/>
                    <a:pt x="38" y="207"/>
                    <a:pt x="48" y="201"/>
                  </a:cubicBezTo>
                  <a:cubicBezTo>
                    <a:pt x="59" y="194"/>
                    <a:pt x="70" y="186"/>
                    <a:pt x="84" y="192"/>
                  </a:cubicBezTo>
                  <a:cubicBezTo>
                    <a:pt x="109" y="203"/>
                    <a:pt x="134" y="201"/>
                    <a:pt x="159" y="197"/>
                  </a:cubicBezTo>
                  <a:cubicBezTo>
                    <a:pt x="177" y="194"/>
                    <a:pt x="194" y="186"/>
                    <a:pt x="199" y="166"/>
                  </a:cubicBezTo>
                  <a:cubicBezTo>
                    <a:pt x="205" y="137"/>
                    <a:pt x="210" y="107"/>
                    <a:pt x="189" y="80"/>
                  </a:cubicBezTo>
                  <a:cubicBezTo>
                    <a:pt x="178" y="67"/>
                    <a:pt x="169" y="53"/>
                    <a:pt x="156" y="43"/>
                  </a:cubicBezTo>
                  <a:cubicBezTo>
                    <a:pt x="139" y="30"/>
                    <a:pt x="119" y="20"/>
                    <a:pt x="99" y="11"/>
                  </a:cubicBezTo>
                  <a:cubicBezTo>
                    <a:pt x="89" y="6"/>
                    <a:pt x="78" y="0"/>
                    <a:pt x="66" y="11"/>
                  </a:cubicBezTo>
                  <a:cubicBezTo>
                    <a:pt x="57" y="19"/>
                    <a:pt x="47" y="26"/>
                    <a:pt x="36" y="31"/>
                  </a:cubicBezTo>
                  <a:cubicBezTo>
                    <a:pt x="11" y="44"/>
                    <a:pt x="0" y="87"/>
                    <a:pt x="25" y="108"/>
                  </a:cubicBezTo>
                  <a:cubicBezTo>
                    <a:pt x="31" y="113"/>
                    <a:pt x="34" y="122"/>
                    <a:pt x="39"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5"/>
            <p:cNvSpPr>
              <a:spLocks/>
            </p:cNvSpPr>
            <p:nvPr/>
          </p:nvSpPr>
          <p:spPr bwMode="auto">
            <a:xfrm>
              <a:off x="3154362" y="-631825"/>
              <a:ext cx="93663" cy="157163"/>
            </a:xfrm>
            <a:custGeom>
              <a:avLst/>
              <a:gdLst>
                <a:gd name="T0" fmla="*/ 105 w 122"/>
                <a:gd name="T1" fmla="*/ 180 h 205"/>
                <a:gd name="T2" fmla="*/ 108 w 122"/>
                <a:gd name="T3" fmla="*/ 135 h 205"/>
                <a:gd name="T4" fmla="*/ 121 w 122"/>
                <a:gd name="T5" fmla="*/ 30 h 205"/>
                <a:gd name="T6" fmla="*/ 106 w 122"/>
                <a:gd name="T7" fmla="*/ 10 h 205"/>
                <a:gd name="T8" fmla="*/ 101 w 122"/>
                <a:gd name="T9" fmla="*/ 8 h 205"/>
                <a:gd name="T10" fmla="*/ 64 w 122"/>
                <a:gd name="T11" fmla="*/ 0 h 205"/>
                <a:gd name="T12" fmla="*/ 46 w 122"/>
                <a:gd name="T13" fmla="*/ 9 h 205"/>
                <a:gd name="T14" fmla="*/ 24 w 122"/>
                <a:gd name="T15" fmla="*/ 44 h 205"/>
                <a:gd name="T16" fmla="*/ 4 w 122"/>
                <a:gd name="T17" fmla="*/ 141 h 205"/>
                <a:gd name="T18" fmla="*/ 47 w 122"/>
                <a:gd name="T19" fmla="*/ 198 h 205"/>
                <a:gd name="T20" fmla="*/ 78 w 122"/>
                <a:gd name="T21" fmla="*/ 202 h 205"/>
                <a:gd name="T22" fmla="*/ 105 w 122"/>
                <a:gd name="T23"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205">
                  <a:moveTo>
                    <a:pt x="105" y="180"/>
                  </a:moveTo>
                  <a:cubicBezTo>
                    <a:pt x="103" y="164"/>
                    <a:pt x="106" y="150"/>
                    <a:pt x="108" y="135"/>
                  </a:cubicBezTo>
                  <a:cubicBezTo>
                    <a:pt x="113" y="100"/>
                    <a:pt x="117" y="65"/>
                    <a:pt x="121" y="30"/>
                  </a:cubicBezTo>
                  <a:cubicBezTo>
                    <a:pt x="122" y="17"/>
                    <a:pt x="119" y="12"/>
                    <a:pt x="106" y="10"/>
                  </a:cubicBezTo>
                  <a:cubicBezTo>
                    <a:pt x="105" y="9"/>
                    <a:pt x="103" y="8"/>
                    <a:pt x="101" y="8"/>
                  </a:cubicBezTo>
                  <a:cubicBezTo>
                    <a:pt x="89" y="5"/>
                    <a:pt x="77" y="3"/>
                    <a:pt x="64" y="0"/>
                  </a:cubicBezTo>
                  <a:cubicBezTo>
                    <a:pt x="58" y="2"/>
                    <a:pt x="50" y="4"/>
                    <a:pt x="46" y="9"/>
                  </a:cubicBezTo>
                  <a:cubicBezTo>
                    <a:pt x="38" y="20"/>
                    <a:pt x="27" y="31"/>
                    <a:pt x="24" y="44"/>
                  </a:cubicBezTo>
                  <a:cubicBezTo>
                    <a:pt x="15" y="76"/>
                    <a:pt x="9" y="108"/>
                    <a:pt x="4" y="141"/>
                  </a:cubicBezTo>
                  <a:cubicBezTo>
                    <a:pt x="0" y="172"/>
                    <a:pt x="16" y="192"/>
                    <a:pt x="47" y="198"/>
                  </a:cubicBezTo>
                  <a:cubicBezTo>
                    <a:pt x="57" y="200"/>
                    <a:pt x="68" y="199"/>
                    <a:pt x="78" y="202"/>
                  </a:cubicBezTo>
                  <a:cubicBezTo>
                    <a:pt x="94" y="205"/>
                    <a:pt x="108" y="196"/>
                    <a:pt x="105" y="18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6"/>
            <p:cNvSpPr>
              <a:spLocks/>
            </p:cNvSpPr>
            <p:nvPr/>
          </p:nvSpPr>
          <p:spPr bwMode="auto">
            <a:xfrm>
              <a:off x="-407988"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noEditPoints="1"/>
            </p:cNvSpPr>
            <p:nvPr/>
          </p:nvSpPr>
          <p:spPr bwMode="auto">
            <a:xfrm>
              <a:off x="-301625" y="17462"/>
              <a:ext cx="115888" cy="138113"/>
            </a:xfrm>
            <a:custGeom>
              <a:avLst/>
              <a:gdLst>
                <a:gd name="T0" fmla="*/ 73 w 73"/>
                <a:gd name="T1" fmla="*/ 87 h 87"/>
                <a:gd name="T2" fmla="*/ 57 w 73"/>
                <a:gd name="T3" fmla="*/ 87 h 87"/>
                <a:gd name="T4" fmla="*/ 51 w 73"/>
                <a:gd name="T5" fmla="*/ 67 h 87"/>
                <a:gd name="T6" fmla="*/ 22 w 73"/>
                <a:gd name="T7" fmla="*/ 67 h 87"/>
                <a:gd name="T8" fmla="*/ 15 w 73"/>
                <a:gd name="T9" fmla="*/ 87 h 87"/>
                <a:gd name="T10" fmla="*/ 0 w 73"/>
                <a:gd name="T11" fmla="*/ 87 h 87"/>
                <a:gd name="T12" fmla="*/ 28 w 73"/>
                <a:gd name="T13" fmla="*/ 0 h 87"/>
                <a:gd name="T14" fmla="*/ 44 w 73"/>
                <a:gd name="T15" fmla="*/ 0 h 87"/>
                <a:gd name="T16" fmla="*/ 73 w 73"/>
                <a:gd name="T17" fmla="*/ 87 h 87"/>
                <a:gd name="T18" fmla="*/ 46 w 73"/>
                <a:gd name="T19" fmla="*/ 53 h 87"/>
                <a:gd name="T20" fmla="*/ 36 w 73"/>
                <a:gd name="T21" fmla="*/ 21 h 87"/>
                <a:gd name="T22" fmla="*/ 26 w 73"/>
                <a:gd name="T23" fmla="*/ 53 h 87"/>
                <a:gd name="T24" fmla="*/ 46 w 73"/>
                <a:gd name="T25"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87">
                  <a:moveTo>
                    <a:pt x="73" y="87"/>
                  </a:moveTo>
                  <a:lnTo>
                    <a:pt x="57" y="87"/>
                  </a:lnTo>
                  <a:lnTo>
                    <a:pt x="51" y="67"/>
                  </a:lnTo>
                  <a:lnTo>
                    <a:pt x="22" y="67"/>
                  </a:lnTo>
                  <a:lnTo>
                    <a:pt x="15" y="87"/>
                  </a:lnTo>
                  <a:lnTo>
                    <a:pt x="0" y="87"/>
                  </a:lnTo>
                  <a:lnTo>
                    <a:pt x="28" y="0"/>
                  </a:lnTo>
                  <a:lnTo>
                    <a:pt x="44" y="0"/>
                  </a:lnTo>
                  <a:lnTo>
                    <a:pt x="73" y="87"/>
                  </a:lnTo>
                  <a:close/>
                  <a:moveTo>
                    <a:pt x="46" y="53"/>
                  </a:moveTo>
                  <a:lnTo>
                    <a:pt x="36" y="21"/>
                  </a:lnTo>
                  <a:lnTo>
                    <a:pt x="26" y="53"/>
                  </a:lnTo>
                  <a:lnTo>
                    <a:pt x="46" y="5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p:nvSpPr>
          <p:spPr bwMode="auto">
            <a:xfrm>
              <a:off x="-173038" y="17462"/>
              <a:ext cx="92075" cy="138113"/>
            </a:xfrm>
            <a:custGeom>
              <a:avLst/>
              <a:gdLst>
                <a:gd name="T0" fmla="*/ 0 w 58"/>
                <a:gd name="T1" fmla="*/ 87 h 87"/>
                <a:gd name="T2" fmla="*/ 0 w 58"/>
                <a:gd name="T3" fmla="*/ 0 h 87"/>
                <a:gd name="T4" fmla="*/ 15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5"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p:nvSpPr>
          <p:spPr bwMode="auto">
            <a:xfrm>
              <a:off x="-65088" y="17462"/>
              <a:ext cx="74613" cy="141288"/>
            </a:xfrm>
            <a:custGeom>
              <a:avLst/>
              <a:gdLst>
                <a:gd name="T0" fmla="*/ 67 w 97"/>
                <a:gd name="T1" fmla="*/ 0 h 183"/>
                <a:gd name="T2" fmla="*/ 97 w 97"/>
                <a:gd name="T3" fmla="*/ 0 h 183"/>
                <a:gd name="T4" fmla="*/ 97 w 97"/>
                <a:gd name="T5" fmla="*/ 114 h 183"/>
                <a:gd name="T6" fmla="*/ 94 w 97"/>
                <a:gd name="T7" fmla="*/ 148 h 183"/>
                <a:gd name="T8" fmla="*/ 78 w 97"/>
                <a:gd name="T9" fmla="*/ 173 h 183"/>
                <a:gd name="T10" fmla="*/ 47 w 97"/>
                <a:gd name="T11" fmla="*/ 183 h 183"/>
                <a:gd name="T12" fmla="*/ 12 w 97"/>
                <a:gd name="T13" fmla="*/ 168 h 183"/>
                <a:gd name="T14" fmla="*/ 0 w 97"/>
                <a:gd name="T15" fmla="*/ 124 h 183"/>
                <a:gd name="T16" fmla="*/ 29 w 97"/>
                <a:gd name="T17" fmla="*/ 120 h 183"/>
                <a:gd name="T18" fmla="*/ 32 w 97"/>
                <a:gd name="T19" fmla="*/ 142 h 183"/>
                <a:gd name="T20" fmla="*/ 48 w 97"/>
                <a:gd name="T21" fmla="*/ 152 h 183"/>
                <a:gd name="T22" fmla="*/ 62 w 97"/>
                <a:gd name="T23" fmla="*/ 145 h 183"/>
                <a:gd name="T24" fmla="*/ 67 w 97"/>
                <a:gd name="T25" fmla="*/ 116 h 183"/>
                <a:gd name="T26" fmla="*/ 67 w 97"/>
                <a:gd name="T2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83">
                  <a:moveTo>
                    <a:pt x="67" y="0"/>
                  </a:moveTo>
                  <a:cubicBezTo>
                    <a:pt x="97" y="0"/>
                    <a:pt x="97" y="0"/>
                    <a:pt x="97" y="0"/>
                  </a:cubicBezTo>
                  <a:cubicBezTo>
                    <a:pt x="97" y="114"/>
                    <a:pt x="97" y="114"/>
                    <a:pt x="97" y="114"/>
                  </a:cubicBezTo>
                  <a:cubicBezTo>
                    <a:pt x="97" y="128"/>
                    <a:pt x="96" y="140"/>
                    <a:pt x="94" y="148"/>
                  </a:cubicBezTo>
                  <a:cubicBezTo>
                    <a:pt x="91" y="158"/>
                    <a:pt x="85" y="167"/>
                    <a:pt x="78" y="173"/>
                  </a:cubicBezTo>
                  <a:cubicBezTo>
                    <a:pt x="70" y="179"/>
                    <a:pt x="59" y="183"/>
                    <a:pt x="47" y="183"/>
                  </a:cubicBezTo>
                  <a:cubicBezTo>
                    <a:pt x="32" y="183"/>
                    <a:pt x="20" y="178"/>
                    <a:pt x="12" y="168"/>
                  </a:cubicBezTo>
                  <a:cubicBezTo>
                    <a:pt x="4" y="158"/>
                    <a:pt x="0" y="143"/>
                    <a:pt x="0" y="124"/>
                  </a:cubicBezTo>
                  <a:cubicBezTo>
                    <a:pt x="29" y="120"/>
                    <a:pt x="29" y="120"/>
                    <a:pt x="29" y="120"/>
                  </a:cubicBezTo>
                  <a:cubicBezTo>
                    <a:pt x="29" y="130"/>
                    <a:pt x="30" y="138"/>
                    <a:pt x="32" y="142"/>
                  </a:cubicBezTo>
                  <a:cubicBezTo>
                    <a:pt x="36" y="148"/>
                    <a:pt x="41" y="152"/>
                    <a:pt x="48" y="152"/>
                  </a:cubicBezTo>
                  <a:cubicBezTo>
                    <a:pt x="55" y="152"/>
                    <a:pt x="59" y="149"/>
                    <a:pt x="62" y="145"/>
                  </a:cubicBezTo>
                  <a:cubicBezTo>
                    <a:pt x="65" y="140"/>
                    <a:pt x="67" y="131"/>
                    <a:pt x="67" y="116"/>
                  </a:cubicBezTo>
                  <a:lnTo>
                    <a:pt x="6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Rectangle 20"/>
            <p:cNvSpPr>
              <a:spLocks noChangeArrowheads="1"/>
            </p:cNvSpPr>
            <p:nvPr/>
          </p:nvSpPr>
          <p:spPr bwMode="auto">
            <a:xfrm>
              <a:off x="34925" y="17462"/>
              <a:ext cx="22225" cy="138113"/>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1"/>
            <p:cNvSpPr>
              <a:spLocks/>
            </p:cNvSpPr>
            <p:nvPr/>
          </p:nvSpPr>
          <p:spPr bwMode="auto">
            <a:xfrm>
              <a:off x="793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2"/>
            <p:cNvSpPr>
              <a:spLocks/>
            </p:cNvSpPr>
            <p:nvPr/>
          </p:nvSpPr>
          <p:spPr bwMode="auto">
            <a:xfrm>
              <a:off x="193675" y="15875"/>
              <a:ext cx="107950" cy="142875"/>
            </a:xfrm>
            <a:custGeom>
              <a:avLst/>
              <a:gdLst>
                <a:gd name="T0" fmla="*/ 77 w 143"/>
                <a:gd name="T1" fmla="*/ 117 h 186"/>
                <a:gd name="T2" fmla="*/ 77 w 143"/>
                <a:gd name="T3" fmla="*/ 86 h 186"/>
                <a:gd name="T4" fmla="*/ 143 w 143"/>
                <a:gd name="T5" fmla="*/ 86 h 186"/>
                <a:gd name="T6" fmla="*/ 143 w 143"/>
                <a:gd name="T7" fmla="*/ 158 h 186"/>
                <a:gd name="T8" fmla="*/ 115 w 143"/>
                <a:gd name="T9" fmla="*/ 177 h 186"/>
                <a:gd name="T10" fmla="*/ 78 w 143"/>
                <a:gd name="T11" fmla="*/ 186 h 186"/>
                <a:gd name="T12" fmla="*/ 36 w 143"/>
                <a:gd name="T13" fmla="*/ 174 h 186"/>
                <a:gd name="T14" fmla="*/ 9 w 143"/>
                <a:gd name="T15" fmla="*/ 140 h 186"/>
                <a:gd name="T16" fmla="*/ 0 w 143"/>
                <a:gd name="T17" fmla="*/ 92 h 186"/>
                <a:gd name="T18" fmla="*/ 10 w 143"/>
                <a:gd name="T19" fmla="*/ 42 h 186"/>
                <a:gd name="T20" fmla="*/ 40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6 w 143"/>
                <a:gd name="T41" fmla="*/ 155 h 186"/>
                <a:gd name="T42" fmla="*/ 95 w 143"/>
                <a:gd name="T43" fmla="*/ 150 h 186"/>
                <a:gd name="T44" fmla="*/ 112 w 143"/>
                <a:gd name="T45" fmla="*/ 139 h 186"/>
                <a:gd name="T46" fmla="*/ 112 w 143"/>
                <a:gd name="T47" fmla="*/ 117 h 186"/>
                <a:gd name="T48" fmla="*/ 77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7" y="117"/>
                  </a:moveTo>
                  <a:cubicBezTo>
                    <a:pt x="77" y="86"/>
                    <a:pt x="77" y="86"/>
                    <a:pt x="77" y="86"/>
                  </a:cubicBezTo>
                  <a:cubicBezTo>
                    <a:pt x="143" y="86"/>
                    <a:pt x="143" y="86"/>
                    <a:pt x="143" y="86"/>
                  </a:cubicBezTo>
                  <a:cubicBezTo>
                    <a:pt x="143" y="158"/>
                    <a:pt x="143" y="158"/>
                    <a:pt x="143" y="158"/>
                  </a:cubicBezTo>
                  <a:cubicBezTo>
                    <a:pt x="136" y="165"/>
                    <a:pt x="127" y="172"/>
                    <a:pt x="115" y="177"/>
                  </a:cubicBezTo>
                  <a:cubicBezTo>
                    <a:pt x="103" y="183"/>
                    <a:pt x="90" y="186"/>
                    <a:pt x="78" y="186"/>
                  </a:cubicBezTo>
                  <a:cubicBezTo>
                    <a:pt x="62" y="186"/>
                    <a:pt x="48" y="182"/>
                    <a:pt x="36" y="174"/>
                  </a:cubicBezTo>
                  <a:cubicBezTo>
                    <a:pt x="24" y="166"/>
                    <a:pt x="15" y="155"/>
                    <a:pt x="9" y="140"/>
                  </a:cubicBezTo>
                  <a:cubicBezTo>
                    <a:pt x="3" y="125"/>
                    <a:pt x="0" y="109"/>
                    <a:pt x="0" y="92"/>
                  </a:cubicBezTo>
                  <a:cubicBezTo>
                    <a:pt x="0" y="74"/>
                    <a:pt x="4" y="57"/>
                    <a:pt x="10" y="42"/>
                  </a:cubicBezTo>
                  <a:cubicBezTo>
                    <a:pt x="17" y="28"/>
                    <a:pt x="27" y="17"/>
                    <a:pt x="40" y="9"/>
                  </a:cubicBezTo>
                  <a:cubicBezTo>
                    <a:pt x="49" y="3"/>
                    <a:pt x="61" y="0"/>
                    <a:pt x="76" y="0"/>
                  </a:cubicBezTo>
                  <a:cubicBezTo>
                    <a:pt x="95" y="0"/>
                    <a:pt x="110"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3" y="31"/>
                    <a:pt x="52" y="36"/>
                    <a:pt x="44" y="46"/>
                  </a:cubicBezTo>
                  <a:cubicBezTo>
                    <a:pt x="36" y="56"/>
                    <a:pt x="32" y="71"/>
                    <a:pt x="32" y="91"/>
                  </a:cubicBezTo>
                  <a:cubicBezTo>
                    <a:pt x="32" y="112"/>
                    <a:pt x="36" y="128"/>
                    <a:pt x="44" y="139"/>
                  </a:cubicBezTo>
                  <a:cubicBezTo>
                    <a:pt x="52" y="149"/>
                    <a:pt x="63" y="155"/>
                    <a:pt x="76" y="155"/>
                  </a:cubicBezTo>
                  <a:cubicBezTo>
                    <a:pt x="82" y="155"/>
                    <a:pt x="89" y="153"/>
                    <a:pt x="95" y="150"/>
                  </a:cubicBezTo>
                  <a:cubicBezTo>
                    <a:pt x="102" y="147"/>
                    <a:pt x="107" y="144"/>
                    <a:pt x="112" y="139"/>
                  </a:cubicBezTo>
                  <a:cubicBezTo>
                    <a:pt x="112" y="117"/>
                    <a:pt x="112" y="117"/>
                    <a:pt x="112" y="117"/>
                  </a:cubicBezTo>
                  <a:lnTo>
                    <a:pt x="77" y="1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3"/>
            <p:cNvSpPr>
              <a:spLocks/>
            </p:cNvSpPr>
            <p:nvPr/>
          </p:nvSpPr>
          <p:spPr bwMode="auto">
            <a:xfrm>
              <a:off x="368300" y="17462"/>
              <a:ext cx="93663" cy="141288"/>
            </a:xfrm>
            <a:custGeom>
              <a:avLst/>
              <a:gdLst>
                <a:gd name="T0" fmla="*/ 0 w 122"/>
                <a:gd name="T1" fmla="*/ 0 h 183"/>
                <a:gd name="T2" fmla="*/ 31 w 122"/>
                <a:gd name="T3" fmla="*/ 0 h 183"/>
                <a:gd name="T4" fmla="*/ 31 w 122"/>
                <a:gd name="T5" fmla="*/ 97 h 183"/>
                <a:gd name="T6" fmla="*/ 32 w 122"/>
                <a:gd name="T7" fmla="*/ 127 h 183"/>
                <a:gd name="T8" fmla="*/ 41 w 122"/>
                <a:gd name="T9" fmla="*/ 145 h 183"/>
                <a:gd name="T10" fmla="*/ 62 w 122"/>
                <a:gd name="T11" fmla="*/ 152 h 183"/>
                <a:gd name="T12" fmla="*/ 81 w 122"/>
                <a:gd name="T13" fmla="*/ 145 h 183"/>
                <a:gd name="T14" fmla="*/ 90 w 122"/>
                <a:gd name="T15" fmla="*/ 130 h 183"/>
                <a:gd name="T16" fmla="*/ 91 w 122"/>
                <a:gd name="T17" fmla="*/ 99 h 183"/>
                <a:gd name="T18" fmla="*/ 91 w 122"/>
                <a:gd name="T19" fmla="*/ 0 h 183"/>
                <a:gd name="T20" fmla="*/ 122 w 122"/>
                <a:gd name="T21" fmla="*/ 0 h 183"/>
                <a:gd name="T22" fmla="*/ 122 w 122"/>
                <a:gd name="T23" fmla="*/ 94 h 183"/>
                <a:gd name="T24" fmla="*/ 119 w 122"/>
                <a:gd name="T25" fmla="*/ 140 h 183"/>
                <a:gd name="T26" fmla="*/ 110 w 122"/>
                <a:gd name="T27" fmla="*/ 162 h 183"/>
                <a:gd name="T28" fmla="*/ 92 w 122"/>
                <a:gd name="T29" fmla="*/ 177 h 183"/>
                <a:gd name="T30" fmla="*/ 63 w 122"/>
                <a:gd name="T31" fmla="*/ 183 h 183"/>
                <a:gd name="T32" fmla="*/ 30 w 122"/>
                <a:gd name="T33" fmla="*/ 177 h 183"/>
                <a:gd name="T34" fmla="*/ 12 w 122"/>
                <a:gd name="T35" fmla="*/ 161 h 183"/>
                <a:gd name="T36" fmla="*/ 3 w 122"/>
                <a:gd name="T37" fmla="*/ 141 h 183"/>
                <a:gd name="T38" fmla="*/ 0 w 122"/>
                <a:gd name="T39" fmla="*/ 96 h 183"/>
                <a:gd name="T40" fmla="*/ 0 w 122"/>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83">
                  <a:moveTo>
                    <a:pt x="0" y="0"/>
                  </a:moveTo>
                  <a:cubicBezTo>
                    <a:pt x="31" y="0"/>
                    <a:pt x="31" y="0"/>
                    <a:pt x="31" y="0"/>
                  </a:cubicBezTo>
                  <a:cubicBezTo>
                    <a:pt x="31" y="97"/>
                    <a:pt x="31" y="97"/>
                    <a:pt x="31" y="97"/>
                  </a:cubicBezTo>
                  <a:cubicBezTo>
                    <a:pt x="31" y="113"/>
                    <a:pt x="31" y="123"/>
                    <a:pt x="32" y="127"/>
                  </a:cubicBezTo>
                  <a:cubicBezTo>
                    <a:pt x="33" y="135"/>
                    <a:pt x="37" y="140"/>
                    <a:pt x="41" y="145"/>
                  </a:cubicBezTo>
                  <a:cubicBezTo>
                    <a:pt x="46" y="149"/>
                    <a:pt x="53" y="152"/>
                    <a:pt x="62" y="152"/>
                  </a:cubicBezTo>
                  <a:cubicBezTo>
                    <a:pt x="70" y="152"/>
                    <a:pt x="77" y="149"/>
                    <a:pt x="81" y="145"/>
                  </a:cubicBezTo>
                  <a:cubicBezTo>
                    <a:pt x="86" y="141"/>
                    <a:pt x="89" y="136"/>
                    <a:pt x="90" y="130"/>
                  </a:cubicBezTo>
                  <a:cubicBezTo>
                    <a:pt x="90" y="124"/>
                    <a:pt x="91" y="114"/>
                    <a:pt x="91" y="99"/>
                  </a:cubicBezTo>
                  <a:cubicBezTo>
                    <a:pt x="91" y="0"/>
                    <a:pt x="91" y="0"/>
                    <a:pt x="91" y="0"/>
                  </a:cubicBezTo>
                  <a:cubicBezTo>
                    <a:pt x="122" y="0"/>
                    <a:pt x="122" y="0"/>
                    <a:pt x="122" y="0"/>
                  </a:cubicBezTo>
                  <a:cubicBezTo>
                    <a:pt x="122" y="94"/>
                    <a:pt x="122" y="94"/>
                    <a:pt x="122" y="94"/>
                  </a:cubicBezTo>
                  <a:cubicBezTo>
                    <a:pt x="122" y="116"/>
                    <a:pt x="121" y="131"/>
                    <a:pt x="119" y="140"/>
                  </a:cubicBezTo>
                  <a:cubicBezTo>
                    <a:pt x="117" y="149"/>
                    <a:pt x="114" y="156"/>
                    <a:pt x="110" y="162"/>
                  </a:cubicBezTo>
                  <a:cubicBezTo>
                    <a:pt x="105" y="169"/>
                    <a:pt x="100" y="173"/>
                    <a:pt x="92" y="177"/>
                  </a:cubicBezTo>
                  <a:cubicBezTo>
                    <a:pt x="84" y="181"/>
                    <a:pt x="75" y="183"/>
                    <a:pt x="63" y="183"/>
                  </a:cubicBezTo>
                  <a:cubicBezTo>
                    <a:pt x="48" y="183"/>
                    <a:pt x="37" y="181"/>
                    <a:pt x="30" y="177"/>
                  </a:cubicBezTo>
                  <a:cubicBezTo>
                    <a:pt x="22" y="173"/>
                    <a:pt x="16" y="168"/>
                    <a:pt x="12" y="161"/>
                  </a:cubicBezTo>
                  <a:cubicBezTo>
                    <a:pt x="7" y="155"/>
                    <a:pt x="5" y="148"/>
                    <a:pt x="3" y="141"/>
                  </a:cubicBezTo>
                  <a:cubicBezTo>
                    <a:pt x="1" y="131"/>
                    <a:pt x="0" y="116"/>
                    <a:pt x="0" y="96"/>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4"/>
            <p:cNvSpPr>
              <a:spLocks/>
            </p:cNvSpPr>
            <p:nvPr/>
          </p:nvSpPr>
          <p:spPr bwMode="auto">
            <a:xfrm>
              <a:off x="4857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Rectangle 25"/>
            <p:cNvSpPr>
              <a:spLocks noChangeArrowheads="1"/>
            </p:cNvSpPr>
            <p:nvPr/>
          </p:nvSpPr>
          <p:spPr bwMode="auto">
            <a:xfrm>
              <a:off x="603250" y="17462"/>
              <a:ext cx="23813" cy="138113"/>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6"/>
            <p:cNvSpPr>
              <a:spLocks/>
            </p:cNvSpPr>
            <p:nvPr/>
          </p:nvSpPr>
          <p:spPr bwMode="auto">
            <a:xfrm>
              <a:off x="636587" y="17462"/>
              <a:ext cx="107950" cy="138113"/>
            </a:xfrm>
            <a:custGeom>
              <a:avLst/>
              <a:gdLst>
                <a:gd name="T0" fmla="*/ 27 w 68"/>
                <a:gd name="T1" fmla="*/ 87 h 87"/>
                <a:gd name="T2" fmla="*/ 0 w 68"/>
                <a:gd name="T3" fmla="*/ 0 h 87"/>
                <a:gd name="T4" fmla="*/ 16 w 68"/>
                <a:gd name="T5" fmla="*/ 0 h 87"/>
                <a:gd name="T6" fmla="*/ 35 w 68"/>
                <a:gd name="T7" fmla="*/ 65 h 87"/>
                <a:gd name="T8" fmla="*/ 53 w 68"/>
                <a:gd name="T9" fmla="*/ 0 h 87"/>
                <a:gd name="T10" fmla="*/ 68 w 68"/>
                <a:gd name="T11" fmla="*/ 0 h 87"/>
                <a:gd name="T12" fmla="*/ 42 w 68"/>
                <a:gd name="T13" fmla="*/ 87 h 87"/>
                <a:gd name="T14" fmla="*/ 27 w 68"/>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87">
                  <a:moveTo>
                    <a:pt x="27" y="87"/>
                  </a:moveTo>
                  <a:lnTo>
                    <a:pt x="0" y="0"/>
                  </a:lnTo>
                  <a:lnTo>
                    <a:pt x="16" y="0"/>
                  </a:lnTo>
                  <a:lnTo>
                    <a:pt x="35" y="65"/>
                  </a:lnTo>
                  <a:lnTo>
                    <a:pt x="53" y="0"/>
                  </a:lnTo>
                  <a:lnTo>
                    <a:pt x="68" y="0"/>
                  </a:lnTo>
                  <a:lnTo>
                    <a:pt x="42" y="87"/>
                  </a:lnTo>
                  <a:lnTo>
                    <a:pt x="27"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p:nvSpPr>
          <p:spPr bwMode="auto">
            <a:xfrm>
              <a:off x="757237"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8"/>
            <p:cNvSpPr>
              <a:spLocks noEditPoints="1"/>
            </p:cNvSpPr>
            <p:nvPr/>
          </p:nvSpPr>
          <p:spPr bwMode="auto">
            <a:xfrm>
              <a:off x="865187" y="17462"/>
              <a:ext cx="104775" cy="138113"/>
            </a:xfrm>
            <a:custGeom>
              <a:avLst/>
              <a:gdLst>
                <a:gd name="T0" fmla="*/ 0 w 137"/>
                <a:gd name="T1" fmla="*/ 179 h 179"/>
                <a:gd name="T2" fmla="*/ 0 w 137"/>
                <a:gd name="T3" fmla="*/ 0 h 179"/>
                <a:gd name="T4" fmla="*/ 65 w 137"/>
                <a:gd name="T5" fmla="*/ 0 h 179"/>
                <a:gd name="T6" fmla="*/ 100 w 137"/>
                <a:gd name="T7" fmla="*/ 5 h 179"/>
                <a:gd name="T8" fmla="*/ 118 w 137"/>
                <a:gd name="T9" fmla="*/ 22 h 179"/>
                <a:gd name="T10" fmla="*/ 124 w 137"/>
                <a:gd name="T11" fmla="*/ 50 h 179"/>
                <a:gd name="T12" fmla="*/ 114 w 137"/>
                <a:gd name="T13" fmla="*/ 84 h 179"/>
                <a:gd name="T14" fmla="*/ 84 w 137"/>
                <a:gd name="T15" fmla="*/ 100 h 179"/>
                <a:gd name="T16" fmla="*/ 101 w 137"/>
                <a:gd name="T17" fmla="*/ 115 h 179"/>
                <a:gd name="T18" fmla="*/ 118 w 137"/>
                <a:gd name="T19" fmla="*/ 144 h 179"/>
                <a:gd name="T20" fmla="*/ 137 w 137"/>
                <a:gd name="T21" fmla="*/ 179 h 179"/>
                <a:gd name="T22" fmla="*/ 100 w 137"/>
                <a:gd name="T23" fmla="*/ 179 h 179"/>
                <a:gd name="T24" fmla="*/ 78 w 137"/>
                <a:gd name="T25" fmla="*/ 140 h 179"/>
                <a:gd name="T26" fmla="*/ 62 w 137"/>
                <a:gd name="T27" fmla="*/ 114 h 179"/>
                <a:gd name="T28" fmla="*/ 52 w 137"/>
                <a:gd name="T29" fmla="*/ 107 h 179"/>
                <a:gd name="T30" fmla="*/ 37 w 137"/>
                <a:gd name="T31" fmla="*/ 105 h 179"/>
                <a:gd name="T32" fmla="*/ 31 w 137"/>
                <a:gd name="T33" fmla="*/ 105 h 179"/>
                <a:gd name="T34" fmla="*/ 31 w 137"/>
                <a:gd name="T35" fmla="*/ 179 h 179"/>
                <a:gd name="T36" fmla="*/ 0 w 137"/>
                <a:gd name="T37" fmla="*/ 179 h 179"/>
                <a:gd name="T38" fmla="*/ 31 w 137"/>
                <a:gd name="T39" fmla="*/ 76 h 179"/>
                <a:gd name="T40" fmla="*/ 53 w 137"/>
                <a:gd name="T41" fmla="*/ 76 h 179"/>
                <a:gd name="T42" fmla="*/ 81 w 137"/>
                <a:gd name="T43" fmla="*/ 74 h 179"/>
                <a:gd name="T44" fmla="*/ 90 w 137"/>
                <a:gd name="T45" fmla="*/ 66 h 179"/>
                <a:gd name="T46" fmla="*/ 93 w 137"/>
                <a:gd name="T47" fmla="*/ 53 h 179"/>
                <a:gd name="T48" fmla="*/ 89 w 137"/>
                <a:gd name="T49" fmla="*/ 38 h 179"/>
                <a:gd name="T50" fmla="*/ 77 w 137"/>
                <a:gd name="T51" fmla="*/ 31 h 179"/>
                <a:gd name="T52" fmla="*/ 55 w 137"/>
                <a:gd name="T53" fmla="*/ 31 h 179"/>
                <a:gd name="T54" fmla="*/ 31 w 137"/>
                <a:gd name="T55" fmla="*/ 31 h 179"/>
                <a:gd name="T56" fmla="*/ 31 w 137"/>
                <a:gd name="T57" fmla="*/ 7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79">
                  <a:moveTo>
                    <a:pt x="0" y="179"/>
                  </a:moveTo>
                  <a:cubicBezTo>
                    <a:pt x="0" y="0"/>
                    <a:pt x="0" y="0"/>
                    <a:pt x="0" y="0"/>
                  </a:cubicBezTo>
                  <a:cubicBezTo>
                    <a:pt x="65" y="0"/>
                    <a:pt x="65" y="0"/>
                    <a:pt x="65" y="0"/>
                  </a:cubicBezTo>
                  <a:cubicBezTo>
                    <a:pt x="81" y="0"/>
                    <a:pt x="93" y="2"/>
                    <a:pt x="100" y="5"/>
                  </a:cubicBezTo>
                  <a:cubicBezTo>
                    <a:pt x="108" y="8"/>
                    <a:pt x="113" y="14"/>
                    <a:pt x="118" y="22"/>
                  </a:cubicBezTo>
                  <a:cubicBezTo>
                    <a:pt x="122" y="30"/>
                    <a:pt x="124" y="40"/>
                    <a:pt x="124" y="50"/>
                  </a:cubicBezTo>
                  <a:cubicBezTo>
                    <a:pt x="124" y="64"/>
                    <a:pt x="121" y="75"/>
                    <a:pt x="114" y="84"/>
                  </a:cubicBezTo>
                  <a:cubicBezTo>
                    <a:pt x="108" y="93"/>
                    <a:pt x="98" y="98"/>
                    <a:pt x="84" y="100"/>
                  </a:cubicBezTo>
                  <a:cubicBezTo>
                    <a:pt x="91" y="105"/>
                    <a:pt x="96" y="110"/>
                    <a:pt x="101" y="115"/>
                  </a:cubicBezTo>
                  <a:cubicBezTo>
                    <a:pt x="105" y="121"/>
                    <a:pt x="111" y="131"/>
                    <a:pt x="118" y="144"/>
                  </a:cubicBezTo>
                  <a:cubicBezTo>
                    <a:pt x="137" y="179"/>
                    <a:pt x="137" y="179"/>
                    <a:pt x="137" y="179"/>
                  </a:cubicBezTo>
                  <a:cubicBezTo>
                    <a:pt x="100" y="179"/>
                    <a:pt x="100" y="179"/>
                    <a:pt x="100" y="179"/>
                  </a:cubicBezTo>
                  <a:cubicBezTo>
                    <a:pt x="78" y="140"/>
                    <a:pt x="78" y="140"/>
                    <a:pt x="78" y="140"/>
                  </a:cubicBezTo>
                  <a:cubicBezTo>
                    <a:pt x="70" y="127"/>
                    <a:pt x="64" y="118"/>
                    <a:pt x="62" y="114"/>
                  </a:cubicBezTo>
                  <a:cubicBezTo>
                    <a:pt x="59" y="110"/>
                    <a:pt x="56" y="108"/>
                    <a:pt x="52" y="107"/>
                  </a:cubicBezTo>
                  <a:cubicBezTo>
                    <a:pt x="49" y="105"/>
                    <a:pt x="44" y="105"/>
                    <a:pt x="37" y="105"/>
                  </a:cubicBezTo>
                  <a:cubicBezTo>
                    <a:pt x="31" y="105"/>
                    <a:pt x="31" y="105"/>
                    <a:pt x="31" y="105"/>
                  </a:cubicBezTo>
                  <a:cubicBezTo>
                    <a:pt x="31" y="179"/>
                    <a:pt x="31" y="179"/>
                    <a:pt x="31" y="179"/>
                  </a:cubicBezTo>
                  <a:lnTo>
                    <a:pt x="0" y="179"/>
                  </a:lnTo>
                  <a:close/>
                  <a:moveTo>
                    <a:pt x="31" y="76"/>
                  </a:moveTo>
                  <a:cubicBezTo>
                    <a:pt x="53" y="76"/>
                    <a:pt x="53" y="76"/>
                    <a:pt x="53" y="76"/>
                  </a:cubicBezTo>
                  <a:cubicBezTo>
                    <a:pt x="68" y="76"/>
                    <a:pt x="77" y="75"/>
                    <a:pt x="81" y="74"/>
                  </a:cubicBezTo>
                  <a:cubicBezTo>
                    <a:pt x="85" y="72"/>
                    <a:pt x="88" y="70"/>
                    <a:pt x="90" y="66"/>
                  </a:cubicBezTo>
                  <a:cubicBezTo>
                    <a:pt x="92" y="63"/>
                    <a:pt x="93" y="58"/>
                    <a:pt x="93" y="53"/>
                  </a:cubicBezTo>
                  <a:cubicBezTo>
                    <a:pt x="93" y="47"/>
                    <a:pt x="91" y="42"/>
                    <a:pt x="89" y="38"/>
                  </a:cubicBezTo>
                  <a:cubicBezTo>
                    <a:pt x="86" y="34"/>
                    <a:pt x="82" y="32"/>
                    <a:pt x="77" y="31"/>
                  </a:cubicBezTo>
                  <a:cubicBezTo>
                    <a:pt x="75" y="31"/>
                    <a:pt x="67" y="31"/>
                    <a:pt x="55" y="31"/>
                  </a:cubicBezTo>
                  <a:cubicBezTo>
                    <a:pt x="31" y="31"/>
                    <a:pt x="31" y="31"/>
                    <a:pt x="31" y="31"/>
                  </a:cubicBezTo>
                  <a:lnTo>
                    <a:pt x="31" y="7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9"/>
            <p:cNvSpPr>
              <a:spLocks/>
            </p:cNvSpPr>
            <p:nvPr/>
          </p:nvSpPr>
          <p:spPr bwMode="auto">
            <a:xfrm>
              <a:off x="977900"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8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3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8"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3"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2" y="30"/>
                    <a:pt x="45"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5" y="175"/>
                    <a:pt x="96" y="179"/>
                  </a:cubicBezTo>
                  <a:cubicBezTo>
                    <a:pt x="87" y="183"/>
                    <a:pt x="76" y="186"/>
                    <a:pt x="63"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Rectangle 30"/>
            <p:cNvSpPr>
              <a:spLocks noChangeArrowheads="1"/>
            </p:cNvSpPr>
            <p:nvPr/>
          </p:nvSpPr>
          <p:spPr bwMode="auto">
            <a:xfrm>
              <a:off x="1090612" y="17462"/>
              <a:ext cx="23813" cy="138113"/>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1"/>
            <p:cNvSpPr>
              <a:spLocks/>
            </p:cNvSpPr>
            <p:nvPr/>
          </p:nvSpPr>
          <p:spPr bwMode="auto">
            <a:xfrm>
              <a:off x="1128712"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7 w 58"/>
                <a:gd name="T13" fmla="*/ 15 h 87"/>
                <a:gd name="T14" fmla="*/ 37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7" y="15"/>
                  </a:lnTo>
                  <a:lnTo>
                    <a:pt x="37" y="87"/>
                  </a:lnTo>
                  <a:lnTo>
                    <a:pt x="22"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2"/>
            <p:cNvSpPr>
              <a:spLocks/>
            </p:cNvSpPr>
            <p:nvPr/>
          </p:nvSpPr>
          <p:spPr bwMode="auto">
            <a:xfrm>
              <a:off x="1223962" y="17462"/>
              <a:ext cx="107950" cy="138113"/>
            </a:xfrm>
            <a:custGeom>
              <a:avLst/>
              <a:gdLst>
                <a:gd name="T0" fmla="*/ 27 w 68"/>
                <a:gd name="T1" fmla="*/ 87 h 87"/>
                <a:gd name="T2" fmla="*/ 27 w 68"/>
                <a:gd name="T3" fmla="*/ 51 h 87"/>
                <a:gd name="T4" fmla="*/ 0 w 68"/>
                <a:gd name="T5" fmla="*/ 0 h 87"/>
                <a:gd name="T6" fmla="*/ 17 w 68"/>
                <a:gd name="T7" fmla="*/ 0 h 87"/>
                <a:gd name="T8" fmla="*/ 35 w 68"/>
                <a:gd name="T9" fmla="*/ 35 h 87"/>
                <a:gd name="T10" fmla="*/ 52 w 68"/>
                <a:gd name="T11" fmla="*/ 0 h 87"/>
                <a:gd name="T12" fmla="*/ 68 w 68"/>
                <a:gd name="T13" fmla="*/ 0 h 87"/>
                <a:gd name="T14" fmla="*/ 41 w 68"/>
                <a:gd name="T15" fmla="*/ 51 h 87"/>
                <a:gd name="T16" fmla="*/ 41 w 68"/>
                <a:gd name="T17" fmla="*/ 87 h 87"/>
                <a:gd name="T18" fmla="*/ 27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7" y="87"/>
                  </a:moveTo>
                  <a:lnTo>
                    <a:pt x="27" y="51"/>
                  </a:lnTo>
                  <a:lnTo>
                    <a:pt x="0" y="0"/>
                  </a:lnTo>
                  <a:lnTo>
                    <a:pt x="17" y="0"/>
                  </a:lnTo>
                  <a:lnTo>
                    <a:pt x="35" y="35"/>
                  </a:lnTo>
                  <a:lnTo>
                    <a:pt x="52" y="0"/>
                  </a:lnTo>
                  <a:lnTo>
                    <a:pt x="68" y="0"/>
                  </a:lnTo>
                  <a:lnTo>
                    <a:pt x="41" y="51"/>
                  </a:lnTo>
                  <a:lnTo>
                    <a:pt x="41" y="87"/>
                  </a:lnTo>
                  <a:lnTo>
                    <a:pt x="27"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3"/>
            <p:cNvSpPr>
              <a:spLocks noEditPoints="1"/>
            </p:cNvSpPr>
            <p:nvPr/>
          </p:nvSpPr>
          <p:spPr bwMode="auto">
            <a:xfrm>
              <a:off x="1382712" y="15875"/>
              <a:ext cx="111125" cy="142875"/>
            </a:xfrm>
            <a:custGeom>
              <a:avLst/>
              <a:gdLst>
                <a:gd name="T0" fmla="*/ 0 w 147"/>
                <a:gd name="T1" fmla="*/ 94 h 186"/>
                <a:gd name="T2" fmla="*/ 6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3 w 147"/>
                <a:gd name="T27" fmla="*/ 155 h 186"/>
                <a:gd name="T28" fmla="*/ 104 w 147"/>
                <a:gd name="T29" fmla="*/ 139 h 186"/>
                <a:gd name="T30" fmla="*/ 115 w 147"/>
                <a:gd name="T31" fmla="*/ 92 h 186"/>
                <a:gd name="T32" fmla="*/ 104 w 147"/>
                <a:gd name="T33" fmla="*/ 46 h 186"/>
                <a:gd name="T34" fmla="*/ 73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6"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3" y="155"/>
                  </a:cubicBezTo>
                  <a:cubicBezTo>
                    <a:pt x="86" y="155"/>
                    <a:pt x="96" y="149"/>
                    <a:pt x="104" y="139"/>
                  </a:cubicBezTo>
                  <a:cubicBezTo>
                    <a:pt x="112" y="129"/>
                    <a:pt x="115" y="113"/>
                    <a:pt x="115" y="92"/>
                  </a:cubicBezTo>
                  <a:cubicBezTo>
                    <a:pt x="115" y="72"/>
                    <a:pt x="112" y="56"/>
                    <a:pt x="104" y="46"/>
                  </a:cubicBezTo>
                  <a:cubicBezTo>
                    <a:pt x="96" y="36"/>
                    <a:pt x="86" y="31"/>
                    <a:pt x="73"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4"/>
            <p:cNvSpPr>
              <a:spLocks/>
            </p:cNvSpPr>
            <p:nvPr/>
          </p:nvSpPr>
          <p:spPr bwMode="auto">
            <a:xfrm>
              <a:off x="1512887" y="17462"/>
              <a:ext cx="79375" cy="138113"/>
            </a:xfrm>
            <a:custGeom>
              <a:avLst/>
              <a:gdLst>
                <a:gd name="T0" fmla="*/ 0 w 50"/>
                <a:gd name="T1" fmla="*/ 87 h 87"/>
                <a:gd name="T2" fmla="*/ 0 w 50"/>
                <a:gd name="T3" fmla="*/ 0 h 87"/>
                <a:gd name="T4" fmla="*/ 50 w 50"/>
                <a:gd name="T5" fmla="*/ 0 h 87"/>
                <a:gd name="T6" fmla="*/ 50 w 50"/>
                <a:gd name="T7" fmla="*/ 15 h 87"/>
                <a:gd name="T8" fmla="*/ 15 w 50"/>
                <a:gd name="T9" fmla="*/ 15 h 87"/>
                <a:gd name="T10" fmla="*/ 15 w 50"/>
                <a:gd name="T11" fmla="*/ 36 h 87"/>
                <a:gd name="T12" fmla="*/ 46 w 50"/>
                <a:gd name="T13" fmla="*/ 36 h 87"/>
                <a:gd name="T14" fmla="*/ 46 w 50"/>
                <a:gd name="T15" fmla="*/ 50 h 87"/>
                <a:gd name="T16" fmla="*/ 15 w 50"/>
                <a:gd name="T17" fmla="*/ 50 h 87"/>
                <a:gd name="T18" fmla="*/ 15 w 50"/>
                <a:gd name="T19" fmla="*/ 87 h 87"/>
                <a:gd name="T20" fmla="*/ 0 w 50"/>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87">
                  <a:moveTo>
                    <a:pt x="0" y="87"/>
                  </a:moveTo>
                  <a:lnTo>
                    <a:pt x="0" y="0"/>
                  </a:lnTo>
                  <a:lnTo>
                    <a:pt x="50" y="0"/>
                  </a:lnTo>
                  <a:lnTo>
                    <a:pt x="50" y="15"/>
                  </a:lnTo>
                  <a:lnTo>
                    <a:pt x="15" y="15"/>
                  </a:lnTo>
                  <a:lnTo>
                    <a:pt x="15" y="36"/>
                  </a:lnTo>
                  <a:lnTo>
                    <a:pt x="46" y="36"/>
                  </a:lnTo>
                  <a:lnTo>
                    <a:pt x="46" y="50"/>
                  </a:lnTo>
                  <a:lnTo>
                    <a:pt x="15" y="50"/>
                  </a:lnTo>
                  <a:lnTo>
                    <a:pt x="15"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p:cNvSpPr>
            <p:nvPr/>
          </p:nvSpPr>
          <p:spPr bwMode="auto">
            <a:xfrm>
              <a:off x="1652587"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9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2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9"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2"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1" y="30"/>
                    <a:pt x="44"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4" y="175"/>
                    <a:pt x="96" y="179"/>
                  </a:cubicBezTo>
                  <a:cubicBezTo>
                    <a:pt x="87" y="183"/>
                    <a:pt x="76" y="186"/>
                    <a:pt x="62"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6"/>
            <p:cNvSpPr>
              <a:spLocks/>
            </p:cNvSpPr>
            <p:nvPr/>
          </p:nvSpPr>
          <p:spPr bwMode="auto">
            <a:xfrm>
              <a:off x="17621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1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99" y="181"/>
                    <a:pt x="86" y="186"/>
                    <a:pt x="69" y="186"/>
                  </a:cubicBezTo>
                  <a:cubicBezTo>
                    <a:pt x="49" y="186"/>
                    <a:pt x="33" y="177"/>
                    <a:pt x="19" y="161"/>
                  </a:cubicBezTo>
                  <a:cubicBezTo>
                    <a:pt x="7"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1"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Rectangle 37"/>
            <p:cNvSpPr>
              <a:spLocks noChangeArrowheads="1"/>
            </p:cNvSpPr>
            <p:nvPr/>
          </p:nvSpPr>
          <p:spPr bwMode="auto">
            <a:xfrm>
              <a:off x="1882775" y="17462"/>
              <a:ext cx="23813" cy="138113"/>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8"/>
            <p:cNvSpPr>
              <a:spLocks/>
            </p:cNvSpPr>
            <p:nvPr/>
          </p:nvSpPr>
          <p:spPr bwMode="auto">
            <a:xfrm>
              <a:off x="19288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1 w 56"/>
                <a:gd name="T13" fmla="*/ 34 h 87"/>
                <a:gd name="T14" fmla="*/ 51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1" y="34"/>
                  </a:lnTo>
                  <a:lnTo>
                    <a:pt x="51"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9"/>
            <p:cNvSpPr>
              <a:spLocks/>
            </p:cNvSpPr>
            <p:nvPr/>
          </p:nvSpPr>
          <p:spPr bwMode="auto">
            <a:xfrm>
              <a:off x="2036762" y="17462"/>
              <a:ext cx="92075" cy="138113"/>
            </a:xfrm>
            <a:custGeom>
              <a:avLst/>
              <a:gdLst>
                <a:gd name="T0" fmla="*/ 0 w 58"/>
                <a:gd name="T1" fmla="*/ 87 h 87"/>
                <a:gd name="T2" fmla="*/ 0 w 58"/>
                <a:gd name="T3" fmla="*/ 0 h 87"/>
                <a:gd name="T4" fmla="*/ 14 w 58"/>
                <a:gd name="T5" fmla="*/ 0 h 87"/>
                <a:gd name="T6" fmla="*/ 45 w 58"/>
                <a:gd name="T7" fmla="*/ 58 h 87"/>
                <a:gd name="T8" fmla="*/ 45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5" y="58"/>
                  </a:lnTo>
                  <a:lnTo>
                    <a:pt x="45"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0"/>
            <p:cNvSpPr>
              <a:spLocks/>
            </p:cNvSpPr>
            <p:nvPr/>
          </p:nvSpPr>
          <p:spPr bwMode="auto">
            <a:xfrm>
              <a:off x="2149475" y="15875"/>
              <a:ext cx="101600" cy="142875"/>
            </a:xfrm>
            <a:custGeom>
              <a:avLst/>
              <a:gdLst>
                <a:gd name="T0" fmla="*/ 103 w 133"/>
                <a:gd name="T1" fmla="*/ 117 h 186"/>
                <a:gd name="T2" fmla="*/ 133 w 133"/>
                <a:gd name="T3" fmla="*/ 128 h 186"/>
                <a:gd name="T4" fmla="*/ 110 w 133"/>
                <a:gd name="T5" fmla="*/ 171 h 186"/>
                <a:gd name="T6" fmla="*/ 70 w 133"/>
                <a:gd name="T7" fmla="*/ 186 h 186"/>
                <a:gd name="T8" fmla="*/ 20 w 133"/>
                <a:gd name="T9" fmla="*/ 161 h 186"/>
                <a:gd name="T10" fmla="*/ 0 w 133"/>
                <a:gd name="T11" fmla="*/ 94 h 186"/>
                <a:gd name="T12" fmla="*/ 20 w 133"/>
                <a:gd name="T13" fmla="*/ 25 h 186"/>
                <a:gd name="T14" fmla="*/ 72 w 133"/>
                <a:gd name="T15" fmla="*/ 0 h 186"/>
                <a:gd name="T16" fmla="*/ 117 w 133"/>
                <a:gd name="T17" fmla="*/ 20 h 186"/>
                <a:gd name="T18" fmla="*/ 133 w 133"/>
                <a:gd name="T19" fmla="*/ 53 h 186"/>
                <a:gd name="T20" fmla="*/ 102 w 133"/>
                <a:gd name="T21" fmla="*/ 61 h 186"/>
                <a:gd name="T22" fmla="*/ 91 w 133"/>
                <a:gd name="T23" fmla="*/ 39 h 186"/>
                <a:gd name="T24" fmla="*/ 70 w 133"/>
                <a:gd name="T25" fmla="*/ 31 h 186"/>
                <a:gd name="T26" fmla="*/ 43 w 133"/>
                <a:gd name="T27" fmla="*/ 45 h 186"/>
                <a:gd name="T28" fmla="*/ 32 w 133"/>
                <a:gd name="T29" fmla="*/ 92 h 186"/>
                <a:gd name="T30" fmla="*/ 42 w 133"/>
                <a:gd name="T31" fmla="*/ 140 h 186"/>
                <a:gd name="T32" fmla="*/ 70 w 133"/>
                <a:gd name="T33" fmla="*/ 155 h 186"/>
                <a:gd name="T34" fmla="*/ 91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100" y="181"/>
                    <a:pt x="86" y="186"/>
                    <a:pt x="70" y="186"/>
                  </a:cubicBezTo>
                  <a:cubicBezTo>
                    <a:pt x="50" y="186"/>
                    <a:pt x="33" y="177"/>
                    <a:pt x="20" y="161"/>
                  </a:cubicBezTo>
                  <a:cubicBezTo>
                    <a:pt x="7" y="145"/>
                    <a:pt x="0" y="123"/>
                    <a:pt x="0" y="94"/>
                  </a:cubicBezTo>
                  <a:cubicBezTo>
                    <a:pt x="0" y="65"/>
                    <a:pt x="7" y="41"/>
                    <a:pt x="20" y="25"/>
                  </a:cubicBezTo>
                  <a:cubicBezTo>
                    <a:pt x="33" y="8"/>
                    <a:pt x="50" y="0"/>
                    <a:pt x="72" y="0"/>
                  </a:cubicBezTo>
                  <a:cubicBezTo>
                    <a:pt x="90" y="0"/>
                    <a:pt x="105" y="7"/>
                    <a:pt x="117" y="20"/>
                  </a:cubicBezTo>
                  <a:cubicBezTo>
                    <a:pt x="124" y="27"/>
                    <a:pt x="129" y="38"/>
                    <a:pt x="133" y="53"/>
                  </a:cubicBezTo>
                  <a:cubicBezTo>
                    <a:pt x="102" y="61"/>
                    <a:pt x="102" y="61"/>
                    <a:pt x="102" y="61"/>
                  </a:cubicBezTo>
                  <a:cubicBezTo>
                    <a:pt x="100" y="52"/>
                    <a:pt x="97" y="44"/>
                    <a:pt x="91" y="39"/>
                  </a:cubicBezTo>
                  <a:cubicBezTo>
                    <a:pt x="85" y="34"/>
                    <a:pt x="78" y="31"/>
                    <a:pt x="70" y="31"/>
                  </a:cubicBezTo>
                  <a:cubicBezTo>
                    <a:pt x="59" y="31"/>
                    <a:pt x="50" y="36"/>
                    <a:pt x="43" y="45"/>
                  </a:cubicBezTo>
                  <a:cubicBezTo>
                    <a:pt x="36" y="55"/>
                    <a:pt x="32" y="70"/>
                    <a:pt x="32" y="92"/>
                  </a:cubicBezTo>
                  <a:cubicBezTo>
                    <a:pt x="32" y="114"/>
                    <a:pt x="36" y="130"/>
                    <a:pt x="42" y="140"/>
                  </a:cubicBezTo>
                  <a:cubicBezTo>
                    <a:pt x="49" y="150"/>
                    <a:pt x="58" y="155"/>
                    <a:pt x="70" y="155"/>
                  </a:cubicBezTo>
                  <a:cubicBezTo>
                    <a:pt x="78" y="155"/>
                    <a:pt x="85" y="151"/>
                    <a:pt x="91" y="145"/>
                  </a:cubicBezTo>
                  <a:cubicBezTo>
                    <a:pt x="97" y="139"/>
                    <a:pt x="101" y="130"/>
                    <a:pt x="103" y="11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1"/>
            <p:cNvSpPr>
              <a:spLocks/>
            </p:cNvSpPr>
            <p:nvPr/>
          </p:nvSpPr>
          <p:spPr bwMode="auto">
            <a:xfrm>
              <a:off x="22717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2"/>
            <p:cNvSpPr>
              <a:spLocks noEditPoints="1"/>
            </p:cNvSpPr>
            <p:nvPr/>
          </p:nvSpPr>
          <p:spPr bwMode="auto">
            <a:xfrm>
              <a:off x="2420937" y="15875"/>
              <a:ext cx="106363" cy="142875"/>
            </a:xfrm>
            <a:custGeom>
              <a:avLst/>
              <a:gdLst>
                <a:gd name="T0" fmla="*/ 141 w 141"/>
                <a:gd name="T1" fmla="*/ 161 h 187"/>
                <a:gd name="T2" fmla="*/ 124 w 141"/>
                <a:gd name="T3" fmla="*/ 187 h 187"/>
                <a:gd name="T4" fmla="*/ 99 w 141"/>
                <a:gd name="T5" fmla="*/ 167 h 187"/>
                <a:gd name="T6" fmla="*/ 79 w 141"/>
                <a:gd name="T7" fmla="*/ 181 h 187"/>
                <a:gd name="T8" fmla="*/ 54 w 141"/>
                <a:gd name="T9" fmla="*/ 186 h 187"/>
                <a:gd name="T10" fmla="*/ 12 w 141"/>
                <a:gd name="T11" fmla="*/ 167 h 187"/>
                <a:gd name="T12" fmla="*/ 0 w 141"/>
                <a:gd name="T13" fmla="*/ 133 h 187"/>
                <a:gd name="T14" fmla="*/ 9 w 141"/>
                <a:gd name="T15" fmla="*/ 102 h 187"/>
                <a:gd name="T16" fmla="*/ 35 w 141"/>
                <a:gd name="T17" fmla="*/ 78 h 187"/>
                <a:gd name="T18" fmla="*/ 24 w 141"/>
                <a:gd name="T19" fmla="*/ 58 h 187"/>
                <a:gd name="T20" fmla="*/ 20 w 141"/>
                <a:gd name="T21" fmla="*/ 39 h 187"/>
                <a:gd name="T22" fmla="*/ 31 w 141"/>
                <a:gd name="T23" fmla="*/ 12 h 187"/>
                <a:gd name="T24" fmla="*/ 62 w 141"/>
                <a:gd name="T25" fmla="*/ 0 h 187"/>
                <a:gd name="T26" fmla="*/ 93 w 141"/>
                <a:gd name="T27" fmla="*/ 12 h 187"/>
                <a:gd name="T28" fmla="*/ 104 w 141"/>
                <a:gd name="T29" fmla="*/ 41 h 187"/>
                <a:gd name="T30" fmla="*/ 99 w 141"/>
                <a:gd name="T31" fmla="*/ 62 h 187"/>
                <a:gd name="T32" fmla="*/ 76 w 141"/>
                <a:gd name="T33" fmla="*/ 84 h 187"/>
                <a:gd name="T34" fmla="*/ 98 w 141"/>
                <a:gd name="T35" fmla="*/ 117 h 187"/>
                <a:gd name="T36" fmla="*/ 104 w 141"/>
                <a:gd name="T37" fmla="*/ 96 h 187"/>
                <a:gd name="T38" fmla="*/ 130 w 141"/>
                <a:gd name="T39" fmla="*/ 103 h 187"/>
                <a:gd name="T40" fmla="*/ 124 w 141"/>
                <a:gd name="T41" fmla="*/ 127 h 187"/>
                <a:gd name="T42" fmla="*/ 117 w 141"/>
                <a:gd name="T43" fmla="*/ 140 h 187"/>
                <a:gd name="T44" fmla="*/ 130 w 141"/>
                <a:gd name="T45" fmla="*/ 152 h 187"/>
                <a:gd name="T46" fmla="*/ 141 w 141"/>
                <a:gd name="T47" fmla="*/ 161 h 187"/>
                <a:gd name="T48" fmla="*/ 50 w 141"/>
                <a:gd name="T49" fmla="*/ 100 h 187"/>
                <a:gd name="T50" fmla="*/ 35 w 141"/>
                <a:gd name="T51" fmla="*/ 115 h 187"/>
                <a:gd name="T52" fmla="*/ 30 w 141"/>
                <a:gd name="T53" fmla="*/ 132 h 187"/>
                <a:gd name="T54" fmla="*/ 37 w 141"/>
                <a:gd name="T55" fmla="*/ 150 h 187"/>
                <a:gd name="T56" fmla="*/ 53 w 141"/>
                <a:gd name="T57" fmla="*/ 157 h 187"/>
                <a:gd name="T58" fmla="*/ 66 w 141"/>
                <a:gd name="T59" fmla="*/ 154 h 187"/>
                <a:gd name="T60" fmla="*/ 80 w 141"/>
                <a:gd name="T61" fmla="*/ 144 h 187"/>
                <a:gd name="T62" fmla="*/ 50 w 141"/>
                <a:gd name="T63" fmla="*/ 100 h 187"/>
                <a:gd name="T64" fmla="*/ 62 w 141"/>
                <a:gd name="T65" fmla="*/ 63 h 187"/>
                <a:gd name="T66" fmla="*/ 70 w 141"/>
                <a:gd name="T67" fmla="*/ 56 h 187"/>
                <a:gd name="T68" fmla="*/ 78 w 141"/>
                <a:gd name="T69" fmla="*/ 40 h 187"/>
                <a:gd name="T70" fmla="*/ 74 w 141"/>
                <a:gd name="T71" fmla="*/ 29 h 187"/>
                <a:gd name="T72" fmla="*/ 63 w 141"/>
                <a:gd name="T73" fmla="*/ 24 h 187"/>
                <a:gd name="T74" fmla="*/ 52 w 141"/>
                <a:gd name="T75" fmla="*/ 28 h 187"/>
                <a:gd name="T76" fmla="*/ 48 w 141"/>
                <a:gd name="T77" fmla="*/ 38 h 187"/>
                <a:gd name="T78" fmla="*/ 55 w 141"/>
                <a:gd name="T79" fmla="*/ 53 h 187"/>
                <a:gd name="T80" fmla="*/ 62 w 141"/>
                <a:gd name="T81" fmla="*/ 6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1" h="187">
                  <a:moveTo>
                    <a:pt x="141" y="161"/>
                  </a:moveTo>
                  <a:cubicBezTo>
                    <a:pt x="124" y="187"/>
                    <a:pt x="124" y="187"/>
                    <a:pt x="124" y="187"/>
                  </a:cubicBezTo>
                  <a:cubicBezTo>
                    <a:pt x="115" y="182"/>
                    <a:pt x="107" y="175"/>
                    <a:pt x="99" y="167"/>
                  </a:cubicBezTo>
                  <a:cubicBezTo>
                    <a:pt x="93" y="173"/>
                    <a:pt x="86" y="178"/>
                    <a:pt x="79" y="181"/>
                  </a:cubicBezTo>
                  <a:cubicBezTo>
                    <a:pt x="72" y="184"/>
                    <a:pt x="64" y="186"/>
                    <a:pt x="54" y="186"/>
                  </a:cubicBezTo>
                  <a:cubicBezTo>
                    <a:pt x="35" y="186"/>
                    <a:pt x="21" y="179"/>
                    <a:pt x="12" y="167"/>
                  </a:cubicBezTo>
                  <a:cubicBezTo>
                    <a:pt x="4" y="157"/>
                    <a:pt x="0" y="146"/>
                    <a:pt x="0" y="133"/>
                  </a:cubicBezTo>
                  <a:cubicBezTo>
                    <a:pt x="0" y="122"/>
                    <a:pt x="3" y="111"/>
                    <a:pt x="9" y="102"/>
                  </a:cubicBezTo>
                  <a:cubicBezTo>
                    <a:pt x="15" y="93"/>
                    <a:pt x="24" y="85"/>
                    <a:pt x="35" y="78"/>
                  </a:cubicBezTo>
                  <a:cubicBezTo>
                    <a:pt x="30" y="71"/>
                    <a:pt x="26" y="64"/>
                    <a:pt x="24" y="58"/>
                  </a:cubicBezTo>
                  <a:cubicBezTo>
                    <a:pt x="21" y="51"/>
                    <a:pt x="20" y="45"/>
                    <a:pt x="20" y="39"/>
                  </a:cubicBezTo>
                  <a:cubicBezTo>
                    <a:pt x="20" y="28"/>
                    <a:pt x="23" y="19"/>
                    <a:pt x="31" y="12"/>
                  </a:cubicBezTo>
                  <a:cubicBezTo>
                    <a:pt x="38" y="4"/>
                    <a:pt x="49" y="0"/>
                    <a:pt x="62" y="0"/>
                  </a:cubicBezTo>
                  <a:cubicBezTo>
                    <a:pt x="75" y="0"/>
                    <a:pt x="86" y="4"/>
                    <a:pt x="93" y="12"/>
                  </a:cubicBezTo>
                  <a:cubicBezTo>
                    <a:pt x="100" y="20"/>
                    <a:pt x="104" y="30"/>
                    <a:pt x="104" y="41"/>
                  </a:cubicBezTo>
                  <a:cubicBezTo>
                    <a:pt x="104" y="48"/>
                    <a:pt x="102" y="55"/>
                    <a:pt x="99" y="62"/>
                  </a:cubicBezTo>
                  <a:cubicBezTo>
                    <a:pt x="95" y="68"/>
                    <a:pt x="88" y="76"/>
                    <a:pt x="76" y="84"/>
                  </a:cubicBezTo>
                  <a:cubicBezTo>
                    <a:pt x="98" y="117"/>
                    <a:pt x="98" y="117"/>
                    <a:pt x="98" y="117"/>
                  </a:cubicBezTo>
                  <a:cubicBezTo>
                    <a:pt x="100" y="111"/>
                    <a:pt x="102" y="105"/>
                    <a:pt x="104" y="96"/>
                  </a:cubicBezTo>
                  <a:cubicBezTo>
                    <a:pt x="130" y="103"/>
                    <a:pt x="130" y="103"/>
                    <a:pt x="130" y="103"/>
                  </a:cubicBezTo>
                  <a:cubicBezTo>
                    <a:pt x="128" y="114"/>
                    <a:pt x="125" y="122"/>
                    <a:pt x="124" y="127"/>
                  </a:cubicBezTo>
                  <a:cubicBezTo>
                    <a:pt x="122" y="133"/>
                    <a:pt x="120" y="137"/>
                    <a:pt x="117" y="140"/>
                  </a:cubicBezTo>
                  <a:cubicBezTo>
                    <a:pt x="121" y="144"/>
                    <a:pt x="125" y="148"/>
                    <a:pt x="130" y="152"/>
                  </a:cubicBezTo>
                  <a:cubicBezTo>
                    <a:pt x="135" y="156"/>
                    <a:pt x="139" y="159"/>
                    <a:pt x="141" y="161"/>
                  </a:cubicBezTo>
                  <a:close/>
                  <a:moveTo>
                    <a:pt x="50" y="100"/>
                  </a:moveTo>
                  <a:cubicBezTo>
                    <a:pt x="44" y="104"/>
                    <a:pt x="39" y="109"/>
                    <a:pt x="35" y="115"/>
                  </a:cubicBezTo>
                  <a:cubicBezTo>
                    <a:pt x="32" y="120"/>
                    <a:pt x="30" y="126"/>
                    <a:pt x="30" y="132"/>
                  </a:cubicBezTo>
                  <a:cubicBezTo>
                    <a:pt x="30" y="140"/>
                    <a:pt x="32" y="146"/>
                    <a:pt x="37" y="150"/>
                  </a:cubicBezTo>
                  <a:cubicBezTo>
                    <a:pt x="41" y="155"/>
                    <a:pt x="46" y="157"/>
                    <a:pt x="53" y="157"/>
                  </a:cubicBezTo>
                  <a:cubicBezTo>
                    <a:pt x="58" y="157"/>
                    <a:pt x="62" y="156"/>
                    <a:pt x="66" y="154"/>
                  </a:cubicBezTo>
                  <a:cubicBezTo>
                    <a:pt x="71" y="152"/>
                    <a:pt x="75" y="148"/>
                    <a:pt x="80" y="144"/>
                  </a:cubicBezTo>
                  <a:lnTo>
                    <a:pt x="50" y="100"/>
                  </a:lnTo>
                  <a:close/>
                  <a:moveTo>
                    <a:pt x="62" y="63"/>
                  </a:moveTo>
                  <a:cubicBezTo>
                    <a:pt x="70" y="56"/>
                    <a:pt x="70" y="56"/>
                    <a:pt x="70" y="56"/>
                  </a:cubicBezTo>
                  <a:cubicBezTo>
                    <a:pt x="76" y="51"/>
                    <a:pt x="78" y="45"/>
                    <a:pt x="78" y="40"/>
                  </a:cubicBezTo>
                  <a:cubicBezTo>
                    <a:pt x="78" y="36"/>
                    <a:pt x="77" y="32"/>
                    <a:pt x="74" y="29"/>
                  </a:cubicBezTo>
                  <a:cubicBezTo>
                    <a:pt x="71" y="26"/>
                    <a:pt x="68" y="24"/>
                    <a:pt x="63" y="24"/>
                  </a:cubicBezTo>
                  <a:cubicBezTo>
                    <a:pt x="58" y="24"/>
                    <a:pt x="55" y="26"/>
                    <a:pt x="52" y="28"/>
                  </a:cubicBezTo>
                  <a:cubicBezTo>
                    <a:pt x="49" y="31"/>
                    <a:pt x="48" y="34"/>
                    <a:pt x="48" y="38"/>
                  </a:cubicBezTo>
                  <a:cubicBezTo>
                    <a:pt x="48" y="42"/>
                    <a:pt x="50" y="47"/>
                    <a:pt x="55" y="53"/>
                  </a:cubicBezTo>
                  <a:lnTo>
                    <a:pt x="62" y="6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3"/>
            <p:cNvSpPr>
              <a:spLocks/>
            </p:cNvSpPr>
            <p:nvPr/>
          </p:nvSpPr>
          <p:spPr bwMode="auto">
            <a:xfrm>
              <a:off x="2579687"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6 w 58"/>
                <a:gd name="T13" fmla="*/ 15 h 87"/>
                <a:gd name="T14" fmla="*/ 36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6" y="15"/>
                  </a:lnTo>
                  <a:lnTo>
                    <a:pt x="36" y="87"/>
                  </a:lnTo>
                  <a:lnTo>
                    <a:pt x="22"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4"/>
            <p:cNvSpPr>
              <a:spLocks/>
            </p:cNvSpPr>
            <p:nvPr/>
          </p:nvSpPr>
          <p:spPr bwMode="auto">
            <a:xfrm>
              <a:off x="2686050"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5"/>
            <p:cNvSpPr>
              <a:spLocks/>
            </p:cNvSpPr>
            <p:nvPr/>
          </p:nvSpPr>
          <p:spPr bwMode="auto">
            <a:xfrm>
              <a:off x="27908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0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0" y="162"/>
                    <a:pt x="110" y="171"/>
                  </a:cubicBezTo>
                  <a:cubicBezTo>
                    <a:pt x="99" y="181"/>
                    <a:pt x="86" y="186"/>
                    <a:pt x="69" y="186"/>
                  </a:cubicBezTo>
                  <a:cubicBezTo>
                    <a:pt x="49" y="186"/>
                    <a:pt x="32" y="177"/>
                    <a:pt x="19" y="161"/>
                  </a:cubicBezTo>
                  <a:cubicBezTo>
                    <a:pt x="6"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0"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6"/>
            <p:cNvSpPr>
              <a:spLocks/>
            </p:cNvSpPr>
            <p:nvPr/>
          </p:nvSpPr>
          <p:spPr bwMode="auto">
            <a:xfrm>
              <a:off x="2913062" y="17462"/>
              <a:ext cx="93663" cy="138113"/>
            </a:xfrm>
            <a:custGeom>
              <a:avLst/>
              <a:gdLst>
                <a:gd name="T0" fmla="*/ 0 w 59"/>
                <a:gd name="T1" fmla="*/ 87 h 87"/>
                <a:gd name="T2" fmla="*/ 0 w 59"/>
                <a:gd name="T3" fmla="*/ 0 h 87"/>
                <a:gd name="T4" fmla="*/ 15 w 59"/>
                <a:gd name="T5" fmla="*/ 0 h 87"/>
                <a:gd name="T6" fmla="*/ 15 w 59"/>
                <a:gd name="T7" fmla="*/ 35 h 87"/>
                <a:gd name="T8" fmla="*/ 44 w 59"/>
                <a:gd name="T9" fmla="*/ 35 h 87"/>
                <a:gd name="T10" fmla="*/ 44 w 59"/>
                <a:gd name="T11" fmla="*/ 0 h 87"/>
                <a:gd name="T12" fmla="*/ 59 w 59"/>
                <a:gd name="T13" fmla="*/ 0 h 87"/>
                <a:gd name="T14" fmla="*/ 59 w 59"/>
                <a:gd name="T15" fmla="*/ 87 h 87"/>
                <a:gd name="T16" fmla="*/ 44 w 59"/>
                <a:gd name="T17" fmla="*/ 87 h 87"/>
                <a:gd name="T18" fmla="*/ 44 w 59"/>
                <a:gd name="T19" fmla="*/ 49 h 87"/>
                <a:gd name="T20" fmla="*/ 15 w 59"/>
                <a:gd name="T21" fmla="*/ 49 h 87"/>
                <a:gd name="T22" fmla="*/ 15 w 59"/>
                <a:gd name="T23" fmla="*/ 87 h 87"/>
                <a:gd name="T24" fmla="*/ 0 w 59"/>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7">
                  <a:moveTo>
                    <a:pt x="0" y="87"/>
                  </a:moveTo>
                  <a:lnTo>
                    <a:pt x="0" y="0"/>
                  </a:lnTo>
                  <a:lnTo>
                    <a:pt x="15" y="0"/>
                  </a:lnTo>
                  <a:lnTo>
                    <a:pt x="15" y="35"/>
                  </a:lnTo>
                  <a:lnTo>
                    <a:pt x="44" y="35"/>
                  </a:lnTo>
                  <a:lnTo>
                    <a:pt x="44" y="0"/>
                  </a:lnTo>
                  <a:lnTo>
                    <a:pt x="59" y="0"/>
                  </a:lnTo>
                  <a:lnTo>
                    <a:pt x="59" y="87"/>
                  </a:lnTo>
                  <a:lnTo>
                    <a:pt x="44" y="87"/>
                  </a:lnTo>
                  <a:lnTo>
                    <a:pt x="44" y="49"/>
                  </a:lnTo>
                  <a:lnTo>
                    <a:pt x="15" y="49"/>
                  </a:lnTo>
                  <a:lnTo>
                    <a:pt x="15"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7"/>
            <p:cNvSpPr>
              <a:spLocks/>
            </p:cNvSpPr>
            <p:nvPr/>
          </p:nvSpPr>
          <p:spPr bwMode="auto">
            <a:xfrm>
              <a:off x="3030537" y="17462"/>
              <a:ext cx="92075" cy="138113"/>
            </a:xfrm>
            <a:custGeom>
              <a:avLst/>
              <a:gdLst>
                <a:gd name="T0" fmla="*/ 0 w 58"/>
                <a:gd name="T1" fmla="*/ 87 h 87"/>
                <a:gd name="T2" fmla="*/ 0 w 58"/>
                <a:gd name="T3" fmla="*/ 0 h 87"/>
                <a:gd name="T4" fmla="*/ 14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noEditPoints="1"/>
            </p:cNvSpPr>
            <p:nvPr/>
          </p:nvSpPr>
          <p:spPr bwMode="auto">
            <a:xfrm>
              <a:off x="3143250" y="15875"/>
              <a:ext cx="112713" cy="142875"/>
            </a:xfrm>
            <a:custGeom>
              <a:avLst/>
              <a:gdLst>
                <a:gd name="T0" fmla="*/ 0 w 148"/>
                <a:gd name="T1" fmla="*/ 94 h 186"/>
                <a:gd name="T2" fmla="*/ 7 w 148"/>
                <a:gd name="T3" fmla="*/ 48 h 186"/>
                <a:gd name="T4" fmla="*/ 21 w 148"/>
                <a:gd name="T5" fmla="*/ 23 h 186"/>
                <a:gd name="T6" fmla="*/ 41 w 148"/>
                <a:gd name="T7" fmla="*/ 7 h 186"/>
                <a:gd name="T8" fmla="*/ 74 w 148"/>
                <a:gd name="T9" fmla="*/ 0 h 186"/>
                <a:gd name="T10" fmla="*/ 128 w 148"/>
                <a:gd name="T11" fmla="*/ 25 h 186"/>
                <a:gd name="T12" fmla="*/ 148 w 148"/>
                <a:gd name="T13" fmla="*/ 93 h 186"/>
                <a:gd name="T14" fmla="*/ 128 w 148"/>
                <a:gd name="T15" fmla="*/ 161 h 186"/>
                <a:gd name="T16" fmla="*/ 74 w 148"/>
                <a:gd name="T17" fmla="*/ 186 h 186"/>
                <a:gd name="T18" fmla="*/ 20 w 148"/>
                <a:gd name="T19" fmla="*/ 161 h 186"/>
                <a:gd name="T20" fmla="*/ 0 w 148"/>
                <a:gd name="T21" fmla="*/ 94 h 186"/>
                <a:gd name="T22" fmla="*/ 32 w 148"/>
                <a:gd name="T23" fmla="*/ 93 h 186"/>
                <a:gd name="T24" fmla="*/ 44 w 148"/>
                <a:gd name="T25" fmla="*/ 139 h 186"/>
                <a:gd name="T26" fmla="*/ 74 w 148"/>
                <a:gd name="T27" fmla="*/ 155 h 186"/>
                <a:gd name="T28" fmla="*/ 104 w 148"/>
                <a:gd name="T29" fmla="*/ 139 h 186"/>
                <a:gd name="T30" fmla="*/ 116 w 148"/>
                <a:gd name="T31" fmla="*/ 92 h 186"/>
                <a:gd name="T32" fmla="*/ 105 w 148"/>
                <a:gd name="T33" fmla="*/ 46 h 186"/>
                <a:gd name="T34" fmla="*/ 74 w 148"/>
                <a:gd name="T35" fmla="*/ 31 h 186"/>
                <a:gd name="T36" fmla="*/ 43 w 148"/>
                <a:gd name="T37" fmla="*/ 46 h 186"/>
                <a:gd name="T38" fmla="*/ 32 w 148"/>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86">
                  <a:moveTo>
                    <a:pt x="0" y="94"/>
                  </a:moveTo>
                  <a:cubicBezTo>
                    <a:pt x="0" y="76"/>
                    <a:pt x="2" y="60"/>
                    <a:pt x="7" y="48"/>
                  </a:cubicBezTo>
                  <a:cubicBezTo>
                    <a:pt x="11" y="39"/>
                    <a:pt x="15" y="31"/>
                    <a:pt x="21" y="23"/>
                  </a:cubicBezTo>
                  <a:cubicBezTo>
                    <a:pt x="27" y="16"/>
                    <a:pt x="34" y="11"/>
                    <a:pt x="41" y="7"/>
                  </a:cubicBezTo>
                  <a:cubicBezTo>
                    <a:pt x="50" y="3"/>
                    <a:pt x="61" y="0"/>
                    <a:pt x="74" y="0"/>
                  </a:cubicBezTo>
                  <a:cubicBezTo>
                    <a:pt x="96" y="0"/>
                    <a:pt x="114" y="8"/>
                    <a:pt x="128" y="25"/>
                  </a:cubicBezTo>
                  <a:cubicBezTo>
                    <a:pt x="141" y="41"/>
                    <a:pt x="148" y="64"/>
                    <a:pt x="148" y="93"/>
                  </a:cubicBezTo>
                  <a:cubicBezTo>
                    <a:pt x="148" y="122"/>
                    <a:pt x="141" y="145"/>
                    <a:pt x="128" y="161"/>
                  </a:cubicBezTo>
                  <a:cubicBezTo>
                    <a:pt x="115" y="177"/>
                    <a:pt x="97" y="186"/>
                    <a:pt x="74" y="186"/>
                  </a:cubicBezTo>
                  <a:cubicBezTo>
                    <a:pt x="52" y="186"/>
                    <a:pt x="34" y="177"/>
                    <a:pt x="20" y="161"/>
                  </a:cubicBezTo>
                  <a:cubicBezTo>
                    <a:pt x="7" y="145"/>
                    <a:pt x="0" y="122"/>
                    <a:pt x="0" y="94"/>
                  </a:cubicBezTo>
                  <a:close/>
                  <a:moveTo>
                    <a:pt x="32" y="93"/>
                  </a:moveTo>
                  <a:cubicBezTo>
                    <a:pt x="32" y="113"/>
                    <a:pt x="36" y="128"/>
                    <a:pt x="44" y="139"/>
                  </a:cubicBezTo>
                  <a:cubicBezTo>
                    <a:pt x="52" y="149"/>
                    <a:pt x="62" y="155"/>
                    <a:pt x="74" y="155"/>
                  </a:cubicBezTo>
                  <a:cubicBezTo>
                    <a:pt x="86" y="155"/>
                    <a:pt x="97" y="149"/>
                    <a:pt x="104" y="139"/>
                  </a:cubicBezTo>
                  <a:cubicBezTo>
                    <a:pt x="112" y="129"/>
                    <a:pt x="116" y="113"/>
                    <a:pt x="116" y="92"/>
                  </a:cubicBezTo>
                  <a:cubicBezTo>
                    <a:pt x="116" y="72"/>
                    <a:pt x="112" y="56"/>
                    <a:pt x="105" y="46"/>
                  </a:cubicBezTo>
                  <a:cubicBezTo>
                    <a:pt x="97" y="36"/>
                    <a:pt x="87" y="31"/>
                    <a:pt x="74" y="31"/>
                  </a:cubicBezTo>
                  <a:cubicBezTo>
                    <a:pt x="61" y="31"/>
                    <a:pt x="51" y="36"/>
                    <a:pt x="43" y="46"/>
                  </a:cubicBezTo>
                  <a:cubicBezTo>
                    <a:pt x="36" y="57"/>
                    <a:pt x="32" y="72"/>
                    <a:pt x="32"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p:cNvSpPr>
            <p:nvPr/>
          </p:nvSpPr>
          <p:spPr bwMode="auto">
            <a:xfrm>
              <a:off x="3275012" y="19050"/>
              <a:ext cx="80963" cy="136525"/>
            </a:xfrm>
            <a:custGeom>
              <a:avLst/>
              <a:gdLst>
                <a:gd name="T0" fmla="*/ 0 w 51"/>
                <a:gd name="T1" fmla="*/ 86 h 86"/>
                <a:gd name="T2" fmla="*/ 0 w 51"/>
                <a:gd name="T3" fmla="*/ 0 h 86"/>
                <a:gd name="T4" fmla="*/ 14 w 51"/>
                <a:gd name="T5" fmla="*/ 0 h 86"/>
                <a:gd name="T6" fmla="*/ 14 w 51"/>
                <a:gd name="T7" fmla="*/ 71 h 86"/>
                <a:gd name="T8" fmla="*/ 51 w 51"/>
                <a:gd name="T9" fmla="*/ 71 h 86"/>
                <a:gd name="T10" fmla="*/ 51 w 51"/>
                <a:gd name="T11" fmla="*/ 86 h 86"/>
                <a:gd name="T12" fmla="*/ 0 w 51"/>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51" h="86">
                  <a:moveTo>
                    <a:pt x="0" y="86"/>
                  </a:moveTo>
                  <a:lnTo>
                    <a:pt x="0" y="0"/>
                  </a:lnTo>
                  <a:lnTo>
                    <a:pt x="14" y="0"/>
                  </a:lnTo>
                  <a:lnTo>
                    <a:pt x="14" y="71"/>
                  </a:lnTo>
                  <a:lnTo>
                    <a:pt x="51" y="71"/>
                  </a:lnTo>
                  <a:lnTo>
                    <a:pt x="51" y="86"/>
                  </a:lnTo>
                  <a:lnTo>
                    <a:pt x="0" y="8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0"/>
            <p:cNvSpPr>
              <a:spLocks noEditPoints="1"/>
            </p:cNvSpPr>
            <p:nvPr/>
          </p:nvSpPr>
          <p:spPr bwMode="auto">
            <a:xfrm>
              <a:off x="3368675" y="15875"/>
              <a:ext cx="112713" cy="142875"/>
            </a:xfrm>
            <a:custGeom>
              <a:avLst/>
              <a:gdLst>
                <a:gd name="T0" fmla="*/ 0 w 147"/>
                <a:gd name="T1" fmla="*/ 94 h 186"/>
                <a:gd name="T2" fmla="*/ 7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4 w 147"/>
                <a:gd name="T27" fmla="*/ 155 h 186"/>
                <a:gd name="T28" fmla="*/ 104 w 147"/>
                <a:gd name="T29" fmla="*/ 139 h 186"/>
                <a:gd name="T30" fmla="*/ 116 w 147"/>
                <a:gd name="T31" fmla="*/ 92 h 186"/>
                <a:gd name="T32" fmla="*/ 104 w 147"/>
                <a:gd name="T33" fmla="*/ 46 h 186"/>
                <a:gd name="T34" fmla="*/ 74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7"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4" y="155"/>
                  </a:cubicBezTo>
                  <a:cubicBezTo>
                    <a:pt x="86" y="155"/>
                    <a:pt x="96" y="149"/>
                    <a:pt x="104" y="139"/>
                  </a:cubicBezTo>
                  <a:cubicBezTo>
                    <a:pt x="112" y="129"/>
                    <a:pt x="116" y="113"/>
                    <a:pt x="116" y="92"/>
                  </a:cubicBezTo>
                  <a:cubicBezTo>
                    <a:pt x="116" y="72"/>
                    <a:pt x="112" y="56"/>
                    <a:pt x="104" y="46"/>
                  </a:cubicBezTo>
                  <a:cubicBezTo>
                    <a:pt x="97" y="36"/>
                    <a:pt x="86" y="31"/>
                    <a:pt x="74"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1"/>
            <p:cNvSpPr>
              <a:spLocks/>
            </p:cNvSpPr>
            <p:nvPr/>
          </p:nvSpPr>
          <p:spPr bwMode="auto">
            <a:xfrm>
              <a:off x="3495675" y="15875"/>
              <a:ext cx="109538" cy="142875"/>
            </a:xfrm>
            <a:custGeom>
              <a:avLst/>
              <a:gdLst>
                <a:gd name="T0" fmla="*/ 76 w 143"/>
                <a:gd name="T1" fmla="*/ 117 h 186"/>
                <a:gd name="T2" fmla="*/ 76 w 143"/>
                <a:gd name="T3" fmla="*/ 86 h 186"/>
                <a:gd name="T4" fmla="*/ 143 w 143"/>
                <a:gd name="T5" fmla="*/ 86 h 186"/>
                <a:gd name="T6" fmla="*/ 143 w 143"/>
                <a:gd name="T7" fmla="*/ 158 h 186"/>
                <a:gd name="T8" fmla="*/ 115 w 143"/>
                <a:gd name="T9" fmla="*/ 177 h 186"/>
                <a:gd name="T10" fmla="*/ 77 w 143"/>
                <a:gd name="T11" fmla="*/ 186 h 186"/>
                <a:gd name="T12" fmla="*/ 36 w 143"/>
                <a:gd name="T13" fmla="*/ 174 h 186"/>
                <a:gd name="T14" fmla="*/ 9 w 143"/>
                <a:gd name="T15" fmla="*/ 140 h 186"/>
                <a:gd name="T16" fmla="*/ 0 w 143"/>
                <a:gd name="T17" fmla="*/ 92 h 186"/>
                <a:gd name="T18" fmla="*/ 10 w 143"/>
                <a:gd name="T19" fmla="*/ 42 h 186"/>
                <a:gd name="T20" fmla="*/ 39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5 w 143"/>
                <a:gd name="T41" fmla="*/ 155 h 186"/>
                <a:gd name="T42" fmla="*/ 95 w 143"/>
                <a:gd name="T43" fmla="*/ 150 h 186"/>
                <a:gd name="T44" fmla="*/ 112 w 143"/>
                <a:gd name="T45" fmla="*/ 139 h 186"/>
                <a:gd name="T46" fmla="*/ 112 w 143"/>
                <a:gd name="T47" fmla="*/ 117 h 186"/>
                <a:gd name="T48" fmla="*/ 76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6" y="117"/>
                  </a:moveTo>
                  <a:cubicBezTo>
                    <a:pt x="76" y="86"/>
                    <a:pt x="76" y="86"/>
                    <a:pt x="76" y="86"/>
                  </a:cubicBezTo>
                  <a:cubicBezTo>
                    <a:pt x="143" y="86"/>
                    <a:pt x="143" y="86"/>
                    <a:pt x="143" y="86"/>
                  </a:cubicBezTo>
                  <a:cubicBezTo>
                    <a:pt x="143" y="158"/>
                    <a:pt x="143" y="158"/>
                    <a:pt x="143" y="158"/>
                  </a:cubicBezTo>
                  <a:cubicBezTo>
                    <a:pt x="136" y="165"/>
                    <a:pt x="127" y="172"/>
                    <a:pt x="115" y="177"/>
                  </a:cubicBezTo>
                  <a:cubicBezTo>
                    <a:pt x="102" y="183"/>
                    <a:pt x="90" y="186"/>
                    <a:pt x="77" y="186"/>
                  </a:cubicBezTo>
                  <a:cubicBezTo>
                    <a:pt x="62" y="186"/>
                    <a:pt x="48" y="182"/>
                    <a:pt x="36" y="174"/>
                  </a:cubicBezTo>
                  <a:cubicBezTo>
                    <a:pt x="24" y="166"/>
                    <a:pt x="15" y="155"/>
                    <a:pt x="9" y="140"/>
                  </a:cubicBezTo>
                  <a:cubicBezTo>
                    <a:pt x="3" y="125"/>
                    <a:pt x="0" y="109"/>
                    <a:pt x="0" y="92"/>
                  </a:cubicBezTo>
                  <a:cubicBezTo>
                    <a:pt x="0" y="74"/>
                    <a:pt x="3" y="57"/>
                    <a:pt x="10" y="42"/>
                  </a:cubicBezTo>
                  <a:cubicBezTo>
                    <a:pt x="17" y="28"/>
                    <a:pt x="27" y="17"/>
                    <a:pt x="39" y="9"/>
                  </a:cubicBezTo>
                  <a:cubicBezTo>
                    <a:pt x="49" y="3"/>
                    <a:pt x="61" y="0"/>
                    <a:pt x="76" y="0"/>
                  </a:cubicBezTo>
                  <a:cubicBezTo>
                    <a:pt x="95" y="0"/>
                    <a:pt x="109"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2" y="31"/>
                    <a:pt x="52" y="36"/>
                    <a:pt x="44" y="46"/>
                  </a:cubicBezTo>
                  <a:cubicBezTo>
                    <a:pt x="36" y="56"/>
                    <a:pt x="32" y="71"/>
                    <a:pt x="32" y="91"/>
                  </a:cubicBezTo>
                  <a:cubicBezTo>
                    <a:pt x="32" y="112"/>
                    <a:pt x="36" y="128"/>
                    <a:pt x="44" y="139"/>
                  </a:cubicBezTo>
                  <a:cubicBezTo>
                    <a:pt x="52" y="149"/>
                    <a:pt x="62" y="155"/>
                    <a:pt x="75" y="155"/>
                  </a:cubicBezTo>
                  <a:cubicBezTo>
                    <a:pt x="82" y="155"/>
                    <a:pt x="88" y="153"/>
                    <a:pt x="95" y="150"/>
                  </a:cubicBezTo>
                  <a:cubicBezTo>
                    <a:pt x="101" y="147"/>
                    <a:pt x="107" y="144"/>
                    <a:pt x="112" y="139"/>
                  </a:cubicBezTo>
                  <a:cubicBezTo>
                    <a:pt x="112" y="117"/>
                    <a:pt x="112" y="117"/>
                    <a:pt x="112" y="117"/>
                  </a:cubicBezTo>
                  <a:lnTo>
                    <a:pt x="76" y="1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2"/>
            <p:cNvSpPr>
              <a:spLocks/>
            </p:cNvSpPr>
            <p:nvPr/>
          </p:nvSpPr>
          <p:spPr bwMode="auto">
            <a:xfrm>
              <a:off x="3614737" y="17462"/>
              <a:ext cx="107950" cy="138113"/>
            </a:xfrm>
            <a:custGeom>
              <a:avLst/>
              <a:gdLst>
                <a:gd name="T0" fmla="*/ 26 w 68"/>
                <a:gd name="T1" fmla="*/ 87 h 87"/>
                <a:gd name="T2" fmla="*/ 26 w 68"/>
                <a:gd name="T3" fmla="*/ 51 h 87"/>
                <a:gd name="T4" fmla="*/ 0 w 68"/>
                <a:gd name="T5" fmla="*/ 0 h 87"/>
                <a:gd name="T6" fmla="*/ 17 w 68"/>
                <a:gd name="T7" fmla="*/ 0 h 87"/>
                <a:gd name="T8" fmla="*/ 34 w 68"/>
                <a:gd name="T9" fmla="*/ 35 h 87"/>
                <a:gd name="T10" fmla="*/ 51 w 68"/>
                <a:gd name="T11" fmla="*/ 0 h 87"/>
                <a:gd name="T12" fmla="*/ 68 w 68"/>
                <a:gd name="T13" fmla="*/ 0 h 87"/>
                <a:gd name="T14" fmla="*/ 41 w 68"/>
                <a:gd name="T15" fmla="*/ 51 h 87"/>
                <a:gd name="T16" fmla="*/ 41 w 68"/>
                <a:gd name="T17" fmla="*/ 87 h 87"/>
                <a:gd name="T18" fmla="*/ 26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6" y="87"/>
                  </a:moveTo>
                  <a:lnTo>
                    <a:pt x="26" y="51"/>
                  </a:lnTo>
                  <a:lnTo>
                    <a:pt x="0" y="0"/>
                  </a:lnTo>
                  <a:lnTo>
                    <a:pt x="17" y="0"/>
                  </a:lnTo>
                  <a:lnTo>
                    <a:pt x="34" y="35"/>
                  </a:lnTo>
                  <a:lnTo>
                    <a:pt x="51" y="0"/>
                  </a:lnTo>
                  <a:lnTo>
                    <a:pt x="68" y="0"/>
                  </a:lnTo>
                  <a:lnTo>
                    <a:pt x="41" y="51"/>
                  </a:lnTo>
                  <a:lnTo>
                    <a:pt x="41" y="87"/>
                  </a:lnTo>
                  <a:lnTo>
                    <a:pt x="26"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3"/>
            <p:cNvSpPr>
              <a:spLocks noEditPoints="1"/>
            </p:cNvSpPr>
            <p:nvPr/>
          </p:nvSpPr>
          <p:spPr bwMode="auto">
            <a:xfrm>
              <a:off x="-2189163" y="-1093788"/>
              <a:ext cx="1360488" cy="1363663"/>
            </a:xfrm>
            <a:custGeom>
              <a:avLst/>
              <a:gdLst>
                <a:gd name="T0" fmla="*/ 891 w 1781"/>
                <a:gd name="T1" fmla="*/ 0 h 1781"/>
                <a:gd name="T2" fmla="*/ 0 w 1781"/>
                <a:gd name="T3" fmla="*/ 891 h 1781"/>
                <a:gd name="T4" fmla="*/ 891 w 1781"/>
                <a:gd name="T5" fmla="*/ 1781 h 1781"/>
                <a:gd name="T6" fmla="*/ 1781 w 1781"/>
                <a:gd name="T7" fmla="*/ 891 h 1781"/>
                <a:gd name="T8" fmla="*/ 891 w 1781"/>
                <a:gd name="T9" fmla="*/ 0 h 1781"/>
                <a:gd name="T10" fmla="*/ 891 w 1781"/>
                <a:gd name="T11" fmla="*/ 1762 h 1781"/>
                <a:gd name="T12" fmla="*/ 20 w 1781"/>
                <a:gd name="T13" fmla="*/ 891 h 1781"/>
                <a:gd name="T14" fmla="*/ 891 w 1781"/>
                <a:gd name="T15" fmla="*/ 20 h 1781"/>
                <a:gd name="T16" fmla="*/ 1762 w 1781"/>
                <a:gd name="T17" fmla="*/ 891 h 1781"/>
                <a:gd name="T18" fmla="*/ 891 w 1781"/>
                <a:gd name="T19" fmla="*/ 1762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1" h="1781">
                  <a:moveTo>
                    <a:pt x="891" y="0"/>
                  </a:moveTo>
                  <a:cubicBezTo>
                    <a:pt x="399" y="0"/>
                    <a:pt x="0" y="399"/>
                    <a:pt x="0" y="891"/>
                  </a:cubicBezTo>
                  <a:cubicBezTo>
                    <a:pt x="0" y="1383"/>
                    <a:pt x="399" y="1781"/>
                    <a:pt x="891" y="1781"/>
                  </a:cubicBezTo>
                  <a:cubicBezTo>
                    <a:pt x="1382" y="1781"/>
                    <a:pt x="1781" y="1383"/>
                    <a:pt x="1781" y="891"/>
                  </a:cubicBezTo>
                  <a:cubicBezTo>
                    <a:pt x="1781" y="399"/>
                    <a:pt x="1382" y="0"/>
                    <a:pt x="891" y="0"/>
                  </a:cubicBezTo>
                  <a:close/>
                  <a:moveTo>
                    <a:pt x="891" y="1762"/>
                  </a:moveTo>
                  <a:cubicBezTo>
                    <a:pt x="410" y="1762"/>
                    <a:pt x="20" y="1372"/>
                    <a:pt x="20" y="891"/>
                  </a:cubicBezTo>
                  <a:cubicBezTo>
                    <a:pt x="20" y="410"/>
                    <a:pt x="410" y="20"/>
                    <a:pt x="891" y="20"/>
                  </a:cubicBezTo>
                  <a:cubicBezTo>
                    <a:pt x="1372" y="20"/>
                    <a:pt x="1762" y="410"/>
                    <a:pt x="1762" y="891"/>
                  </a:cubicBezTo>
                  <a:cubicBezTo>
                    <a:pt x="1762" y="1372"/>
                    <a:pt x="1372" y="1762"/>
                    <a:pt x="891" y="176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4"/>
            <p:cNvSpPr>
              <a:spLocks noEditPoints="1"/>
            </p:cNvSpPr>
            <p:nvPr/>
          </p:nvSpPr>
          <p:spPr bwMode="auto">
            <a:xfrm>
              <a:off x="-2103438" y="-561975"/>
              <a:ext cx="1189038" cy="744538"/>
            </a:xfrm>
            <a:custGeom>
              <a:avLst/>
              <a:gdLst>
                <a:gd name="T0" fmla="*/ 41 w 1555"/>
                <a:gd name="T1" fmla="*/ 65 h 973"/>
                <a:gd name="T2" fmla="*/ 7 w 1555"/>
                <a:gd name="T3" fmla="*/ 87 h 973"/>
                <a:gd name="T4" fmla="*/ 88 w 1555"/>
                <a:gd name="T5" fmla="*/ 189 h 973"/>
                <a:gd name="T6" fmla="*/ 39 w 1555"/>
                <a:gd name="T7" fmla="*/ 294 h 973"/>
                <a:gd name="T8" fmla="*/ 8 w 1555"/>
                <a:gd name="T9" fmla="*/ 255 h 973"/>
                <a:gd name="T10" fmla="*/ 96 w 1555"/>
                <a:gd name="T11" fmla="*/ 301 h 973"/>
                <a:gd name="T12" fmla="*/ 29 w 1555"/>
                <a:gd name="T13" fmla="*/ 407 h 973"/>
                <a:gd name="T14" fmla="*/ 62 w 1555"/>
                <a:gd name="T15" fmla="*/ 438 h 973"/>
                <a:gd name="T16" fmla="*/ 121 w 1555"/>
                <a:gd name="T17" fmla="*/ 414 h 973"/>
                <a:gd name="T18" fmla="*/ 91 w 1555"/>
                <a:gd name="T19" fmla="*/ 444 h 973"/>
                <a:gd name="T20" fmla="*/ 109 w 1555"/>
                <a:gd name="T21" fmla="*/ 539 h 973"/>
                <a:gd name="T22" fmla="*/ 101 w 1555"/>
                <a:gd name="T23" fmla="*/ 576 h 973"/>
                <a:gd name="T24" fmla="*/ 126 w 1555"/>
                <a:gd name="T25" fmla="*/ 620 h 973"/>
                <a:gd name="T26" fmla="*/ 242 w 1555"/>
                <a:gd name="T27" fmla="*/ 629 h 973"/>
                <a:gd name="T28" fmla="*/ 280 w 1555"/>
                <a:gd name="T29" fmla="*/ 673 h 973"/>
                <a:gd name="T30" fmla="*/ 235 w 1555"/>
                <a:gd name="T31" fmla="*/ 753 h 973"/>
                <a:gd name="T32" fmla="*/ 331 w 1555"/>
                <a:gd name="T33" fmla="*/ 832 h 973"/>
                <a:gd name="T34" fmla="*/ 369 w 1555"/>
                <a:gd name="T35" fmla="*/ 751 h 973"/>
                <a:gd name="T36" fmla="*/ 367 w 1555"/>
                <a:gd name="T37" fmla="*/ 773 h 973"/>
                <a:gd name="T38" fmla="*/ 401 w 1555"/>
                <a:gd name="T39" fmla="*/ 805 h 973"/>
                <a:gd name="T40" fmla="*/ 411 w 1555"/>
                <a:gd name="T41" fmla="*/ 781 h 973"/>
                <a:gd name="T42" fmla="*/ 387 w 1555"/>
                <a:gd name="T43" fmla="*/ 852 h 973"/>
                <a:gd name="T44" fmla="*/ 423 w 1555"/>
                <a:gd name="T45" fmla="*/ 843 h 973"/>
                <a:gd name="T46" fmla="*/ 533 w 1555"/>
                <a:gd name="T47" fmla="*/ 841 h 973"/>
                <a:gd name="T48" fmla="*/ 533 w 1555"/>
                <a:gd name="T49" fmla="*/ 843 h 973"/>
                <a:gd name="T50" fmla="*/ 689 w 1555"/>
                <a:gd name="T51" fmla="*/ 924 h 973"/>
                <a:gd name="T52" fmla="*/ 685 w 1555"/>
                <a:gd name="T53" fmla="*/ 889 h 973"/>
                <a:gd name="T54" fmla="*/ 672 w 1555"/>
                <a:gd name="T55" fmla="*/ 898 h 973"/>
                <a:gd name="T56" fmla="*/ 755 w 1555"/>
                <a:gd name="T57" fmla="*/ 885 h 973"/>
                <a:gd name="T58" fmla="*/ 829 w 1555"/>
                <a:gd name="T59" fmla="*/ 899 h 973"/>
                <a:gd name="T60" fmla="*/ 818 w 1555"/>
                <a:gd name="T61" fmla="*/ 933 h 973"/>
                <a:gd name="T62" fmla="*/ 802 w 1555"/>
                <a:gd name="T63" fmla="*/ 966 h 973"/>
                <a:gd name="T64" fmla="*/ 887 w 1555"/>
                <a:gd name="T65" fmla="*/ 944 h 973"/>
                <a:gd name="T66" fmla="*/ 867 w 1555"/>
                <a:gd name="T67" fmla="*/ 890 h 973"/>
                <a:gd name="T68" fmla="*/ 950 w 1555"/>
                <a:gd name="T69" fmla="*/ 953 h 973"/>
                <a:gd name="T70" fmla="*/ 975 w 1555"/>
                <a:gd name="T71" fmla="*/ 871 h 973"/>
                <a:gd name="T72" fmla="*/ 1084 w 1555"/>
                <a:gd name="T73" fmla="*/ 878 h 973"/>
                <a:gd name="T74" fmla="*/ 1061 w 1555"/>
                <a:gd name="T75" fmla="*/ 824 h 973"/>
                <a:gd name="T76" fmla="*/ 1140 w 1555"/>
                <a:gd name="T77" fmla="*/ 815 h 973"/>
                <a:gd name="T78" fmla="*/ 1169 w 1555"/>
                <a:gd name="T79" fmla="*/ 836 h 973"/>
                <a:gd name="T80" fmla="*/ 1193 w 1555"/>
                <a:gd name="T81" fmla="*/ 746 h 973"/>
                <a:gd name="T82" fmla="*/ 1308 w 1555"/>
                <a:gd name="T83" fmla="*/ 762 h 973"/>
                <a:gd name="T84" fmla="*/ 1242 w 1555"/>
                <a:gd name="T85" fmla="*/ 702 h 973"/>
                <a:gd name="T86" fmla="*/ 1308 w 1555"/>
                <a:gd name="T87" fmla="*/ 734 h 973"/>
                <a:gd name="T88" fmla="*/ 1257 w 1555"/>
                <a:gd name="T89" fmla="*/ 724 h 973"/>
                <a:gd name="T90" fmla="*/ 1294 w 1555"/>
                <a:gd name="T91" fmla="*/ 756 h 973"/>
                <a:gd name="T92" fmla="*/ 1325 w 1555"/>
                <a:gd name="T93" fmla="*/ 637 h 973"/>
                <a:gd name="T94" fmla="*/ 1363 w 1555"/>
                <a:gd name="T95" fmla="*/ 559 h 973"/>
                <a:gd name="T96" fmla="*/ 1449 w 1555"/>
                <a:gd name="T97" fmla="*/ 558 h 973"/>
                <a:gd name="T98" fmla="*/ 1383 w 1555"/>
                <a:gd name="T99" fmla="*/ 521 h 973"/>
                <a:gd name="T100" fmla="*/ 1440 w 1555"/>
                <a:gd name="T101" fmla="*/ 486 h 973"/>
                <a:gd name="T102" fmla="*/ 1425 w 1555"/>
                <a:gd name="T103" fmla="*/ 431 h 973"/>
                <a:gd name="T104" fmla="*/ 1526 w 1555"/>
                <a:gd name="T105" fmla="*/ 402 h 973"/>
                <a:gd name="T106" fmla="*/ 1460 w 1555"/>
                <a:gd name="T107" fmla="*/ 346 h 973"/>
                <a:gd name="T108" fmla="*/ 1478 w 1555"/>
                <a:gd name="T109" fmla="*/ 307 h 973"/>
                <a:gd name="T110" fmla="*/ 1549 w 1555"/>
                <a:gd name="T111" fmla="*/ 281 h 973"/>
                <a:gd name="T112" fmla="*/ 1476 w 1555"/>
                <a:gd name="T113" fmla="*/ 206 h 973"/>
                <a:gd name="T114" fmla="*/ 1486 w 1555"/>
                <a:gd name="T115" fmla="*/ 165 h 973"/>
                <a:gd name="T116" fmla="*/ 1512 w 1555"/>
                <a:gd name="T117" fmla="*/ 78 h 973"/>
                <a:gd name="T118" fmla="*/ 1485 w 1555"/>
                <a:gd name="T119" fmla="*/ 82 h 973"/>
                <a:gd name="T120" fmla="*/ 1548 w 1555"/>
                <a:gd name="T121" fmla="*/ 90 h 973"/>
                <a:gd name="T122" fmla="*/ 1498 w 1555"/>
                <a:gd name="T123" fmla="*/ 2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5" h="973">
                  <a:moveTo>
                    <a:pt x="96" y="90"/>
                  </a:moveTo>
                  <a:cubicBezTo>
                    <a:pt x="10" y="73"/>
                    <a:pt x="10" y="73"/>
                    <a:pt x="10" y="73"/>
                  </a:cubicBezTo>
                  <a:cubicBezTo>
                    <a:pt x="13" y="58"/>
                    <a:pt x="13" y="58"/>
                    <a:pt x="13" y="58"/>
                  </a:cubicBezTo>
                  <a:cubicBezTo>
                    <a:pt x="75" y="40"/>
                    <a:pt x="75" y="40"/>
                    <a:pt x="75" y="40"/>
                  </a:cubicBezTo>
                  <a:cubicBezTo>
                    <a:pt x="19" y="29"/>
                    <a:pt x="19" y="29"/>
                    <a:pt x="19" y="29"/>
                  </a:cubicBezTo>
                  <a:cubicBezTo>
                    <a:pt x="21" y="15"/>
                    <a:pt x="21" y="15"/>
                    <a:pt x="21" y="15"/>
                  </a:cubicBezTo>
                  <a:cubicBezTo>
                    <a:pt x="108" y="32"/>
                    <a:pt x="108" y="32"/>
                    <a:pt x="108" y="32"/>
                  </a:cubicBezTo>
                  <a:cubicBezTo>
                    <a:pt x="105" y="47"/>
                    <a:pt x="105" y="47"/>
                    <a:pt x="105" y="47"/>
                  </a:cubicBezTo>
                  <a:cubicBezTo>
                    <a:pt x="41" y="65"/>
                    <a:pt x="41" y="65"/>
                    <a:pt x="41" y="65"/>
                  </a:cubicBezTo>
                  <a:cubicBezTo>
                    <a:pt x="99" y="77"/>
                    <a:pt x="99" y="77"/>
                    <a:pt x="99" y="77"/>
                  </a:cubicBezTo>
                  <a:lnTo>
                    <a:pt x="96" y="90"/>
                  </a:lnTo>
                  <a:close/>
                  <a:moveTo>
                    <a:pt x="91" y="140"/>
                  </a:moveTo>
                  <a:cubicBezTo>
                    <a:pt x="0" y="162"/>
                    <a:pt x="0" y="162"/>
                    <a:pt x="0" y="162"/>
                  </a:cubicBezTo>
                  <a:cubicBezTo>
                    <a:pt x="2" y="145"/>
                    <a:pt x="2" y="145"/>
                    <a:pt x="2" y="145"/>
                  </a:cubicBezTo>
                  <a:cubicBezTo>
                    <a:pt x="22" y="141"/>
                    <a:pt x="22" y="141"/>
                    <a:pt x="22" y="141"/>
                  </a:cubicBezTo>
                  <a:cubicBezTo>
                    <a:pt x="25" y="111"/>
                    <a:pt x="25" y="111"/>
                    <a:pt x="25" y="111"/>
                  </a:cubicBezTo>
                  <a:cubicBezTo>
                    <a:pt x="6" y="103"/>
                    <a:pt x="6" y="103"/>
                    <a:pt x="6" y="103"/>
                  </a:cubicBezTo>
                  <a:cubicBezTo>
                    <a:pt x="7" y="87"/>
                    <a:pt x="7" y="87"/>
                    <a:pt x="7" y="87"/>
                  </a:cubicBezTo>
                  <a:cubicBezTo>
                    <a:pt x="92" y="124"/>
                    <a:pt x="92" y="124"/>
                    <a:pt x="92" y="124"/>
                  </a:cubicBezTo>
                  <a:lnTo>
                    <a:pt x="91" y="140"/>
                  </a:lnTo>
                  <a:close/>
                  <a:moveTo>
                    <a:pt x="71" y="130"/>
                  </a:moveTo>
                  <a:cubicBezTo>
                    <a:pt x="39" y="117"/>
                    <a:pt x="39" y="117"/>
                    <a:pt x="39" y="117"/>
                  </a:cubicBezTo>
                  <a:cubicBezTo>
                    <a:pt x="38" y="137"/>
                    <a:pt x="38" y="137"/>
                    <a:pt x="38" y="137"/>
                  </a:cubicBezTo>
                  <a:lnTo>
                    <a:pt x="71" y="130"/>
                  </a:lnTo>
                  <a:close/>
                  <a:moveTo>
                    <a:pt x="89" y="220"/>
                  </a:moveTo>
                  <a:cubicBezTo>
                    <a:pt x="30" y="220"/>
                    <a:pt x="30" y="220"/>
                    <a:pt x="30" y="220"/>
                  </a:cubicBezTo>
                  <a:cubicBezTo>
                    <a:pt x="88" y="189"/>
                    <a:pt x="88" y="189"/>
                    <a:pt x="88" y="189"/>
                  </a:cubicBezTo>
                  <a:cubicBezTo>
                    <a:pt x="88" y="174"/>
                    <a:pt x="88" y="174"/>
                    <a:pt x="88" y="174"/>
                  </a:cubicBezTo>
                  <a:cubicBezTo>
                    <a:pt x="0" y="175"/>
                    <a:pt x="0" y="175"/>
                    <a:pt x="0" y="175"/>
                  </a:cubicBezTo>
                  <a:cubicBezTo>
                    <a:pt x="0" y="189"/>
                    <a:pt x="0" y="189"/>
                    <a:pt x="0" y="189"/>
                  </a:cubicBezTo>
                  <a:cubicBezTo>
                    <a:pt x="58" y="189"/>
                    <a:pt x="58" y="189"/>
                    <a:pt x="58" y="189"/>
                  </a:cubicBezTo>
                  <a:cubicBezTo>
                    <a:pt x="1" y="219"/>
                    <a:pt x="1" y="219"/>
                    <a:pt x="1" y="219"/>
                  </a:cubicBezTo>
                  <a:cubicBezTo>
                    <a:pt x="1" y="235"/>
                    <a:pt x="1" y="235"/>
                    <a:pt x="1" y="235"/>
                  </a:cubicBezTo>
                  <a:cubicBezTo>
                    <a:pt x="89" y="234"/>
                    <a:pt x="89" y="234"/>
                    <a:pt x="89" y="234"/>
                  </a:cubicBezTo>
                  <a:lnTo>
                    <a:pt x="89" y="220"/>
                  </a:lnTo>
                  <a:close/>
                  <a:moveTo>
                    <a:pt x="39" y="294"/>
                  </a:moveTo>
                  <a:cubicBezTo>
                    <a:pt x="94" y="288"/>
                    <a:pt x="94" y="288"/>
                    <a:pt x="94" y="288"/>
                  </a:cubicBezTo>
                  <a:cubicBezTo>
                    <a:pt x="93" y="273"/>
                    <a:pt x="93" y="273"/>
                    <a:pt x="93" y="273"/>
                  </a:cubicBezTo>
                  <a:cubicBezTo>
                    <a:pt x="36" y="279"/>
                    <a:pt x="36" y="279"/>
                    <a:pt x="36" y="279"/>
                  </a:cubicBezTo>
                  <a:cubicBezTo>
                    <a:pt x="29" y="280"/>
                    <a:pt x="24" y="280"/>
                    <a:pt x="22" y="278"/>
                  </a:cubicBezTo>
                  <a:cubicBezTo>
                    <a:pt x="20" y="277"/>
                    <a:pt x="18" y="275"/>
                    <a:pt x="18" y="272"/>
                  </a:cubicBezTo>
                  <a:cubicBezTo>
                    <a:pt x="18" y="268"/>
                    <a:pt x="19" y="266"/>
                    <a:pt x="22" y="264"/>
                  </a:cubicBezTo>
                  <a:cubicBezTo>
                    <a:pt x="24" y="262"/>
                    <a:pt x="27" y="262"/>
                    <a:pt x="32" y="261"/>
                  </a:cubicBezTo>
                  <a:cubicBezTo>
                    <a:pt x="29" y="247"/>
                    <a:pt x="29" y="247"/>
                    <a:pt x="29" y="247"/>
                  </a:cubicBezTo>
                  <a:cubicBezTo>
                    <a:pt x="20" y="248"/>
                    <a:pt x="13" y="251"/>
                    <a:pt x="8" y="255"/>
                  </a:cubicBezTo>
                  <a:cubicBezTo>
                    <a:pt x="4" y="260"/>
                    <a:pt x="2" y="265"/>
                    <a:pt x="3" y="273"/>
                  </a:cubicBezTo>
                  <a:cubicBezTo>
                    <a:pt x="3" y="279"/>
                    <a:pt x="5" y="284"/>
                    <a:pt x="9" y="287"/>
                  </a:cubicBezTo>
                  <a:cubicBezTo>
                    <a:pt x="12" y="291"/>
                    <a:pt x="17" y="293"/>
                    <a:pt x="22" y="294"/>
                  </a:cubicBezTo>
                  <a:cubicBezTo>
                    <a:pt x="26" y="295"/>
                    <a:pt x="32" y="295"/>
                    <a:pt x="39" y="294"/>
                  </a:cubicBezTo>
                  <a:close/>
                  <a:moveTo>
                    <a:pt x="96" y="301"/>
                  </a:moveTo>
                  <a:cubicBezTo>
                    <a:pt x="10" y="316"/>
                    <a:pt x="10" y="316"/>
                    <a:pt x="10" y="316"/>
                  </a:cubicBezTo>
                  <a:cubicBezTo>
                    <a:pt x="12" y="331"/>
                    <a:pt x="12" y="331"/>
                    <a:pt x="12" y="331"/>
                  </a:cubicBezTo>
                  <a:cubicBezTo>
                    <a:pt x="99" y="316"/>
                    <a:pt x="99" y="316"/>
                    <a:pt x="99" y="316"/>
                  </a:cubicBezTo>
                  <a:lnTo>
                    <a:pt x="96" y="301"/>
                  </a:lnTo>
                  <a:close/>
                  <a:moveTo>
                    <a:pt x="111" y="372"/>
                  </a:moveTo>
                  <a:cubicBezTo>
                    <a:pt x="54" y="386"/>
                    <a:pt x="54" y="386"/>
                    <a:pt x="54" y="386"/>
                  </a:cubicBezTo>
                  <a:cubicBezTo>
                    <a:pt x="104" y="343"/>
                    <a:pt x="104" y="343"/>
                    <a:pt x="104" y="343"/>
                  </a:cubicBezTo>
                  <a:cubicBezTo>
                    <a:pt x="100" y="328"/>
                    <a:pt x="100" y="328"/>
                    <a:pt x="100" y="328"/>
                  </a:cubicBezTo>
                  <a:cubicBezTo>
                    <a:pt x="15" y="349"/>
                    <a:pt x="15" y="349"/>
                    <a:pt x="15" y="349"/>
                  </a:cubicBezTo>
                  <a:cubicBezTo>
                    <a:pt x="18" y="363"/>
                    <a:pt x="18" y="363"/>
                    <a:pt x="18" y="363"/>
                  </a:cubicBezTo>
                  <a:cubicBezTo>
                    <a:pt x="74" y="349"/>
                    <a:pt x="74" y="349"/>
                    <a:pt x="74" y="349"/>
                  </a:cubicBezTo>
                  <a:cubicBezTo>
                    <a:pt x="25" y="392"/>
                    <a:pt x="25" y="392"/>
                    <a:pt x="25" y="392"/>
                  </a:cubicBezTo>
                  <a:cubicBezTo>
                    <a:pt x="29" y="407"/>
                    <a:pt x="29" y="407"/>
                    <a:pt x="29" y="407"/>
                  </a:cubicBezTo>
                  <a:cubicBezTo>
                    <a:pt x="114" y="386"/>
                    <a:pt x="114" y="386"/>
                    <a:pt x="114" y="386"/>
                  </a:cubicBezTo>
                  <a:lnTo>
                    <a:pt x="111" y="372"/>
                  </a:lnTo>
                  <a:close/>
                  <a:moveTo>
                    <a:pt x="91" y="444"/>
                  </a:moveTo>
                  <a:cubicBezTo>
                    <a:pt x="77" y="449"/>
                    <a:pt x="77" y="449"/>
                    <a:pt x="77" y="449"/>
                  </a:cubicBezTo>
                  <a:cubicBezTo>
                    <a:pt x="83" y="466"/>
                    <a:pt x="83" y="466"/>
                    <a:pt x="83" y="466"/>
                  </a:cubicBezTo>
                  <a:cubicBezTo>
                    <a:pt x="72" y="469"/>
                    <a:pt x="72" y="469"/>
                    <a:pt x="72" y="469"/>
                  </a:cubicBezTo>
                  <a:cubicBezTo>
                    <a:pt x="70" y="468"/>
                    <a:pt x="67" y="466"/>
                    <a:pt x="65" y="463"/>
                  </a:cubicBezTo>
                  <a:cubicBezTo>
                    <a:pt x="62" y="461"/>
                    <a:pt x="61" y="458"/>
                    <a:pt x="59" y="455"/>
                  </a:cubicBezTo>
                  <a:cubicBezTo>
                    <a:pt x="57" y="449"/>
                    <a:pt x="58" y="443"/>
                    <a:pt x="62" y="438"/>
                  </a:cubicBezTo>
                  <a:cubicBezTo>
                    <a:pt x="65" y="433"/>
                    <a:pt x="72" y="428"/>
                    <a:pt x="82" y="424"/>
                  </a:cubicBezTo>
                  <a:cubicBezTo>
                    <a:pt x="91" y="421"/>
                    <a:pt x="98" y="420"/>
                    <a:pt x="104" y="422"/>
                  </a:cubicBezTo>
                  <a:cubicBezTo>
                    <a:pt x="110" y="424"/>
                    <a:pt x="114" y="429"/>
                    <a:pt x="116" y="435"/>
                  </a:cubicBezTo>
                  <a:cubicBezTo>
                    <a:pt x="118" y="439"/>
                    <a:pt x="118" y="443"/>
                    <a:pt x="117" y="446"/>
                  </a:cubicBezTo>
                  <a:cubicBezTo>
                    <a:pt x="115" y="450"/>
                    <a:pt x="113" y="453"/>
                    <a:pt x="109" y="455"/>
                  </a:cubicBezTo>
                  <a:cubicBezTo>
                    <a:pt x="117" y="468"/>
                    <a:pt x="117" y="468"/>
                    <a:pt x="117" y="468"/>
                  </a:cubicBezTo>
                  <a:cubicBezTo>
                    <a:pt x="124" y="464"/>
                    <a:pt x="129" y="459"/>
                    <a:pt x="132" y="452"/>
                  </a:cubicBezTo>
                  <a:cubicBezTo>
                    <a:pt x="134" y="446"/>
                    <a:pt x="134" y="438"/>
                    <a:pt x="131" y="430"/>
                  </a:cubicBezTo>
                  <a:cubicBezTo>
                    <a:pt x="128" y="423"/>
                    <a:pt x="125" y="418"/>
                    <a:pt x="121" y="414"/>
                  </a:cubicBezTo>
                  <a:cubicBezTo>
                    <a:pt x="115" y="410"/>
                    <a:pt x="108" y="407"/>
                    <a:pt x="100" y="406"/>
                  </a:cubicBezTo>
                  <a:cubicBezTo>
                    <a:pt x="93" y="406"/>
                    <a:pt x="84" y="407"/>
                    <a:pt x="76" y="410"/>
                  </a:cubicBezTo>
                  <a:cubicBezTo>
                    <a:pt x="68" y="413"/>
                    <a:pt x="61" y="417"/>
                    <a:pt x="55" y="422"/>
                  </a:cubicBezTo>
                  <a:cubicBezTo>
                    <a:pt x="49" y="427"/>
                    <a:pt x="46" y="433"/>
                    <a:pt x="44" y="440"/>
                  </a:cubicBezTo>
                  <a:cubicBezTo>
                    <a:pt x="42" y="447"/>
                    <a:pt x="43" y="454"/>
                    <a:pt x="46" y="461"/>
                  </a:cubicBezTo>
                  <a:cubicBezTo>
                    <a:pt x="48" y="467"/>
                    <a:pt x="51" y="472"/>
                    <a:pt x="56" y="477"/>
                  </a:cubicBezTo>
                  <a:cubicBezTo>
                    <a:pt x="60" y="482"/>
                    <a:pt x="65" y="485"/>
                    <a:pt x="69" y="487"/>
                  </a:cubicBezTo>
                  <a:cubicBezTo>
                    <a:pt x="102" y="475"/>
                    <a:pt x="102" y="475"/>
                    <a:pt x="102" y="475"/>
                  </a:cubicBezTo>
                  <a:lnTo>
                    <a:pt x="91" y="444"/>
                  </a:lnTo>
                  <a:close/>
                  <a:moveTo>
                    <a:pt x="144" y="570"/>
                  </a:moveTo>
                  <a:cubicBezTo>
                    <a:pt x="184" y="548"/>
                    <a:pt x="184" y="548"/>
                    <a:pt x="184" y="548"/>
                  </a:cubicBezTo>
                  <a:cubicBezTo>
                    <a:pt x="177" y="535"/>
                    <a:pt x="177" y="535"/>
                    <a:pt x="177" y="535"/>
                  </a:cubicBezTo>
                  <a:cubicBezTo>
                    <a:pt x="135" y="558"/>
                    <a:pt x="135" y="558"/>
                    <a:pt x="135" y="558"/>
                  </a:cubicBezTo>
                  <a:cubicBezTo>
                    <a:pt x="128" y="561"/>
                    <a:pt x="124" y="563"/>
                    <a:pt x="121" y="564"/>
                  </a:cubicBezTo>
                  <a:cubicBezTo>
                    <a:pt x="118" y="565"/>
                    <a:pt x="115" y="565"/>
                    <a:pt x="112" y="564"/>
                  </a:cubicBezTo>
                  <a:cubicBezTo>
                    <a:pt x="110" y="563"/>
                    <a:pt x="107" y="561"/>
                    <a:pt x="105" y="557"/>
                  </a:cubicBezTo>
                  <a:cubicBezTo>
                    <a:pt x="103" y="553"/>
                    <a:pt x="102" y="550"/>
                    <a:pt x="103" y="547"/>
                  </a:cubicBezTo>
                  <a:cubicBezTo>
                    <a:pt x="104" y="544"/>
                    <a:pt x="106" y="541"/>
                    <a:pt x="109" y="539"/>
                  </a:cubicBezTo>
                  <a:cubicBezTo>
                    <a:pt x="110" y="537"/>
                    <a:pt x="115" y="535"/>
                    <a:pt x="121" y="531"/>
                  </a:cubicBezTo>
                  <a:cubicBezTo>
                    <a:pt x="163" y="509"/>
                    <a:pt x="163" y="509"/>
                    <a:pt x="163" y="509"/>
                  </a:cubicBezTo>
                  <a:cubicBezTo>
                    <a:pt x="156" y="495"/>
                    <a:pt x="156" y="495"/>
                    <a:pt x="156" y="495"/>
                  </a:cubicBezTo>
                  <a:cubicBezTo>
                    <a:pt x="115" y="518"/>
                    <a:pt x="115" y="518"/>
                    <a:pt x="115" y="518"/>
                  </a:cubicBezTo>
                  <a:cubicBezTo>
                    <a:pt x="106" y="522"/>
                    <a:pt x="100" y="526"/>
                    <a:pt x="96" y="529"/>
                  </a:cubicBezTo>
                  <a:cubicBezTo>
                    <a:pt x="93" y="532"/>
                    <a:pt x="91" y="534"/>
                    <a:pt x="89" y="538"/>
                  </a:cubicBezTo>
                  <a:cubicBezTo>
                    <a:pt x="88" y="541"/>
                    <a:pt x="87" y="545"/>
                    <a:pt x="87" y="549"/>
                  </a:cubicBezTo>
                  <a:cubicBezTo>
                    <a:pt x="87" y="553"/>
                    <a:pt x="89" y="558"/>
                    <a:pt x="92" y="565"/>
                  </a:cubicBezTo>
                  <a:cubicBezTo>
                    <a:pt x="95" y="570"/>
                    <a:pt x="98" y="574"/>
                    <a:pt x="101" y="576"/>
                  </a:cubicBezTo>
                  <a:cubicBezTo>
                    <a:pt x="104" y="579"/>
                    <a:pt x="108" y="580"/>
                    <a:pt x="112" y="581"/>
                  </a:cubicBezTo>
                  <a:cubicBezTo>
                    <a:pt x="115" y="581"/>
                    <a:pt x="119" y="581"/>
                    <a:pt x="123" y="579"/>
                  </a:cubicBezTo>
                  <a:cubicBezTo>
                    <a:pt x="128" y="578"/>
                    <a:pt x="135" y="575"/>
                    <a:pt x="144" y="570"/>
                  </a:cubicBezTo>
                  <a:close/>
                  <a:moveTo>
                    <a:pt x="216" y="596"/>
                  </a:moveTo>
                  <a:cubicBezTo>
                    <a:pt x="168" y="629"/>
                    <a:pt x="168" y="629"/>
                    <a:pt x="168" y="629"/>
                  </a:cubicBezTo>
                  <a:cubicBezTo>
                    <a:pt x="199" y="571"/>
                    <a:pt x="199" y="571"/>
                    <a:pt x="199" y="571"/>
                  </a:cubicBezTo>
                  <a:cubicBezTo>
                    <a:pt x="191" y="558"/>
                    <a:pt x="191" y="558"/>
                    <a:pt x="191" y="558"/>
                  </a:cubicBezTo>
                  <a:cubicBezTo>
                    <a:pt x="118" y="608"/>
                    <a:pt x="118" y="608"/>
                    <a:pt x="118" y="608"/>
                  </a:cubicBezTo>
                  <a:cubicBezTo>
                    <a:pt x="126" y="620"/>
                    <a:pt x="126" y="620"/>
                    <a:pt x="126" y="620"/>
                  </a:cubicBezTo>
                  <a:cubicBezTo>
                    <a:pt x="173" y="587"/>
                    <a:pt x="173" y="587"/>
                    <a:pt x="173" y="587"/>
                  </a:cubicBezTo>
                  <a:cubicBezTo>
                    <a:pt x="143" y="644"/>
                    <a:pt x="143" y="644"/>
                    <a:pt x="143" y="644"/>
                  </a:cubicBezTo>
                  <a:cubicBezTo>
                    <a:pt x="152" y="657"/>
                    <a:pt x="152" y="657"/>
                    <a:pt x="152" y="657"/>
                  </a:cubicBezTo>
                  <a:cubicBezTo>
                    <a:pt x="224" y="607"/>
                    <a:pt x="224" y="607"/>
                    <a:pt x="224" y="607"/>
                  </a:cubicBezTo>
                  <a:lnTo>
                    <a:pt x="216" y="596"/>
                  </a:lnTo>
                  <a:close/>
                  <a:moveTo>
                    <a:pt x="233" y="617"/>
                  </a:moveTo>
                  <a:cubicBezTo>
                    <a:pt x="163" y="672"/>
                    <a:pt x="163" y="672"/>
                    <a:pt x="163" y="672"/>
                  </a:cubicBezTo>
                  <a:cubicBezTo>
                    <a:pt x="173" y="684"/>
                    <a:pt x="173" y="684"/>
                    <a:pt x="173" y="684"/>
                  </a:cubicBezTo>
                  <a:cubicBezTo>
                    <a:pt x="242" y="629"/>
                    <a:pt x="242" y="629"/>
                    <a:pt x="242" y="629"/>
                  </a:cubicBezTo>
                  <a:lnTo>
                    <a:pt x="233" y="617"/>
                  </a:lnTo>
                  <a:close/>
                  <a:moveTo>
                    <a:pt x="280" y="673"/>
                  </a:moveTo>
                  <a:cubicBezTo>
                    <a:pt x="220" y="703"/>
                    <a:pt x="220" y="703"/>
                    <a:pt x="220" y="703"/>
                  </a:cubicBezTo>
                  <a:cubicBezTo>
                    <a:pt x="255" y="645"/>
                    <a:pt x="255" y="645"/>
                    <a:pt x="255" y="645"/>
                  </a:cubicBezTo>
                  <a:cubicBezTo>
                    <a:pt x="244" y="633"/>
                    <a:pt x="244" y="633"/>
                    <a:pt x="244" y="633"/>
                  </a:cubicBezTo>
                  <a:cubicBezTo>
                    <a:pt x="197" y="712"/>
                    <a:pt x="197" y="712"/>
                    <a:pt x="197" y="712"/>
                  </a:cubicBezTo>
                  <a:cubicBezTo>
                    <a:pt x="208" y="724"/>
                    <a:pt x="208" y="724"/>
                    <a:pt x="208" y="724"/>
                  </a:cubicBezTo>
                  <a:cubicBezTo>
                    <a:pt x="291" y="685"/>
                    <a:pt x="291" y="685"/>
                    <a:pt x="291" y="685"/>
                  </a:cubicBezTo>
                  <a:lnTo>
                    <a:pt x="280" y="673"/>
                  </a:lnTo>
                  <a:close/>
                  <a:moveTo>
                    <a:pt x="272" y="734"/>
                  </a:moveTo>
                  <a:cubicBezTo>
                    <a:pt x="300" y="759"/>
                    <a:pt x="300" y="759"/>
                    <a:pt x="300" y="759"/>
                  </a:cubicBezTo>
                  <a:cubicBezTo>
                    <a:pt x="310" y="748"/>
                    <a:pt x="310" y="748"/>
                    <a:pt x="310" y="748"/>
                  </a:cubicBezTo>
                  <a:cubicBezTo>
                    <a:pt x="282" y="723"/>
                    <a:pt x="282" y="723"/>
                    <a:pt x="282" y="723"/>
                  </a:cubicBezTo>
                  <a:cubicBezTo>
                    <a:pt x="295" y="709"/>
                    <a:pt x="295" y="709"/>
                    <a:pt x="295" y="709"/>
                  </a:cubicBezTo>
                  <a:cubicBezTo>
                    <a:pt x="325" y="736"/>
                    <a:pt x="325" y="736"/>
                    <a:pt x="325" y="736"/>
                  </a:cubicBezTo>
                  <a:cubicBezTo>
                    <a:pt x="335" y="725"/>
                    <a:pt x="335" y="725"/>
                    <a:pt x="335" y="725"/>
                  </a:cubicBezTo>
                  <a:cubicBezTo>
                    <a:pt x="294" y="688"/>
                    <a:pt x="294" y="688"/>
                    <a:pt x="294" y="688"/>
                  </a:cubicBezTo>
                  <a:cubicBezTo>
                    <a:pt x="235" y="753"/>
                    <a:pt x="235" y="753"/>
                    <a:pt x="235" y="753"/>
                  </a:cubicBezTo>
                  <a:cubicBezTo>
                    <a:pt x="277" y="791"/>
                    <a:pt x="277" y="791"/>
                    <a:pt x="277" y="791"/>
                  </a:cubicBezTo>
                  <a:cubicBezTo>
                    <a:pt x="287" y="780"/>
                    <a:pt x="287" y="780"/>
                    <a:pt x="287" y="780"/>
                  </a:cubicBezTo>
                  <a:cubicBezTo>
                    <a:pt x="256" y="752"/>
                    <a:pt x="256" y="752"/>
                    <a:pt x="256" y="752"/>
                  </a:cubicBezTo>
                  <a:lnTo>
                    <a:pt x="272" y="734"/>
                  </a:lnTo>
                  <a:close/>
                  <a:moveTo>
                    <a:pt x="348" y="796"/>
                  </a:moveTo>
                  <a:cubicBezTo>
                    <a:pt x="349" y="800"/>
                    <a:pt x="350" y="803"/>
                    <a:pt x="350" y="807"/>
                  </a:cubicBezTo>
                  <a:cubicBezTo>
                    <a:pt x="350" y="810"/>
                    <a:pt x="349" y="816"/>
                    <a:pt x="348" y="823"/>
                  </a:cubicBezTo>
                  <a:cubicBezTo>
                    <a:pt x="345" y="843"/>
                    <a:pt x="345" y="843"/>
                    <a:pt x="345" y="843"/>
                  </a:cubicBezTo>
                  <a:cubicBezTo>
                    <a:pt x="331" y="832"/>
                    <a:pt x="331" y="832"/>
                    <a:pt x="331" y="832"/>
                  </a:cubicBezTo>
                  <a:cubicBezTo>
                    <a:pt x="333" y="810"/>
                    <a:pt x="333" y="810"/>
                    <a:pt x="333" y="810"/>
                  </a:cubicBezTo>
                  <a:cubicBezTo>
                    <a:pt x="334" y="802"/>
                    <a:pt x="335" y="797"/>
                    <a:pt x="334" y="795"/>
                  </a:cubicBezTo>
                  <a:cubicBezTo>
                    <a:pt x="334" y="793"/>
                    <a:pt x="334" y="791"/>
                    <a:pt x="333" y="789"/>
                  </a:cubicBezTo>
                  <a:cubicBezTo>
                    <a:pt x="332" y="788"/>
                    <a:pt x="330" y="786"/>
                    <a:pt x="327" y="784"/>
                  </a:cubicBezTo>
                  <a:cubicBezTo>
                    <a:pt x="325" y="782"/>
                    <a:pt x="325" y="782"/>
                    <a:pt x="325" y="782"/>
                  </a:cubicBezTo>
                  <a:cubicBezTo>
                    <a:pt x="303" y="812"/>
                    <a:pt x="303" y="812"/>
                    <a:pt x="303" y="812"/>
                  </a:cubicBezTo>
                  <a:cubicBezTo>
                    <a:pt x="291" y="802"/>
                    <a:pt x="291" y="802"/>
                    <a:pt x="291" y="802"/>
                  </a:cubicBezTo>
                  <a:cubicBezTo>
                    <a:pt x="343" y="732"/>
                    <a:pt x="343" y="732"/>
                    <a:pt x="343" y="732"/>
                  </a:cubicBezTo>
                  <a:cubicBezTo>
                    <a:pt x="369" y="751"/>
                    <a:pt x="369" y="751"/>
                    <a:pt x="369" y="751"/>
                  </a:cubicBezTo>
                  <a:cubicBezTo>
                    <a:pt x="375" y="756"/>
                    <a:pt x="380" y="760"/>
                    <a:pt x="382" y="763"/>
                  </a:cubicBezTo>
                  <a:cubicBezTo>
                    <a:pt x="384" y="766"/>
                    <a:pt x="384" y="770"/>
                    <a:pt x="384" y="775"/>
                  </a:cubicBezTo>
                  <a:cubicBezTo>
                    <a:pt x="383" y="780"/>
                    <a:pt x="381" y="784"/>
                    <a:pt x="378" y="788"/>
                  </a:cubicBezTo>
                  <a:cubicBezTo>
                    <a:pt x="374" y="793"/>
                    <a:pt x="369" y="797"/>
                    <a:pt x="364" y="798"/>
                  </a:cubicBezTo>
                  <a:cubicBezTo>
                    <a:pt x="359" y="800"/>
                    <a:pt x="353" y="799"/>
                    <a:pt x="348" y="796"/>
                  </a:cubicBezTo>
                  <a:close/>
                  <a:moveTo>
                    <a:pt x="354" y="785"/>
                  </a:moveTo>
                  <a:cubicBezTo>
                    <a:pt x="356" y="785"/>
                    <a:pt x="358" y="785"/>
                    <a:pt x="360" y="784"/>
                  </a:cubicBezTo>
                  <a:cubicBezTo>
                    <a:pt x="362" y="783"/>
                    <a:pt x="363" y="782"/>
                    <a:pt x="365" y="780"/>
                  </a:cubicBezTo>
                  <a:cubicBezTo>
                    <a:pt x="366" y="777"/>
                    <a:pt x="367" y="775"/>
                    <a:pt x="367" y="773"/>
                  </a:cubicBezTo>
                  <a:cubicBezTo>
                    <a:pt x="367" y="770"/>
                    <a:pt x="366" y="768"/>
                    <a:pt x="365" y="767"/>
                  </a:cubicBezTo>
                  <a:cubicBezTo>
                    <a:pt x="364" y="766"/>
                    <a:pt x="361" y="763"/>
                    <a:pt x="356" y="760"/>
                  </a:cubicBezTo>
                  <a:cubicBezTo>
                    <a:pt x="347" y="753"/>
                    <a:pt x="347" y="753"/>
                    <a:pt x="347" y="753"/>
                  </a:cubicBezTo>
                  <a:cubicBezTo>
                    <a:pt x="333" y="771"/>
                    <a:pt x="333" y="771"/>
                    <a:pt x="333" y="771"/>
                  </a:cubicBezTo>
                  <a:cubicBezTo>
                    <a:pt x="342" y="777"/>
                    <a:pt x="342" y="777"/>
                    <a:pt x="342" y="777"/>
                  </a:cubicBezTo>
                  <a:cubicBezTo>
                    <a:pt x="348" y="782"/>
                    <a:pt x="352" y="784"/>
                    <a:pt x="354" y="785"/>
                  </a:cubicBezTo>
                  <a:close/>
                  <a:moveTo>
                    <a:pt x="421" y="831"/>
                  </a:moveTo>
                  <a:cubicBezTo>
                    <a:pt x="419" y="828"/>
                    <a:pt x="415" y="823"/>
                    <a:pt x="410" y="818"/>
                  </a:cubicBezTo>
                  <a:cubicBezTo>
                    <a:pt x="405" y="812"/>
                    <a:pt x="402" y="808"/>
                    <a:pt x="401" y="805"/>
                  </a:cubicBezTo>
                  <a:cubicBezTo>
                    <a:pt x="401" y="803"/>
                    <a:pt x="401" y="801"/>
                    <a:pt x="402" y="800"/>
                  </a:cubicBezTo>
                  <a:cubicBezTo>
                    <a:pt x="403" y="798"/>
                    <a:pt x="405" y="796"/>
                    <a:pt x="407" y="796"/>
                  </a:cubicBezTo>
                  <a:cubicBezTo>
                    <a:pt x="410" y="796"/>
                    <a:pt x="413" y="796"/>
                    <a:pt x="417" y="799"/>
                  </a:cubicBezTo>
                  <a:cubicBezTo>
                    <a:pt x="421" y="801"/>
                    <a:pt x="423" y="803"/>
                    <a:pt x="424" y="806"/>
                  </a:cubicBezTo>
                  <a:cubicBezTo>
                    <a:pt x="425" y="809"/>
                    <a:pt x="424" y="812"/>
                    <a:pt x="422" y="817"/>
                  </a:cubicBezTo>
                  <a:cubicBezTo>
                    <a:pt x="436" y="824"/>
                    <a:pt x="436" y="824"/>
                    <a:pt x="436" y="824"/>
                  </a:cubicBezTo>
                  <a:cubicBezTo>
                    <a:pt x="440" y="817"/>
                    <a:pt x="441" y="810"/>
                    <a:pt x="439" y="803"/>
                  </a:cubicBezTo>
                  <a:cubicBezTo>
                    <a:pt x="438" y="797"/>
                    <a:pt x="433" y="791"/>
                    <a:pt x="425" y="786"/>
                  </a:cubicBezTo>
                  <a:cubicBezTo>
                    <a:pt x="420" y="783"/>
                    <a:pt x="415" y="782"/>
                    <a:pt x="411" y="781"/>
                  </a:cubicBezTo>
                  <a:cubicBezTo>
                    <a:pt x="406" y="781"/>
                    <a:pt x="402" y="782"/>
                    <a:pt x="398" y="784"/>
                  </a:cubicBezTo>
                  <a:cubicBezTo>
                    <a:pt x="394" y="786"/>
                    <a:pt x="391" y="789"/>
                    <a:pt x="389" y="793"/>
                  </a:cubicBezTo>
                  <a:cubicBezTo>
                    <a:pt x="385" y="799"/>
                    <a:pt x="384" y="805"/>
                    <a:pt x="386" y="812"/>
                  </a:cubicBezTo>
                  <a:cubicBezTo>
                    <a:pt x="387" y="817"/>
                    <a:pt x="390" y="822"/>
                    <a:pt x="396" y="828"/>
                  </a:cubicBezTo>
                  <a:cubicBezTo>
                    <a:pt x="400" y="833"/>
                    <a:pt x="403" y="836"/>
                    <a:pt x="404" y="838"/>
                  </a:cubicBezTo>
                  <a:cubicBezTo>
                    <a:pt x="406" y="840"/>
                    <a:pt x="407" y="842"/>
                    <a:pt x="407" y="844"/>
                  </a:cubicBezTo>
                  <a:cubicBezTo>
                    <a:pt x="407" y="845"/>
                    <a:pt x="407" y="847"/>
                    <a:pt x="406" y="849"/>
                  </a:cubicBezTo>
                  <a:cubicBezTo>
                    <a:pt x="404" y="852"/>
                    <a:pt x="402" y="854"/>
                    <a:pt x="398" y="854"/>
                  </a:cubicBezTo>
                  <a:cubicBezTo>
                    <a:pt x="395" y="855"/>
                    <a:pt x="391" y="854"/>
                    <a:pt x="387" y="852"/>
                  </a:cubicBezTo>
                  <a:cubicBezTo>
                    <a:pt x="383" y="850"/>
                    <a:pt x="380" y="847"/>
                    <a:pt x="380" y="843"/>
                  </a:cubicBezTo>
                  <a:cubicBezTo>
                    <a:pt x="379" y="839"/>
                    <a:pt x="379" y="835"/>
                    <a:pt x="381" y="829"/>
                  </a:cubicBezTo>
                  <a:cubicBezTo>
                    <a:pt x="368" y="823"/>
                    <a:pt x="368" y="823"/>
                    <a:pt x="368" y="823"/>
                  </a:cubicBezTo>
                  <a:cubicBezTo>
                    <a:pt x="364" y="832"/>
                    <a:pt x="363" y="840"/>
                    <a:pt x="364" y="847"/>
                  </a:cubicBezTo>
                  <a:cubicBezTo>
                    <a:pt x="366" y="854"/>
                    <a:pt x="371" y="860"/>
                    <a:pt x="379" y="865"/>
                  </a:cubicBezTo>
                  <a:cubicBezTo>
                    <a:pt x="385" y="868"/>
                    <a:pt x="390" y="870"/>
                    <a:pt x="395" y="870"/>
                  </a:cubicBezTo>
                  <a:cubicBezTo>
                    <a:pt x="400" y="871"/>
                    <a:pt x="404" y="870"/>
                    <a:pt x="408" y="867"/>
                  </a:cubicBezTo>
                  <a:cubicBezTo>
                    <a:pt x="413" y="865"/>
                    <a:pt x="416" y="861"/>
                    <a:pt x="419" y="857"/>
                  </a:cubicBezTo>
                  <a:cubicBezTo>
                    <a:pt x="421" y="852"/>
                    <a:pt x="423" y="847"/>
                    <a:pt x="423" y="843"/>
                  </a:cubicBezTo>
                  <a:cubicBezTo>
                    <a:pt x="424" y="839"/>
                    <a:pt x="423" y="835"/>
                    <a:pt x="421" y="831"/>
                  </a:cubicBezTo>
                  <a:close/>
                  <a:moveTo>
                    <a:pt x="460" y="807"/>
                  </a:moveTo>
                  <a:cubicBezTo>
                    <a:pt x="420" y="886"/>
                    <a:pt x="420" y="886"/>
                    <a:pt x="420" y="886"/>
                  </a:cubicBezTo>
                  <a:cubicBezTo>
                    <a:pt x="433" y="893"/>
                    <a:pt x="433" y="893"/>
                    <a:pt x="433" y="893"/>
                  </a:cubicBezTo>
                  <a:cubicBezTo>
                    <a:pt x="473" y="814"/>
                    <a:pt x="473" y="814"/>
                    <a:pt x="473" y="814"/>
                  </a:cubicBezTo>
                  <a:lnTo>
                    <a:pt x="460" y="807"/>
                  </a:lnTo>
                  <a:close/>
                  <a:moveTo>
                    <a:pt x="555" y="885"/>
                  </a:moveTo>
                  <a:cubicBezTo>
                    <a:pt x="549" y="846"/>
                    <a:pt x="549" y="846"/>
                    <a:pt x="549" y="846"/>
                  </a:cubicBezTo>
                  <a:cubicBezTo>
                    <a:pt x="533" y="841"/>
                    <a:pt x="533" y="841"/>
                    <a:pt x="533" y="841"/>
                  </a:cubicBezTo>
                  <a:cubicBezTo>
                    <a:pt x="533" y="841"/>
                    <a:pt x="533" y="841"/>
                    <a:pt x="533" y="841"/>
                  </a:cubicBezTo>
                  <a:cubicBezTo>
                    <a:pt x="479" y="818"/>
                    <a:pt x="479" y="818"/>
                    <a:pt x="479" y="818"/>
                  </a:cubicBezTo>
                  <a:cubicBezTo>
                    <a:pt x="473" y="831"/>
                    <a:pt x="473" y="831"/>
                    <a:pt x="473" y="831"/>
                  </a:cubicBezTo>
                  <a:cubicBezTo>
                    <a:pt x="493" y="840"/>
                    <a:pt x="493" y="840"/>
                    <a:pt x="493" y="840"/>
                  </a:cubicBezTo>
                  <a:cubicBezTo>
                    <a:pt x="465" y="907"/>
                    <a:pt x="465" y="907"/>
                    <a:pt x="465" y="907"/>
                  </a:cubicBezTo>
                  <a:cubicBezTo>
                    <a:pt x="479" y="913"/>
                    <a:pt x="479" y="913"/>
                    <a:pt x="479" y="913"/>
                  </a:cubicBezTo>
                  <a:cubicBezTo>
                    <a:pt x="507" y="846"/>
                    <a:pt x="507" y="846"/>
                    <a:pt x="507" y="846"/>
                  </a:cubicBezTo>
                  <a:cubicBezTo>
                    <a:pt x="528" y="855"/>
                    <a:pt x="528" y="855"/>
                    <a:pt x="528" y="855"/>
                  </a:cubicBezTo>
                  <a:cubicBezTo>
                    <a:pt x="533" y="843"/>
                    <a:pt x="533" y="843"/>
                    <a:pt x="533" y="843"/>
                  </a:cubicBezTo>
                  <a:cubicBezTo>
                    <a:pt x="543" y="898"/>
                    <a:pt x="543" y="898"/>
                    <a:pt x="543" y="898"/>
                  </a:cubicBezTo>
                  <a:cubicBezTo>
                    <a:pt x="531" y="933"/>
                    <a:pt x="531" y="933"/>
                    <a:pt x="531" y="933"/>
                  </a:cubicBezTo>
                  <a:cubicBezTo>
                    <a:pt x="546" y="937"/>
                    <a:pt x="546" y="937"/>
                    <a:pt x="546" y="937"/>
                  </a:cubicBezTo>
                  <a:cubicBezTo>
                    <a:pt x="557" y="902"/>
                    <a:pt x="557" y="902"/>
                    <a:pt x="557" y="902"/>
                  </a:cubicBezTo>
                  <a:cubicBezTo>
                    <a:pt x="599" y="862"/>
                    <a:pt x="599" y="862"/>
                    <a:pt x="599" y="862"/>
                  </a:cubicBezTo>
                  <a:cubicBezTo>
                    <a:pt x="582" y="857"/>
                    <a:pt x="582" y="857"/>
                    <a:pt x="582" y="857"/>
                  </a:cubicBezTo>
                  <a:lnTo>
                    <a:pt x="555" y="885"/>
                  </a:lnTo>
                  <a:close/>
                  <a:moveTo>
                    <a:pt x="685" y="889"/>
                  </a:moveTo>
                  <a:cubicBezTo>
                    <a:pt x="690" y="899"/>
                    <a:pt x="691" y="910"/>
                    <a:pt x="689" y="924"/>
                  </a:cubicBezTo>
                  <a:cubicBezTo>
                    <a:pt x="686" y="938"/>
                    <a:pt x="681" y="949"/>
                    <a:pt x="673" y="955"/>
                  </a:cubicBezTo>
                  <a:cubicBezTo>
                    <a:pt x="666" y="962"/>
                    <a:pt x="656" y="965"/>
                    <a:pt x="645" y="963"/>
                  </a:cubicBezTo>
                  <a:cubicBezTo>
                    <a:pt x="635" y="961"/>
                    <a:pt x="626" y="955"/>
                    <a:pt x="621" y="947"/>
                  </a:cubicBezTo>
                  <a:cubicBezTo>
                    <a:pt x="616" y="937"/>
                    <a:pt x="615" y="926"/>
                    <a:pt x="617" y="912"/>
                  </a:cubicBezTo>
                  <a:cubicBezTo>
                    <a:pt x="619" y="904"/>
                    <a:pt x="621" y="896"/>
                    <a:pt x="624" y="891"/>
                  </a:cubicBezTo>
                  <a:cubicBezTo>
                    <a:pt x="627" y="887"/>
                    <a:pt x="630" y="883"/>
                    <a:pt x="633" y="880"/>
                  </a:cubicBezTo>
                  <a:cubicBezTo>
                    <a:pt x="637" y="877"/>
                    <a:pt x="640" y="875"/>
                    <a:pt x="644" y="874"/>
                  </a:cubicBezTo>
                  <a:cubicBezTo>
                    <a:pt x="649" y="872"/>
                    <a:pt x="655" y="872"/>
                    <a:pt x="661" y="873"/>
                  </a:cubicBezTo>
                  <a:cubicBezTo>
                    <a:pt x="671" y="875"/>
                    <a:pt x="679" y="880"/>
                    <a:pt x="685" y="889"/>
                  </a:cubicBezTo>
                  <a:close/>
                  <a:moveTo>
                    <a:pt x="672" y="898"/>
                  </a:moveTo>
                  <a:cubicBezTo>
                    <a:pt x="669" y="892"/>
                    <a:pt x="664" y="889"/>
                    <a:pt x="658" y="888"/>
                  </a:cubicBezTo>
                  <a:cubicBezTo>
                    <a:pt x="652" y="887"/>
                    <a:pt x="647" y="889"/>
                    <a:pt x="642" y="893"/>
                  </a:cubicBezTo>
                  <a:cubicBezTo>
                    <a:pt x="637" y="897"/>
                    <a:pt x="634" y="904"/>
                    <a:pt x="633" y="914"/>
                  </a:cubicBezTo>
                  <a:cubicBezTo>
                    <a:pt x="631" y="924"/>
                    <a:pt x="631" y="932"/>
                    <a:pt x="635" y="938"/>
                  </a:cubicBezTo>
                  <a:cubicBezTo>
                    <a:pt x="637" y="943"/>
                    <a:pt x="642" y="947"/>
                    <a:pt x="648" y="948"/>
                  </a:cubicBezTo>
                  <a:cubicBezTo>
                    <a:pt x="654" y="949"/>
                    <a:pt x="659" y="947"/>
                    <a:pt x="664" y="943"/>
                  </a:cubicBezTo>
                  <a:cubicBezTo>
                    <a:pt x="669" y="938"/>
                    <a:pt x="672" y="931"/>
                    <a:pt x="673" y="921"/>
                  </a:cubicBezTo>
                  <a:cubicBezTo>
                    <a:pt x="675" y="911"/>
                    <a:pt x="675" y="903"/>
                    <a:pt x="672" y="898"/>
                  </a:cubicBezTo>
                  <a:close/>
                  <a:moveTo>
                    <a:pt x="698" y="969"/>
                  </a:moveTo>
                  <a:cubicBezTo>
                    <a:pt x="713" y="970"/>
                    <a:pt x="713" y="970"/>
                    <a:pt x="713" y="970"/>
                  </a:cubicBezTo>
                  <a:cubicBezTo>
                    <a:pt x="716" y="933"/>
                    <a:pt x="716" y="933"/>
                    <a:pt x="716" y="933"/>
                  </a:cubicBezTo>
                  <a:cubicBezTo>
                    <a:pt x="747" y="935"/>
                    <a:pt x="747" y="935"/>
                    <a:pt x="747" y="935"/>
                  </a:cubicBezTo>
                  <a:cubicBezTo>
                    <a:pt x="748" y="920"/>
                    <a:pt x="748" y="920"/>
                    <a:pt x="748" y="920"/>
                  </a:cubicBezTo>
                  <a:cubicBezTo>
                    <a:pt x="717" y="918"/>
                    <a:pt x="717" y="918"/>
                    <a:pt x="717" y="918"/>
                  </a:cubicBezTo>
                  <a:cubicBezTo>
                    <a:pt x="718" y="897"/>
                    <a:pt x="718" y="897"/>
                    <a:pt x="718" y="897"/>
                  </a:cubicBezTo>
                  <a:cubicBezTo>
                    <a:pt x="754" y="900"/>
                    <a:pt x="754" y="900"/>
                    <a:pt x="754" y="900"/>
                  </a:cubicBezTo>
                  <a:cubicBezTo>
                    <a:pt x="755" y="885"/>
                    <a:pt x="755" y="885"/>
                    <a:pt x="755" y="885"/>
                  </a:cubicBezTo>
                  <a:cubicBezTo>
                    <a:pt x="704" y="881"/>
                    <a:pt x="704" y="881"/>
                    <a:pt x="704" y="881"/>
                  </a:cubicBezTo>
                  <a:lnTo>
                    <a:pt x="698" y="969"/>
                  </a:lnTo>
                  <a:close/>
                  <a:moveTo>
                    <a:pt x="840" y="921"/>
                  </a:moveTo>
                  <a:cubicBezTo>
                    <a:pt x="836" y="920"/>
                    <a:pt x="831" y="918"/>
                    <a:pt x="823" y="916"/>
                  </a:cubicBezTo>
                  <a:cubicBezTo>
                    <a:pt x="816" y="915"/>
                    <a:pt x="811" y="913"/>
                    <a:pt x="809" y="911"/>
                  </a:cubicBezTo>
                  <a:cubicBezTo>
                    <a:pt x="808" y="910"/>
                    <a:pt x="807" y="908"/>
                    <a:pt x="807" y="906"/>
                  </a:cubicBezTo>
                  <a:cubicBezTo>
                    <a:pt x="807" y="904"/>
                    <a:pt x="807" y="902"/>
                    <a:pt x="809" y="900"/>
                  </a:cubicBezTo>
                  <a:cubicBezTo>
                    <a:pt x="811" y="898"/>
                    <a:pt x="815" y="897"/>
                    <a:pt x="819" y="897"/>
                  </a:cubicBezTo>
                  <a:cubicBezTo>
                    <a:pt x="823" y="896"/>
                    <a:pt x="826" y="897"/>
                    <a:pt x="829" y="899"/>
                  </a:cubicBezTo>
                  <a:cubicBezTo>
                    <a:pt x="831" y="901"/>
                    <a:pt x="832" y="904"/>
                    <a:pt x="833" y="908"/>
                  </a:cubicBezTo>
                  <a:cubicBezTo>
                    <a:pt x="848" y="907"/>
                    <a:pt x="848" y="907"/>
                    <a:pt x="848" y="907"/>
                  </a:cubicBezTo>
                  <a:cubicBezTo>
                    <a:pt x="848" y="899"/>
                    <a:pt x="845" y="892"/>
                    <a:pt x="840" y="888"/>
                  </a:cubicBezTo>
                  <a:cubicBezTo>
                    <a:pt x="835" y="883"/>
                    <a:pt x="827" y="881"/>
                    <a:pt x="818" y="882"/>
                  </a:cubicBezTo>
                  <a:cubicBezTo>
                    <a:pt x="812" y="882"/>
                    <a:pt x="808" y="884"/>
                    <a:pt x="804" y="886"/>
                  </a:cubicBezTo>
                  <a:cubicBezTo>
                    <a:pt x="800" y="888"/>
                    <a:pt x="797" y="891"/>
                    <a:pt x="795" y="895"/>
                  </a:cubicBezTo>
                  <a:cubicBezTo>
                    <a:pt x="793" y="899"/>
                    <a:pt x="792" y="904"/>
                    <a:pt x="792" y="908"/>
                  </a:cubicBezTo>
                  <a:cubicBezTo>
                    <a:pt x="793" y="915"/>
                    <a:pt x="795" y="921"/>
                    <a:pt x="800" y="925"/>
                  </a:cubicBezTo>
                  <a:cubicBezTo>
                    <a:pt x="804" y="929"/>
                    <a:pt x="810" y="931"/>
                    <a:pt x="818" y="933"/>
                  </a:cubicBezTo>
                  <a:cubicBezTo>
                    <a:pt x="824" y="934"/>
                    <a:pt x="828" y="935"/>
                    <a:pt x="830" y="936"/>
                  </a:cubicBezTo>
                  <a:cubicBezTo>
                    <a:pt x="833" y="937"/>
                    <a:pt x="835" y="938"/>
                    <a:pt x="836" y="940"/>
                  </a:cubicBezTo>
                  <a:cubicBezTo>
                    <a:pt x="837" y="941"/>
                    <a:pt x="838" y="943"/>
                    <a:pt x="838" y="945"/>
                  </a:cubicBezTo>
                  <a:cubicBezTo>
                    <a:pt x="838" y="948"/>
                    <a:pt x="837" y="951"/>
                    <a:pt x="834" y="954"/>
                  </a:cubicBezTo>
                  <a:cubicBezTo>
                    <a:pt x="832" y="956"/>
                    <a:pt x="829" y="958"/>
                    <a:pt x="824" y="958"/>
                  </a:cubicBezTo>
                  <a:cubicBezTo>
                    <a:pt x="819" y="958"/>
                    <a:pt x="815" y="957"/>
                    <a:pt x="813" y="954"/>
                  </a:cubicBezTo>
                  <a:cubicBezTo>
                    <a:pt x="810" y="952"/>
                    <a:pt x="808" y="948"/>
                    <a:pt x="806" y="942"/>
                  </a:cubicBezTo>
                  <a:cubicBezTo>
                    <a:pt x="792" y="944"/>
                    <a:pt x="792" y="944"/>
                    <a:pt x="792" y="944"/>
                  </a:cubicBezTo>
                  <a:cubicBezTo>
                    <a:pt x="793" y="954"/>
                    <a:pt x="797" y="961"/>
                    <a:pt x="802" y="966"/>
                  </a:cubicBezTo>
                  <a:cubicBezTo>
                    <a:pt x="808" y="971"/>
                    <a:pt x="815" y="973"/>
                    <a:pt x="824" y="973"/>
                  </a:cubicBezTo>
                  <a:cubicBezTo>
                    <a:pt x="831" y="972"/>
                    <a:pt x="836" y="971"/>
                    <a:pt x="841" y="969"/>
                  </a:cubicBezTo>
                  <a:cubicBezTo>
                    <a:pt x="845" y="966"/>
                    <a:pt x="848" y="963"/>
                    <a:pt x="850" y="958"/>
                  </a:cubicBezTo>
                  <a:cubicBezTo>
                    <a:pt x="852" y="954"/>
                    <a:pt x="853" y="949"/>
                    <a:pt x="853" y="944"/>
                  </a:cubicBezTo>
                  <a:cubicBezTo>
                    <a:pt x="852" y="938"/>
                    <a:pt x="851" y="934"/>
                    <a:pt x="849" y="930"/>
                  </a:cubicBezTo>
                  <a:cubicBezTo>
                    <a:pt x="847" y="926"/>
                    <a:pt x="844" y="924"/>
                    <a:pt x="840" y="921"/>
                  </a:cubicBezTo>
                  <a:close/>
                  <a:moveTo>
                    <a:pt x="910" y="943"/>
                  </a:moveTo>
                  <a:cubicBezTo>
                    <a:pt x="908" y="946"/>
                    <a:pt x="905" y="948"/>
                    <a:pt x="901" y="949"/>
                  </a:cubicBezTo>
                  <a:cubicBezTo>
                    <a:pt x="896" y="950"/>
                    <a:pt x="891" y="948"/>
                    <a:pt x="887" y="944"/>
                  </a:cubicBezTo>
                  <a:cubicBezTo>
                    <a:pt x="883" y="940"/>
                    <a:pt x="880" y="932"/>
                    <a:pt x="878" y="921"/>
                  </a:cubicBezTo>
                  <a:cubicBezTo>
                    <a:pt x="876" y="911"/>
                    <a:pt x="877" y="903"/>
                    <a:pt x="879" y="898"/>
                  </a:cubicBezTo>
                  <a:cubicBezTo>
                    <a:pt x="882" y="893"/>
                    <a:pt x="886" y="890"/>
                    <a:pt x="892" y="889"/>
                  </a:cubicBezTo>
                  <a:cubicBezTo>
                    <a:pt x="896" y="888"/>
                    <a:pt x="899" y="889"/>
                    <a:pt x="902" y="891"/>
                  </a:cubicBezTo>
                  <a:cubicBezTo>
                    <a:pt x="905" y="893"/>
                    <a:pt x="908" y="897"/>
                    <a:pt x="909" y="901"/>
                  </a:cubicBezTo>
                  <a:cubicBezTo>
                    <a:pt x="923" y="895"/>
                    <a:pt x="923" y="895"/>
                    <a:pt x="923" y="895"/>
                  </a:cubicBezTo>
                  <a:cubicBezTo>
                    <a:pt x="921" y="888"/>
                    <a:pt x="917" y="883"/>
                    <a:pt x="913" y="880"/>
                  </a:cubicBezTo>
                  <a:cubicBezTo>
                    <a:pt x="907" y="874"/>
                    <a:pt x="899" y="872"/>
                    <a:pt x="890" y="874"/>
                  </a:cubicBezTo>
                  <a:cubicBezTo>
                    <a:pt x="879" y="876"/>
                    <a:pt x="872" y="881"/>
                    <a:pt x="867" y="890"/>
                  </a:cubicBezTo>
                  <a:cubicBezTo>
                    <a:pt x="862" y="899"/>
                    <a:pt x="860" y="911"/>
                    <a:pt x="863" y="925"/>
                  </a:cubicBezTo>
                  <a:cubicBezTo>
                    <a:pt x="865" y="939"/>
                    <a:pt x="870" y="949"/>
                    <a:pt x="877" y="956"/>
                  </a:cubicBezTo>
                  <a:cubicBezTo>
                    <a:pt x="885" y="963"/>
                    <a:pt x="894" y="965"/>
                    <a:pt x="904" y="964"/>
                  </a:cubicBezTo>
                  <a:cubicBezTo>
                    <a:pt x="911" y="962"/>
                    <a:pt x="918" y="959"/>
                    <a:pt x="922" y="954"/>
                  </a:cubicBezTo>
                  <a:cubicBezTo>
                    <a:pt x="926" y="948"/>
                    <a:pt x="929" y="941"/>
                    <a:pt x="930" y="931"/>
                  </a:cubicBezTo>
                  <a:cubicBezTo>
                    <a:pt x="914" y="928"/>
                    <a:pt x="914" y="928"/>
                    <a:pt x="914" y="928"/>
                  </a:cubicBezTo>
                  <a:cubicBezTo>
                    <a:pt x="914" y="934"/>
                    <a:pt x="913" y="939"/>
                    <a:pt x="910" y="943"/>
                  </a:cubicBezTo>
                  <a:close/>
                  <a:moveTo>
                    <a:pt x="929" y="868"/>
                  </a:moveTo>
                  <a:cubicBezTo>
                    <a:pt x="950" y="953"/>
                    <a:pt x="950" y="953"/>
                    <a:pt x="950" y="953"/>
                  </a:cubicBezTo>
                  <a:cubicBezTo>
                    <a:pt x="965" y="950"/>
                    <a:pt x="965" y="950"/>
                    <a:pt x="965" y="950"/>
                  </a:cubicBezTo>
                  <a:cubicBezTo>
                    <a:pt x="944" y="864"/>
                    <a:pt x="944" y="864"/>
                    <a:pt x="944" y="864"/>
                  </a:cubicBezTo>
                  <a:lnTo>
                    <a:pt x="929" y="868"/>
                  </a:lnTo>
                  <a:close/>
                  <a:moveTo>
                    <a:pt x="992" y="927"/>
                  </a:moveTo>
                  <a:cubicBezTo>
                    <a:pt x="985" y="904"/>
                    <a:pt x="985" y="904"/>
                    <a:pt x="985" y="904"/>
                  </a:cubicBezTo>
                  <a:cubicBezTo>
                    <a:pt x="1021" y="893"/>
                    <a:pt x="1021" y="893"/>
                    <a:pt x="1021" y="893"/>
                  </a:cubicBezTo>
                  <a:cubicBezTo>
                    <a:pt x="1016" y="879"/>
                    <a:pt x="1016" y="879"/>
                    <a:pt x="1016" y="879"/>
                  </a:cubicBezTo>
                  <a:cubicBezTo>
                    <a:pt x="980" y="890"/>
                    <a:pt x="980" y="890"/>
                    <a:pt x="980" y="890"/>
                  </a:cubicBezTo>
                  <a:cubicBezTo>
                    <a:pt x="975" y="871"/>
                    <a:pt x="975" y="871"/>
                    <a:pt x="975" y="871"/>
                  </a:cubicBezTo>
                  <a:cubicBezTo>
                    <a:pt x="1013" y="859"/>
                    <a:pt x="1013" y="859"/>
                    <a:pt x="1013" y="859"/>
                  </a:cubicBezTo>
                  <a:cubicBezTo>
                    <a:pt x="1009" y="845"/>
                    <a:pt x="1009" y="845"/>
                    <a:pt x="1009" y="845"/>
                  </a:cubicBezTo>
                  <a:cubicBezTo>
                    <a:pt x="956" y="862"/>
                    <a:pt x="956" y="862"/>
                    <a:pt x="956" y="862"/>
                  </a:cubicBezTo>
                  <a:cubicBezTo>
                    <a:pt x="982" y="946"/>
                    <a:pt x="982" y="946"/>
                    <a:pt x="982" y="946"/>
                  </a:cubicBezTo>
                  <a:cubicBezTo>
                    <a:pt x="1036" y="929"/>
                    <a:pt x="1036" y="929"/>
                    <a:pt x="1036" y="929"/>
                  </a:cubicBezTo>
                  <a:cubicBezTo>
                    <a:pt x="1032" y="915"/>
                    <a:pt x="1032" y="915"/>
                    <a:pt x="1032" y="915"/>
                  </a:cubicBezTo>
                  <a:lnTo>
                    <a:pt x="992" y="927"/>
                  </a:lnTo>
                  <a:close/>
                  <a:moveTo>
                    <a:pt x="1061" y="824"/>
                  </a:moveTo>
                  <a:cubicBezTo>
                    <a:pt x="1084" y="878"/>
                    <a:pt x="1084" y="878"/>
                    <a:pt x="1084" y="878"/>
                  </a:cubicBezTo>
                  <a:cubicBezTo>
                    <a:pt x="1032" y="836"/>
                    <a:pt x="1032" y="836"/>
                    <a:pt x="1032" y="836"/>
                  </a:cubicBezTo>
                  <a:cubicBezTo>
                    <a:pt x="1019" y="841"/>
                    <a:pt x="1019" y="841"/>
                    <a:pt x="1019" y="841"/>
                  </a:cubicBezTo>
                  <a:cubicBezTo>
                    <a:pt x="1053" y="922"/>
                    <a:pt x="1053" y="922"/>
                    <a:pt x="1053" y="922"/>
                  </a:cubicBezTo>
                  <a:cubicBezTo>
                    <a:pt x="1066" y="917"/>
                    <a:pt x="1066" y="917"/>
                    <a:pt x="1066" y="917"/>
                  </a:cubicBezTo>
                  <a:cubicBezTo>
                    <a:pt x="1044" y="864"/>
                    <a:pt x="1044" y="864"/>
                    <a:pt x="1044" y="864"/>
                  </a:cubicBezTo>
                  <a:cubicBezTo>
                    <a:pt x="1094" y="905"/>
                    <a:pt x="1094" y="905"/>
                    <a:pt x="1094" y="905"/>
                  </a:cubicBezTo>
                  <a:cubicBezTo>
                    <a:pt x="1108" y="899"/>
                    <a:pt x="1108" y="899"/>
                    <a:pt x="1108" y="899"/>
                  </a:cubicBezTo>
                  <a:cubicBezTo>
                    <a:pt x="1074" y="818"/>
                    <a:pt x="1074" y="818"/>
                    <a:pt x="1074" y="818"/>
                  </a:cubicBezTo>
                  <a:lnTo>
                    <a:pt x="1061" y="824"/>
                  </a:lnTo>
                  <a:close/>
                  <a:moveTo>
                    <a:pt x="1153" y="838"/>
                  </a:moveTo>
                  <a:cubicBezTo>
                    <a:pt x="1155" y="845"/>
                    <a:pt x="1156" y="850"/>
                    <a:pt x="1155" y="854"/>
                  </a:cubicBezTo>
                  <a:cubicBezTo>
                    <a:pt x="1154" y="858"/>
                    <a:pt x="1152" y="861"/>
                    <a:pt x="1148" y="863"/>
                  </a:cubicBezTo>
                  <a:cubicBezTo>
                    <a:pt x="1143" y="865"/>
                    <a:pt x="1138" y="865"/>
                    <a:pt x="1133" y="863"/>
                  </a:cubicBezTo>
                  <a:cubicBezTo>
                    <a:pt x="1128" y="860"/>
                    <a:pt x="1122" y="854"/>
                    <a:pt x="1117" y="845"/>
                  </a:cubicBezTo>
                  <a:cubicBezTo>
                    <a:pt x="1112" y="835"/>
                    <a:pt x="1110" y="828"/>
                    <a:pt x="1110" y="822"/>
                  </a:cubicBezTo>
                  <a:cubicBezTo>
                    <a:pt x="1111" y="816"/>
                    <a:pt x="1114" y="812"/>
                    <a:pt x="1119" y="809"/>
                  </a:cubicBezTo>
                  <a:cubicBezTo>
                    <a:pt x="1122" y="807"/>
                    <a:pt x="1126" y="807"/>
                    <a:pt x="1130" y="808"/>
                  </a:cubicBezTo>
                  <a:cubicBezTo>
                    <a:pt x="1133" y="809"/>
                    <a:pt x="1137" y="811"/>
                    <a:pt x="1140" y="815"/>
                  </a:cubicBezTo>
                  <a:cubicBezTo>
                    <a:pt x="1151" y="804"/>
                    <a:pt x="1151" y="804"/>
                    <a:pt x="1151" y="804"/>
                  </a:cubicBezTo>
                  <a:cubicBezTo>
                    <a:pt x="1146" y="798"/>
                    <a:pt x="1141" y="795"/>
                    <a:pt x="1136" y="793"/>
                  </a:cubicBezTo>
                  <a:cubicBezTo>
                    <a:pt x="1128" y="791"/>
                    <a:pt x="1120" y="791"/>
                    <a:pt x="1112" y="796"/>
                  </a:cubicBezTo>
                  <a:cubicBezTo>
                    <a:pt x="1103" y="801"/>
                    <a:pt x="1098" y="809"/>
                    <a:pt x="1096" y="819"/>
                  </a:cubicBezTo>
                  <a:cubicBezTo>
                    <a:pt x="1094" y="829"/>
                    <a:pt x="1097" y="840"/>
                    <a:pt x="1104" y="853"/>
                  </a:cubicBezTo>
                  <a:cubicBezTo>
                    <a:pt x="1111" y="865"/>
                    <a:pt x="1119" y="873"/>
                    <a:pt x="1128" y="877"/>
                  </a:cubicBezTo>
                  <a:cubicBezTo>
                    <a:pt x="1138" y="881"/>
                    <a:pt x="1147" y="881"/>
                    <a:pt x="1155" y="876"/>
                  </a:cubicBezTo>
                  <a:cubicBezTo>
                    <a:pt x="1163" y="872"/>
                    <a:pt x="1167" y="867"/>
                    <a:pt x="1169" y="860"/>
                  </a:cubicBezTo>
                  <a:cubicBezTo>
                    <a:pt x="1172" y="853"/>
                    <a:pt x="1172" y="845"/>
                    <a:pt x="1169" y="836"/>
                  </a:cubicBezTo>
                  <a:lnTo>
                    <a:pt x="1153" y="838"/>
                  </a:lnTo>
                  <a:close/>
                  <a:moveTo>
                    <a:pt x="1201" y="829"/>
                  </a:moveTo>
                  <a:cubicBezTo>
                    <a:pt x="1188" y="809"/>
                    <a:pt x="1188" y="809"/>
                    <a:pt x="1188" y="809"/>
                  </a:cubicBezTo>
                  <a:cubicBezTo>
                    <a:pt x="1218" y="788"/>
                    <a:pt x="1218" y="788"/>
                    <a:pt x="1218" y="788"/>
                  </a:cubicBezTo>
                  <a:cubicBezTo>
                    <a:pt x="1210" y="775"/>
                    <a:pt x="1210" y="775"/>
                    <a:pt x="1210" y="775"/>
                  </a:cubicBezTo>
                  <a:cubicBezTo>
                    <a:pt x="1179" y="797"/>
                    <a:pt x="1179" y="797"/>
                    <a:pt x="1179" y="797"/>
                  </a:cubicBezTo>
                  <a:cubicBezTo>
                    <a:pt x="1168" y="781"/>
                    <a:pt x="1168" y="781"/>
                    <a:pt x="1168" y="781"/>
                  </a:cubicBezTo>
                  <a:cubicBezTo>
                    <a:pt x="1201" y="758"/>
                    <a:pt x="1201" y="758"/>
                    <a:pt x="1201" y="758"/>
                  </a:cubicBezTo>
                  <a:cubicBezTo>
                    <a:pt x="1193" y="746"/>
                    <a:pt x="1193" y="746"/>
                    <a:pt x="1193" y="746"/>
                  </a:cubicBezTo>
                  <a:cubicBezTo>
                    <a:pt x="1147" y="777"/>
                    <a:pt x="1147" y="777"/>
                    <a:pt x="1147" y="777"/>
                  </a:cubicBezTo>
                  <a:cubicBezTo>
                    <a:pt x="1197" y="849"/>
                    <a:pt x="1197" y="849"/>
                    <a:pt x="1197" y="849"/>
                  </a:cubicBezTo>
                  <a:cubicBezTo>
                    <a:pt x="1244" y="817"/>
                    <a:pt x="1244" y="817"/>
                    <a:pt x="1244" y="817"/>
                  </a:cubicBezTo>
                  <a:cubicBezTo>
                    <a:pt x="1236" y="805"/>
                    <a:pt x="1236" y="805"/>
                    <a:pt x="1236" y="805"/>
                  </a:cubicBezTo>
                  <a:lnTo>
                    <a:pt x="1201" y="829"/>
                  </a:lnTo>
                  <a:close/>
                  <a:moveTo>
                    <a:pt x="1324" y="733"/>
                  </a:moveTo>
                  <a:cubicBezTo>
                    <a:pt x="1326" y="749"/>
                    <a:pt x="1326" y="749"/>
                    <a:pt x="1326" y="749"/>
                  </a:cubicBezTo>
                  <a:cubicBezTo>
                    <a:pt x="1321" y="750"/>
                    <a:pt x="1316" y="750"/>
                    <a:pt x="1310" y="750"/>
                  </a:cubicBezTo>
                  <a:cubicBezTo>
                    <a:pt x="1310" y="754"/>
                    <a:pt x="1310" y="758"/>
                    <a:pt x="1308" y="762"/>
                  </a:cubicBezTo>
                  <a:cubicBezTo>
                    <a:pt x="1307" y="765"/>
                    <a:pt x="1304" y="768"/>
                    <a:pt x="1301" y="771"/>
                  </a:cubicBezTo>
                  <a:cubicBezTo>
                    <a:pt x="1294" y="778"/>
                    <a:pt x="1287" y="780"/>
                    <a:pt x="1279" y="779"/>
                  </a:cubicBezTo>
                  <a:cubicBezTo>
                    <a:pt x="1273" y="778"/>
                    <a:pt x="1268" y="775"/>
                    <a:pt x="1264" y="771"/>
                  </a:cubicBezTo>
                  <a:cubicBezTo>
                    <a:pt x="1260" y="766"/>
                    <a:pt x="1258" y="762"/>
                    <a:pt x="1257" y="757"/>
                  </a:cubicBezTo>
                  <a:cubicBezTo>
                    <a:pt x="1256" y="751"/>
                    <a:pt x="1256" y="746"/>
                    <a:pt x="1258" y="739"/>
                  </a:cubicBezTo>
                  <a:cubicBezTo>
                    <a:pt x="1254" y="738"/>
                    <a:pt x="1250" y="737"/>
                    <a:pt x="1247" y="736"/>
                  </a:cubicBezTo>
                  <a:cubicBezTo>
                    <a:pt x="1244" y="734"/>
                    <a:pt x="1241" y="732"/>
                    <a:pt x="1239" y="730"/>
                  </a:cubicBezTo>
                  <a:cubicBezTo>
                    <a:pt x="1236" y="726"/>
                    <a:pt x="1234" y="722"/>
                    <a:pt x="1234" y="717"/>
                  </a:cubicBezTo>
                  <a:cubicBezTo>
                    <a:pt x="1234" y="711"/>
                    <a:pt x="1237" y="707"/>
                    <a:pt x="1242" y="702"/>
                  </a:cubicBezTo>
                  <a:cubicBezTo>
                    <a:pt x="1246" y="698"/>
                    <a:pt x="1251" y="696"/>
                    <a:pt x="1257" y="696"/>
                  </a:cubicBezTo>
                  <a:cubicBezTo>
                    <a:pt x="1262" y="696"/>
                    <a:pt x="1267" y="699"/>
                    <a:pt x="1270" y="703"/>
                  </a:cubicBezTo>
                  <a:cubicBezTo>
                    <a:pt x="1273" y="705"/>
                    <a:pt x="1275" y="709"/>
                    <a:pt x="1275" y="712"/>
                  </a:cubicBezTo>
                  <a:cubicBezTo>
                    <a:pt x="1276" y="716"/>
                    <a:pt x="1276" y="721"/>
                    <a:pt x="1275" y="727"/>
                  </a:cubicBezTo>
                  <a:cubicBezTo>
                    <a:pt x="1293" y="732"/>
                    <a:pt x="1293" y="732"/>
                    <a:pt x="1293" y="732"/>
                  </a:cubicBezTo>
                  <a:cubicBezTo>
                    <a:pt x="1292" y="730"/>
                    <a:pt x="1291" y="726"/>
                    <a:pt x="1289" y="723"/>
                  </a:cubicBezTo>
                  <a:cubicBezTo>
                    <a:pt x="1301" y="717"/>
                    <a:pt x="1301" y="717"/>
                    <a:pt x="1301" y="717"/>
                  </a:cubicBezTo>
                  <a:cubicBezTo>
                    <a:pt x="1303" y="721"/>
                    <a:pt x="1305" y="725"/>
                    <a:pt x="1306" y="727"/>
                  </a:cubicBezTo>
                  <a:cubicBezTo>
                    <a:pt x="1307" y="730"/>
                    <a:pt x="1308" y="732"/>
                    <a:pt x="1308" y="734"/>
                  </a:cubicBezTo>
                  <a:cubicBezTo>
                    <a:pt x="1311" y="734"/>
                    <a:pt x="1314" y="734"/>
                    <a:pt x="1317" y="734"/>
                  </a:cubicBezTo>
                  <a:cubicBezTo>
                    <a:pt x="1320" y="734"/>
                    <a:pt x="1322" y="734"/>
                    <a:pt x="1324" y="733"/>
                  </a:cubicBezTo>
                  <a:close/>
                  <a:moveTo>
                    <a:pt x="1263" y="720"/>
                  </a:moveTo>
                  <a:cubicBezTo>
                    <a:pt x="1263" y="716"/>
                    <a:pt x="1263" y="713"/>
                    <a:pt x="1261" y="711"/>
                  </a:cubicBezTo>
                  <a:cubicBezTo>
                    <a:pt x="1259" y="709"/>
                    <a:pt x="1258" y="709"/>
                    <a:pt x="1256" y="708"/>
                  </a:cubicBezTo>
                  <a:cubicBezTo>
                    <a:pt x="1254" y="708"/>
                    <a:pt x="1252" y="709"/>
                    <a:pt x="1250" y="711"/>
                  </a:cubicBezTo>
                  <a:cubicBezTo>
                    <a:pt x="1248" y="712"/>
                    <a:pt x="1247" y="714"/>
                    <a:pt x="1247" y="716"/>
                  </a:cubicBezTo>
                  <a:cubicBezTo>
                    <a:pt x="1247" y="718"/>
                    <a:pt x="1248" y="719"/>
                    <a:pt x="1249" y="720"/>
                  </a:cubicBezTo>
                  <a:cubicBezTo>
                    <a:pt x="1251" y="722"/>
                    <a:pt x="1253" y="723"/>
                    <a:pt x="1257" y="724"/>
                  </a:cubicBezTo>
                  <a:cubicBezTo>
                    <a:pt x="1263" y="725"/>
                    <a:pt x="1263" y="725"/>
                    <a:pt x="1263" y="725"/>
                  </a:cubicBezTo>
                  <a:lnTo>
                    <a:pt x="1263" y="720"/>
                  </a:lnTo>
                  <a:close/>
                  <a:moveTo>
                    <a:pt x="1296" y="748"/>
                  </a:moveTo>
                  <a:cubicBezTo>
                    <a:pt x="1271" y="742"/>
                    <a:pt x="1271" y="742"/>
                    <a:pt x="1271" y="742"/>
                  </a:cubicBezTo>
                  <a:cubicBezTo>
                    <a:pt x="1270" y="746"/>
                    <a:pt x="1270" y="749"/>
                    <a:pt x="1270" y="752"/>
                  </a:cubicBezTo>
                  <a:cubicBezTo>
                    <a:pt x="1271" y="756"/>
                    <a:pt x="1272" y="758"/>
                    <a:pt x="1274" y="760"/>
                  </a:cubicBezTo>
                  <a:cubicBezTo>
                    <a:pt x="1277" y="763"/>
                    <a:pt x="1279" y="764"/>
                    <a:pt x="1282" y="765"/>
                  </a:cubicBezTo>
                  <a:cubicBezTo>
                    <a:pt x="1286" y="765"/>
                    <a:pt x="1288" y="764"/>
                    <a:pt x="1291" y="762"/>
                  </a:cubicBezTo>
                  <a:cubicBezTo>
                    <a:pt x="1292" y="760"/>
                    <a:pt x="1294" y="758"/>
                    <a:pt x="1294" y="756"/>
                  </a:cubicBezTo>
                  <a:cubicBezTo>
                    <a:pt x="1295" y="754"/>
                    <a:pt x="1296" y="751"/>
                    <a:pt x="1296" y="748"/>
                  </a:cubicBezTo>
                  <a:close/>
                  <a:moveTo>
                    <a:pt x="1340" y="620"/>
                  </a:moveTo>
                  <a:cubicBezTo>
                    <a:pt x="1328" y="610"/>
                    <a:pt x="1328" y="610"/>
                    <a:pt x="1328" y="610"/>
                  </a:cubicBezTo>
                  <a:cubicBezTo>
                    <a:pt x="1290" y="656"/>
                    <a:pt x="1290" y="656"/>
                    <a:pt x="1290" y="656"/>
                  </a:cubicBezTo>
                  <a:cubicBezTo>
                    <a:pt x="1302" y="665"/>
                    <a:pt x="1302" y="665"/>
                    <a:pt x="1302" y="665"/>
                  </a:cubicBezTo>
                  <a:cubicBezTo>
                    <a:pt x="1316" y="648"/>
                    <a:pt x="1316" y="648"/>
                    <a:pt x="1316" y="648"/>
                  </a:cubicBezTo>
                  <a:cubicBezTo>
                    <a:pt x="1372" y="695"/>
                    <a:pt x="1372" y="695"/>
                    <a:pt x="1372" y="695"/>
                  </a:cubicBezTo>
                  <a:cubicBezTo>
                    <a:pt x="1382" y="683"/>
                    <a:pt x="1382" y="683"/>
                    <a:pt x="1382" y="683"/>
                  </a:cubicBezTo>
                  <a:cubicBezTo>
                    <a:pt x="1325" y="637"/>
                    <a:pt x="1325" y="637"/>
                    <a:pt x="1325" y="637"/>
                  </a:cubicBezTo>
                  <a:lnTo>
                    <a:pt x="1340" y="620"/>
                  </a:lnTo>
                  <a:close/>
                  <a:moveTo>
                    <a:pt x="1401" y="633"/>
                  </a:moveTo>
                  <a:cubicBezTo>
                    <a:pt x="1381" y="620"/>
                    <a:pt x="1381" y="620"/>
                    <a:pt x="1381" y="620"/>
                  </a:cubicBezTo>
                  <a:cubicBezTo>
                    <a:pt x="1402" y="589"/>
                    <a:pt x="1402" y="589"/>
                    <a:pt x="1402" y="589"/>
                  </a:cubicBezTo>
                  <a:cubicBezTo>
                    <a:pt x="1390" y="581"/>
                    <a:pt x="1390" y="581"/>
                    <a:pt x="1390" y="581"/>
                  </a:cubicBezTo>
                  <a:cubicBezTo>
                    <a:pt x="1369" y="612"/>
                    <a:pt x="1369" y="612"/>
                    <a:pt x="1369" y="612"/>
                  </a:cubicBezTo>
                  <a:cubicBezTo>
                    <a:pt x="1353" y="601"/>
                    <a:pt x="1353" y="601"/>
                    <a:pt x="1353" y="601"/>
                  </a:cubicBezTo>
                  <a:cubicBezTo>
                    <a:pt x="1375" y="567"/>
                    <a:pt x="1375" y="567"/>
                    <a:pt x="1375" y="567"/>
                  </a:cubicBezTo>
                  <a:cubicBezTo>
                    <a:pt x="1363" y="559"/>
                    <a:pt x="1363" y="559"/>
                    <a:pt x="1363" y="559"/>
                  </a:cubicBezTo>
                  <a:cubicBezTo>
                    <a:pt x="1332" y="605"/>
                    <a:pt x="1332" y="605"/>
                    <a:pt x="1332" y="605"/>
                  </a:cubicBezTo>
                  <a:cubicBezTo>
                    <a:pt x="1405" y="654"/>
                    <a:pt x="1405" y="654"/>
                    <a:pt x="1405" y="654"/>
                  </a:cubicBezTo>
                  <a:cubicBezTo>
                    <a:pt x="1437" y="607"/>
                    <a:pt x="1437" y="607"/>
                    <a:pt x="1437" y="607"/>
                  </a:cubicBezTo>
                  <a:cubicBezTo>
                    <a:pt x="1424" y="599"/>
                    <a:pt x="1424" y="599"/>
                    <a:pt x="1424" y="599"/>
                  </a:cubicBezTo>
                  <a:lnTo>
                    <a:pt x="1401" y="633"/>
                  </a:lnTo>
                  <a:close/>
                  <a:moveTo>
                    <a:pt x="1452" y="524"/>
                  </a:moveTo>
                  <a:cubicBezTo>
                    <a:pt x="1440" y="534"/>
                    <a:pt x="1440" y="534"/>
                    <a:pt x="1440" y="534"/>
                  </a:cubicBezTo>
                  <a:cubicBezTo>
                    <a:pt x="1445" y="538"/>
                    <a:pt x="1449" y="542"/>
                    <a:pt x="1450" y="546"/>
                  </a:cubicBezTo>
                  <a:cubicBezTo>
                    <a:pt x="1451" y="550"/>
                    <a:pt x="1451" y="554"/>
                    <a:pt x="1449" y="558"/>
                  </a:cubicBezTo>
                  <a:cubicBezTo>
                    <a:pt x="1446" y="562"/>
                    <a:pt x="1442" y="565"/>
                    <a:pt x="1436" y="566"/>
                  </a:cubicBezTo>
                  <a:cubicBezTo>
                    <a:pt x="1431" y="567"/>
                    <a:pt x="1423" y="564"/>
                    <a:pt x="1413" y="559"/>
                  </a:cubicBezTo>
                  <a:cubicBezTo>
                    <a:pt x="1404" y="554"/>
                    <a:pt x="1398" y="549"/>
                    <a:pt x="1396" y="544"/>
                  </a:cubicBezTo>
                  <a:cubicBezTo>
                    <a:pt x="1393" y="538"/>
                    <a:pt x="1393" y="533"/>
                    <a:pt x="1396" y="529"/>
                  </a:cubicBezTo>
                  <a:cubicBezTo>
                    <a:pt x="1398" y="525"/>
                    <a:pt x="1400" y="523"/>
                    <a:pt x="1404" y="521"/>
                  </a:cubicBezTo>
                  <a:cubicBezTo>
                    <a:pt x="1408" y="520"/>
                    <a:pt x="1412" y="520"/>
                    <a:pt x="1416" y="522"/>
                  </a:cubicBezTo>
                  <a:cubicBezTo>
                    <a:pt x="1420" y="507"/>
                    <a:pt x="1420" y="507"/>
                    <a:pt x="1420" y="507"/>
                  </a:cubicBezTo>
                  <a:cubicBezTo>
                    <a:pt x="1413" y="505"/>
                    <a:pt x="1407" y="504"/>
                    <a:pt x="1402" y="506"/>
                  </a:cubicBezTo>
                  <a:cubicBezTo>
                    <a:pt x="1393" y="508"/>
                    <a:pt x="1387" y="513"/>
                    <a:pt x="1383" y="521"/>
                  </a:cubicBezTo>
                  <a:cubicBezTo>
                    <a:pt x="1378" y="530"/>
                    <a:pt x="1377" y="539"/>
                    <a:pt x="1381" y="549"/>
                  </a:cubicBezTo>
                  <a:cubicBezTo>
                    <a:pt x="1385" y="558"/>
                    <a:pt x="1394" y="567"/>
                    <a:pt x="1407" y="574"/>
                  </a:cubicBezTo>
                  <a:cubicBezTo>
                    <a:pt x="1419" y="580"/>
                    <a:pt x="1430" y="582"/>
                    <a:pt x="1440" y="581"/>
                  </a:cubicBezTo>
                  <a:cubicBezTo>
                    <a:pt x="1450" y="579"/>
                    <a:pt x="1458" y="574"/>
                    <a:pt x="1462" y="565"/>
                  </a:cubicBezTo>
                  <a:cubicBezTo>
                    <a:pt x="1466" y="558"/>
                    <a:pt x="1467" y="551"/>
                    <a:pt x="1466" y="544"/>
                  </a:cubicBezTo>
                  <a:cubicBezTo>
                    <a:pt x="1464" y="537"/>
                    <a:pt x="1459" y="530"/>
                    <a:pt x="1452" y="524"/>
                  </a:cubicBezTo>
                  <a:close/>
                  <a:moveTo>
                    <a:pt x="1419" y="445"/>
                  </a:moveTo>
                  <a:cubicBezTo>
                    <a:pt x="1451" y="458"/>
                    <a:pt x="1451" y="458"/>
                    <a:pt x="1451" y="458"/>
                  </a:cubicBezTo>
                  <a:cubicBezTo>
                    <a:pt x="1440" y="486"/>
                    <a:pt x="1440" y="486"/>
                    <a:pt x="1440" y="486"/>
                  </a:cubicBezTo>
                  <a:cubicBezTo>
                    <a:pt x="1408" y="472"/>
                    <a:pt x="1408" y="472"/>
                    <a:pt x="1408" y="472"/>
                  </a:cubicBezTo>
                  <a:cubicBezTo>
                    <a:pt x="1402" y="486"/>
                    <a:pt x="1402" y="486"/>
                    <a:pt x="1402" y="486"/>
                  </a:cubicBezTo>
                  <a:cubicBezTo>
                    <a:pt x="1484" y="520"/>
                    <a:pt x="1484" y="520"/>
                    <a:pt x="1484" y="520"/>
                  </a:cubicBezTo>
                  <a:cubicBezTo>
                    <a:pt x="1489" y="506"/>
                    <a:pt x="1489" y="506"/>
                    <a:pt x="1489" y="506"/>
                  </a:cubicBezTo>
                  <a:cubicBezTo>
                    <a:pt x="1454" y="491"/>
                    <a:pt x="1454" y="491"/>
                    <a:pt x="1454" y="491"/>
                  </a:cubicBezTo>
                  <a:cubicBezTo>
                    <a:pt x="1465" y="464"/>
                    <a:pt x="1465" y="464"/>
                    <a:pt x="1465" y="464"/>
                  </a:cubicBezTo>
                  <a:cubicBezTo>
                    <a:pt x="1501" y="479"/>
                    <a:pt x="1501" y="479"/>
                    <a:pt x="1501" y="479"/>
                  </a:cubicBezTo>
                  <a:cubicBezTo>
                    <a:pt x="1506" y="465"/>
                    <a:pt x="1506" y="465"/>
                    <a:pt x="1506" y="465"/>
                  </a:cubicBezTo>
                  <a:cubicBezTo>
                    <a:pt x="1425" y="431"/>
                    <a:pt x="1425" y="431"/>
                    <a:pt x="1425" y="431"/>
                  </a:cubicBezTo>
                  <a:lnTo>
                    <a:pt x="1419" y="445"/>
                  </a:lnTo>
                  <a:close/>
                  <a:moveTo>
                    <a:pt x="1442" y="376"/>
                  </a:moveTo>
                  <a:cubicBezTo>
                    <a:pt x="1498" y="393"/>
                    <a:pt x="1498" y="393"/>
                    <a:pt x="1498" y="393"/>
                  </a:cubicBezTo>
                  <a:cubicBezTo>
                    <a:pt x="1433" y="406"/>
                    <a:pt x="1433" y="406"/>
                    <a:pt x="1433" y="406"/>
                  </a:cubicBezTo>
                  <a:cubicBezTo>
                    <a:pt x="1429" y="420"/>
                    <a:pt x="1429" y="420"/>
                    <a:pt x="1429" y="420"/>
                  </a:cubicBezTo>
                  <a:cubicBezTo>
                    <a:pt x="1513" y="445"/>
                    <a:pt x="1513" y="445"/>
                    <a:pt x="1513" y="445"/>
                  </a:cubicBezTo>
                  <a:cubicBezTo>
                    <a:pt x="1517" y="431"/>
                    <a:pt x="1517" y="431"/>
                    <a:pt x="1517" y="431"/>
                  </a:cubicBezTo>
                  <a:cubicBezTo>
                    <a:pt x="1462" y="415"/>
                    <a:pt x="1462" y="415"/>
                    <a:pt x="1462" y="415"/>
                  </a:cubicBezTo>
                  <a:cubicBezTo>
                    <a:pt x="1526" y="402"/>
                    <a:pt x="1526" y="402"/>
                    <a:pt x="1526" y="402"/>
                  </a:cubicBezTo>
                  <a:cubicBezTo>
                    <a:pt x="1530" y="388"/>
                    <a:pt x="1530" y="388"/>
                    <a:pt x="1530" y="388"/>
                  </a:cubicBezTo>
                  <a:cubicBezTo>
                    <a:pt x="1446" y="363"/>
                    <a:pt x="1446" y="363"/>
                    <a:pt x="1446" y="363"/>
                  </a:cubicBezTo>
                  <a:lnTo>
                    <a:pt x="1442" y="376"/>
                  </a:lnTo>
                  <a:close/>
                  <a:moveTo>
                    <a:pt x="1536" y="306"/>
                  </a:moveTo>
                  <a:cubicBezTo>
                    <a:pt x="1542" y="314"/>
                    <a:pt x="1545" y="323"/>
                    <a:pt x="1543" y="334"/>
                  </a:cubicBezTo>
                  <a:cubicBezTo>
                    <a:pt x="1541" y="345"/>
                    <a:pt x="1535" y="353"/>
                    <a:pt x="1526" y="358"/>
                  </a:cubicBezTo>
                  <a:cubicBezTo>
                    <a:pt x="1517" y="363"/>
                    <a:pt x="1506" y="364"/>
                    <a:pt x="1492" y="362"/>
                  </a:cubicBezTo>
                  <a:cubicBezTo>
                    <a:pt x="1483" y="360"/>
                    <a:pt x="1476" y="358"/>
                    <a:pt x="1470" y="354"/>
                  </a:cubicBezTo>
                  <a:cubicBezTo>
                    <a:pt x="1466" y="352"/>
                    <a:pt x="1463" y="349"/>
                    <a:pt x="1460" y="346"/>
                  </a:cubicBezTo>
                  <a:cubicBezTo>
                    <a:pt x="1457" y="342"/>
                    <a:pt x="1455" y="338"/>
                    <a:pt x="1454" y="335"/>
                  </a:cubicBezTo>
                  <a:cubicBezTo>
                    <a:pt x="1452" y="330"/>
                    <a:pt x="1452" y="324"/>
                    <a:pt x="1453" y="318"/>
                  </a:cubicBezTo>
                  <a:cubicBezTo>
                    <a:pt x="1455" y="307"/>
                    <a:pt x="1461" y="299"/>
                    <a:pt x="1470" y="294"/>
                  </a:cubicBezTo>
                  <a:cubicBezTo>
                    <a:pt x="1479" y="289"/>
                    <a:pt x="1490" y="288"/>
                    <a:pt x="1505" y="290"/>
                  </a:cubicBezTo>
                  <a:cubicBezTo>
                    <a:pt x="1518" y="293"/>
                    <a:pt x="1529" y="298"/>
                    <a:pt x="1536" y="306"/>
                  </a:cubicBezTo>
                  <a:close/>
                  <a:moveTo>
                    <a:pt x="1528" y="331"/>
                  </a:moveTo>
                  <a:cubicBezTo>
                    <a:pt x="1529" y="326"/>
                    <a:pt x="1527" y="320"/>
                    <a:pt x="1523" y="315"/>
                  </a:cubicBezTo>
                  <a:cubicBezTo>
                    <a:pt x="1518" y="311"/>
                    <a:pt x="1511" y="307"/>
                    <a:pt x="1501" y="306"/>
                  </a:cubicBezTo>
                  <a:cubicBezTo>
                    <a:pt x="1491" y="304"/>
                    <a:pt x="1484" y="304"/>
                    <a:pt x="1478" y="307"/>
                  </a:cubicBezTo>
                  <a:cubicBezTo>
                    <a:pt x="1472" y="310"/>
                    <a:pt x="1469" y="315"/>
                    <a:pt x="1468" y="321"/>
                  </a:cubicBezTo>
                  <a:cubicBezTo>
                    <a:pt x="1467" y="327"/>
                    <a:pt x="1469" y="332"/>
                    <a:pt x="1473" y="337"/>
                  </a:cubicBezTo>
                  <a:cubicBezTo>
                    <a:pt x="1477" y="341"/>
                    <a:pt x="1484" y="345"/>
                    <a:pt x="1494" y="346"/>
                  </a:cubicBezTo>
                  <a:cubicBezTo>
                    <a:pt x="1504" y="348"/>
                    <a:pt x="1512" y="348"/>
                    <a:pt x="1518" y="345"/>
                  </a:cubicBezTo>
                  <a:cubicBezTo>
                    <a:pt x="1523" y="342"/>
                    <a:pt x="1527" y="337"/>
                    <a:pt x="1528" y="331"/>
                  </a:cubicBezTo>
                  <a:close/>
                  <a:moveTo>
                    <a:pt x="1536" y="265"/>
                  </a:moveTo>
                  <a:cubicBezTo>
                    <a:pt x="1463" y="259"/>
                    <a:pt x="1463" y="259"/>
                    <a:pt x="1463" y="259"/>
                  </a:cubicBezTo>
                  <a:cubicBezTo>
                    <a:pt x="1462" y="274"/>
                    <a:pt x="1462" y="274"/>
                    <a:pt x="1462" y="274"/>
                  </a:cubicBezTo>
                  <a:cubicBezTo>
                    <a:pt x="1549" y="281"/>
                    <a:pt x="1549" y="281"/>
                    <a:pt x="1549" y="281"/>
                  </a:cubicBezTo>
                  <a:cubicBezTo>
                    <a:pt x="1553" y="228"/>
                    <a:pt x="1553" y="228"/>
                    <a:pt x="1553" y="228"/>
                  </a:cubicBezTo>
                  <a:cubicBezTo>
                    <a:pt x="1539" y="227"/>
                    <a:pt x="1539" y="227"/>
                    <a:pt x="1539" y="227"/>
                  </a:cubicBezTo>
                  <a:lnTo>
                    <a:pt x="1536" y="265"/>
                  </a:lnTo>
                  <a:close/>
                  <a:moveTo>
                    <a:pt x="1542" y="153"/>
                  </a:moveTo>
                  <a:cubicBezTo>
                    <a:pt x="1551" y="159"/>
                    <a:pt x="1555" y="168"/>
                    <a:pt x="1555" y="179"/>
                  </a:cubicBezTo>
                  <a:cubicBezTo>
                    <a:pt x="1555" y="190"/>
                    <a:pt x="1551" y="199"/>
                    <a:pt x="1544" y="206"/>
                  </a:cubicBezTo>
                  <a:cubicBezTo>
                    <a:pt x="1536" y="212"/>
                    <a:pt x="1525" y="216"/>
                    <a:pt x="1511" y="216"/>
                  </a:cubicBezTo>
                  <a:cubicBezTo>
                    <a:pt x="1502" y="216"/>
                    <a:pt x="1494" y="215"/>
                    <a:pt x="1488" y="213"/>
                  </a:cubicBezTo>
                  <a:cubicBezTo>
                    <a:pt x="1484" y="212"/>
                    <a:pt x="1480" y="209"/>
                    <a:pt x="1476" y="206"/>
                  </a:cubicBezTo>
                  <a:cubicBezTo>
                    <a:pt x="1472" y="204"/>
                    <a:pt x="1470" y="200"/>
                    <a:pt x="1468" y="197"/>
                  </a:cubicBezTo>
                  <a:cubicBezTo>
                    <a:pt x="1465" y="192"/>
                    <a:pt x="1464" y="187"/>
                    <a:pt x="1464" y="181"/>
                  </a:cubicBezTo>
                  <a:cubicBezTo>
                    <a:pt x="1464" y="170"/>
                    <a:pt x="1468" y="161"/>
                    <a:pt x="1476" y="154"/>
                  </a:cubicBezTo>
                  <a:cubicBezTo>
                    <a:pt x="1483" y="147"/>
                    <a:pt x="1495" y="144"/>
                    <a:pt x="1509" y="144"/>
                  </a:cubicBezTo>
                  <a:cubicBezTo>
                    <a:pt x="1523" y="143"/>
                    <a:pt x="1534" y="146"/>
                    <a:pt x="1542" y="153"/>
                  </a:cubicBezTo>
                  <a:close/>
                  <a:moveTo>
                    <a:pt x="1540" y="179"/>
                  </a:moveTo>
                  <a:cubicBezTo>
                    <a:pt x="1540" y="173"/>
                    <a:pt x="1537" y="168"/>
                    <a:pt x="1532" y="165"/>
                  </a:cubicBezTo>
                  <a:cubicBezTo>
                    <a:pt x="1527" y="161"/>
                    <a:pt x="1519" y="159"/>
                    <a:pt x="1509" y="159"/>
                  </a:cubicBezTo>
                  <a:cubicBezTo>
                    <a:pt x="1499" y="160"/>
                    <a:pt x="1491" y="161"/>
                    <a:pt x="1486" y="165"/>
                  </a:cubicBezTo>
                  <a:cubicBezTo>
                    <a:pt x="1481" y="169"/>
                    <a:pt x="1479" y="174"/>
                    <a:pt x="1479" y="181"/>
                  </a:cubicBezTo>
                  <a:cubicBezTo>
                    <a:pt x="1479" y="187"/>
                    <a:pt x="1482" y="192"/>
                    <a:pt x="1487" y="195"/>
                  </a:cubicBezTo>
                  <a:cubicBezTo>
                    <a:pt x="1492" y="199"/>
                    <a:pt x="1500" y="201"/>
                    <a:pt x="1510" y="201"/>
                  </a:cubicBezTo>
                  <a:cubicBezTo>
                    <a:pt x="1520" y="200"/>
                    <a:pt x="1527" y="198"/>
                    <a:pt x="1532" y="194"/>
                  </a:cubicBezTo>
                  <a:cubicBezTo>
                    <a:pt x="1537" y="190"/>
                    <a:pt x="1540" y="185"/>
                    <a:pt x="1540" y="179"/>
                  </a:cubicBezTo>
                  <a:close/>
                  <a:moveTo>
                    <a:pt x="1496" y="65"/>
                  </a:moveTo>
                  <a:cubicBezTo>
                    <a:pt x="1500" y="97"/>
                    <a:pt x="1500" y="97"/>
                    <a:pt x="1500" y="97"/>
                  </a:cubicBezTo>
                  <a:cubicBezTo>
                    <a:pt x="1514" y="95"/>
                    <a:pt x="1514" y="95"/>
                    <a:pt x="1514" y="95"/>
                  </a:cubicBezTo>
                  <a:cubicBezTo>
                    <a:pt x="1512" y="78"/>
                    <a:pt x="1512" y="78"/>
                    <a:pt x="1512" y="78"/>
                  </a:cubicBezTo>
                  <a:cubicBezTo>
                    <a:pt x="1523" y="76"/>
                    <a:pt x="1523" y="76"/>
                    <a:pt x="1523" y="76"/>
                  </a:cubicBezTo>
                  <a:cubicBezTo>
                    <a:pt x="1526" y="78"/>
                    <a:pt x="1528" y="81"/>
                    <a:pt x="1530" y="84"/>
                  </a:cubicBezTo>
                  <a:cubicBezTo>
                    <a:pt x="1531" y="87"/>
                    <a:pt x="1533" y="90"/>
                    <a:pt x="1533" y="93"/>
                  </a:cubicBezTo>
                  <a:cubicBezTo>
                    <a:pt x="1534" y="99"/>
                    <a:pt x="1532" y="105"/>
                    <a:pt x="1527" y="109"/>
                  </a:cubicBezTo>
                  <a:cubicBezTo>
                    <a:pt x="1523" y="114"/>
                    <a:pt x="1515" y="117"/>
                    <a:pt x="1505" y="118"/>
                  </a:cubicBezTo>
                  <a:cubicBezTo>
                    <a:pt x="1495" y="119"/>
                    <a:pt x="1488" y="119"/>
                    <a:pt x="1482" y="115"/>
                  </a:cubicBezTo>
                  <a:cubicBezTo>
                    <a:pt x="1477" y="112"/>
                    <a:pt x="1474" y="107"/>
                    <a:pt x="1473" y="101"/>
                  </a:cubicBezTo>
                  <a:cubicBezTo>
                    <a:pt x="1472" y="96"/>
                    <a:pt x="1473" y="93"/>
                    <a:pt x="1475" y="89"/>
                  </a:cubicBezTo>
                  <a:cubicBezTo>
                    <a:pt x="1477" y="86"/>
                    <a:pt x="1480" y="84"/>
                    <a:pt x="1485" y="82"/>
                  </a:cubicBezTo>
                  <a:cubicBezTo>
                    <a:pt x="1479" y="68"/>
                    <a:pt x="1479" y="68"/>
                    <a:pt x="1479" y="68"/>
                  </a:cubicBezTo>
                  <a:cubicBezTo>
                    <a:pt x="1471" y="70"/>
                    <a:pt x="1466" y="75"/>
                    <a:pt x="1462" y="80"/>
                  </a:cubicBezTo>
                  <a:cubicBezTo>
                    <a:pt x="1458" y="86"/>
                    <a:pt x="1457" y="94"/>
                    <a:pt x="1458" y="103"/>
                  </a:cubicBezTo>
                  <a:cubicBezTo>
                    <a:pt x="1459" y="110"/>
                    <a:pt x="1461" y="116"/>
                    <a:pt x="1465" y="120"/>
                  </a:cubicBezTo>
                  <a:cubicBezTo>
                    <a:pt x="1469" y="126"/>
                    <a:pt x="1475" y="130"/>
                    <a:pt x="1483" y="132"/>
                  </a:cubicBezTo>
                  <a:cubicBezTo>
                    <a:pt x="1490" y="134"/>
                    <a:pt x="1499" y="135"/>
                    <a:pt x="1508" y="134"/>
                  </a:cubicBezTo>
                  <a:cubicBezTo>
                    <a:pt x="1516" y="132"/>
                    <a:pt x="1524" y="130"/>
                    <a:pt x="1530" y="126"/>
                  </a:cubicBezTo>
                  <a:cubicBezTo>
                    <a:pt x="1537" y="122"/>
                    <a:pt x="1542" y="117"/>
                    <a:pt x="1545" y="111"/>
                  </a:cubicBezTo>
                  <a:cubicBezTo>
                    <a:pt x="1548" y="105"/>
                    <a:pt x="1549" y="98"/>
                    <a:pt x="1548" y="90"/>
                  </a:cubicBezTo>
                  <a:cubicBezTo>
                    <a:pt x="1547" y="84"/>
                    <a:pt x="1545" y="78"/>
                    <a:pt x="1541" y="72"/>
                  </a:cubicBezTo>
                  <a:cubicBezTo>
                    <a:pt x="1538" y="67"/>
                    <a:pt x="1534" y="63"/>
                    <a:pt x="1530" y="60"/>
                  </a:cubicBezTo>
                  <a:lnTo>
                    <a:pt x="1496" y="65"/>
                  </a:lnTo>
                  <a:close/>
                  <a:moveTo>
                    <a:pt x="1438" y="0"/>
                  </a:moveTo>
                  <a:cubicBezTo>
                    <a:pt x="1442" y="17"/>
                    <a:pt x="1442" y="17"/>
                    <a:pt x="1442" y="17"/>
                  </a:cubicBezTo>
                  <a:cubicBezTo>
                    <a:pt x="1480" y="25"/>
                    <a:pt x="1480" y="25"/>
                    <a:pt x="1480" y="25"/>
                  </a:cubicBezTo>
                  <a:cubicBezTo>
                    <a:pt x="1450" y="50"/>
                    <a:pt x="1450" y="50"/>
                    <a:pt x="1450" y="50"/>
                  </a:cubicBezTo>
                  <a:cubicBezTo>
                    <a:pt x="1455" y="68"/>
                    <a:pt x="1455" y="68"/>
                    <a:pt x="1455" y="68"/>
                  </a:cubicBezTo>
                  <a:cubicBezTo>
                    <a:pt x="1498" y="29"/>
                    <a:pt x="1498" y="29"/>
                    <a:pt x="1498" y="29"/>
                  </a:cubicBezTo>
                  <a:cubicBezTo>
                    <a:pt x="1534" y="20"/>
                    <a:pt x="1534" y="20"/>
                    <a:pt x="1534" y="20"/>
                  </a:cubicBezTo>
                  <a:cubicBezTo>
                    <a:pt x="1530" y="6"/>
                    <a:pt x="1530" y="6"/>
                    <a:pt x="1530" y="6"/>
                  </a:cubicBezTo>
                  <a:cubicBezTo>
                    <a:pt x="1494" y="14"/>
                    <a:pt x="1494" y="14"/>
                    <a:pt x="1494" y="14"/>
                  </a:cubicBezTo>
                  <a:lnTo>
                    <a:pt x="1438"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5"/>
            <p:cNvSpPr>
              <a:spLocks noEditPoints="1"/>
            </p:cNvSpPr>
            <p:nvPr/>
          </p:nvSpPr>
          <p:spPr bwMode="auto">
            <a:xfrm>
              <a:off x="-1973263" y="-877888"/>
              <a:ext cx="928688" cy="930275"/>
            </a:xfrm>
            <a:custGeom>
              <a:avLst/>
              <a:gdLst>
                <a:gd name="T0" fmla="*/ 1215 w 1215"/>
                <a:gd name="T1" fmla="*/ 608 h 1215"/>
                <a:gd name="T2" fmla="*/ 608 w 1215"/>
                <a:gd name="T3" fmla="*/ 0 h 1215"/>
                <a:gd name="T4" fmla="*/ 0 w 1215"/>
                <a:gd name="T5" fmla="*/ 608 h 1215"/>
                <a:gd name="T6" fmla="*/ 608 w 1215"/>
                <a:gd name="T7" fmla="*/ 1215 h 1215"/>
                <a:gd name="T8" fmla="*/ 1215 w 1215"/>
                <a:gd name="T9" fmla="*/ 608 h 1215"/>
                <a:gd name="T10" fmla="*/ 608 w 1215"/>
                <a:gd name="T11" fmla="*/ 1196 h 1215"/>
                <a:gd name="T12" fmla="*/ 20 w 1215"/>
                <a:gd name="T13" fmla="*/ 608 h 1215"/>
                <a:gd name="T14" fmla="*/ 608 w 1215"/>
                <a:gd name="T15" fmla="*/ 20 h 1215"/>
                <a:gd name="T16" fmla="*/ 1196 w 1215"/>
                <a:gd name="T17" fmla="*/ 608 h 1215"/>
                <a:gd name="T18" fmla="*/ 608 w 1215"/>
                <a:gd name="T19" fmla="*/ 1196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5" h="1215">
                  <a:moveTo>
                    <a:pt x="1215" y="608"/>
                  </a:moveTo>
                  <a:cubicBezTo>
                    <a:pt x="1215" y="272"/>
                    <a:pt x="943" y="0"/>
                    <a:pt x="608" y="0"/>
                  </a:cubicBezTo>
                  <a:cubicBezTo>
                    <a:pt x="272" y="0"/>
                    <a:pt x="0" y="272"/>
                    <a:pt x="0" y="608"/>
                  </a:cubicBezTo>
                  <a:cubicBezTo>
                    <a:pt x="0" y="943"/>
                    <a:pt x="272" y="1215"/>
                    <a:pt x="608" y="1215"/>
                  </a:cubicBezTo>
                  <a:cubicBezTo>
                    <a:pt x="943" y="1215"/>
                    <a:pt x="1215" y="943"/>
                    <a:pt x="1215" y="608"/>
                  </a:cubicBezTo>
                  <a:close/>
                  <a:moveTo>
                    <a:pt x="608" y="1196"/>
                  </a:moveTo>
                  <a:cubicBezTo>
                    <a:pt x="283" y="1196"/>
                    <a:pt x="20" y="932"/>
                    <a:pt x="20" y="608"/>
                  </a:cubicBezTo>
                  <a:cubicBezTo>
                    <a:pt x="20" y="283"/>
                    <a:pt x="283" y="20"/>
                    <a:pt x="608" y="20"/>
                  </a:cubicBezTo>
                  <a:cubicBezTo>
                    <a:pt x="932" y="20"/>
                    <a:pt x="1196" y="283"/>
                    <a:pt x="1196" y="608"/>
                  </a:cubicBezTo>
                  <a:cubicBezTo>
                    <a:pt x="1196" y="932"/>
                    <a:pt x="932" y="1196"/>
                    <a:pt x="608" y="119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6"/>
            <p:cNvSpPr>
              <a:spLocks/>
            </p:cNvSpPr>
            <p:nvPr/>
          </p:nvSpPr>
          <p:spPr bwMode="auto">
            <a:xfrm>
              <a:off x="-1925638" y="-785813"/>
              <a:ext cx="831850" cy="763588"/>
            </a:xfrm>
            <a:custGeom>
              <a:avLst/>
              <a:gdLst>
                <a:gd name="T0" fmla="*/ 1033 w 1089"/>
                <a:gd name="T1" fmla="*/ 596 h 998"/>
                <a:gd name="T2" fmla="*/ 1011 w 1089"/>
                <a:gd name="T3" fmla="*/ 563 h 998"/>
                <a:gd name="T4" fmla="*/ 1030 w 1089"/>
                <a:gd name="T5" fmla="*/ 270 h 998"/>
                <a:gd name="T6" fmla="*/ 983 w 1089"/>
                <a:gd name="T7" fmla="*/ 289 h 998"/>
                <a:gd name="T8" fmla="*/ 856 w 1089"/>
                <a:gd name="T9" fmla="*/ 60 h 998"/>
                <a:gd name="T10" fmla="*/ 803 w 1089"/>
                <a:gd name="T11" fmla="*/ 54 h 998"/>
                <a:gd name="T12" fmla="*/ 801 w 1089"/>
                <a:gd name="T13" fmla="*/ 113 h 998"/>
                <a:gd name="T14" fmla="*/ 832 w 1089"/>
                <a:gd name="T15" fmla="*/ 155 h 998"/>
                <a:gd name="T16" fmla="*/ 958 w 1089"/>
                <a:gd name="T17" fmla="*/ 304 h 998"/>
                <a:gd name="T18" fmla="*/ 949 w 1089"/>
                <a:gd name="T19" fmla="*/ 321 h 998"/>
                <a:gd name="T20" fmla="*/ 986 w 1089"/>
                <a:gd name="T21" fmla="*/ 539 h 998"/>
                <a:gd name="T22" fmla="*/ 959 w 1089"/>
                <a:gd name="T23" fmla="*/ 585 h 998"/>
                <a:gd name="T24" fmla="*/ 925 w 1089"/>
                <a:gd name="T25" fmla="*/ 616 h 998"/>
                <a:gd name="T26" fmla="*/ 875 w 1089"/>
                <a:gd name="T27" fmla="*/ 794 h 998"/>
                <a:gd name="T28" fmla="*/ 848 w 1089"/>
                <a:gd name="T29" fmla="*/ 753 h 998"/>
                <a:gd name="T30" fmla="*/ 582 w 1089"/>
                <a:gd name="T31" fmla="*/ 903 h 998"/>
                <a:gd name="T32" fmla="*/ 508 w 1089"/>
                <a:gd name="T33" fmla="*/ 903 h 998"/>
                <a:gd name="T34" fmla="*/ 241 w 1089"/>
                <a:gd name="T35" fmla="*/ 753 h 998"/>
                <a:gd name="T36" fmla="*/ 214 w 1089"/>
                <a:gd name="T37" fmla="*/ 794 h 998"/>
                <a:gd name="T38" fmla="*/ 164 w 1089"/>
                <a:gd name="T39" fmla="*/ 616 h 998"/>
                <a:gd name="T40" fmla="*/ 130 w 1089"/>
                <a:gd name="T41" fmla="*/ 585 h 998"/>
                <a:gd name="T42" fmla="*/ 104 w 1089"/>
                <a:gd name="T43" fmla="*/ 539 h 998"/>
                <a:gd name="T44" fmla="*/ 140 w 1089"/>
                <a:gd name="T45" fmla="*/ 321 h 998"/>
                <a:gd name="T46" fmla="*/ 131 w 1089"/>
                <a:gd name="T47" fmla="*/ 304 h 998"/>
                <a:gd name="T48" fmla="*/ 257 w 1089"/>
                <a:gd name="T49" fmla="*/ 155 h 998"/>
                <a:gd name="T50" fmla="*/ 288 w 1089"/>
                <a:gd name="T51" fmla="*/ 113 h 998"/>
                <a:gd name="T52" fmla="*/ 286 w 1089"/>
                <a:gd name="T53" fmla="*/ 54 h 998"/>
                <a:gd name="T54" fmla="*/ 234 w 1089"/>
                <a:gd name="T55" fmla="*/ 60 h 998"/>
                <a:gd name="T56" fmla="*/ 106 w 1089"/>
                <a:gd name="T57" fmla="*/ 289 h 998"/>
                <a:gd name="T58" fmla="*/ 59 w 1089"/>
                <a:gd name="T59" fmla="*/ 270 h 998"/>
                <a:gd name="T60" fmla="*/ 78 w 1089"/>
                <a:gd name="T61" fmla="*/ 563 h 998"/>
                <a:gd name="T62" fmla="*/ 56 w 1089"/>
                <a:gd name="T63" fmla="*/ 596 h 998"/>
                <a:gd name="T64" fmla="*/ 48 w 1089"/>
                <a:gd name="T65" fmla="*/ 627 h 998"/>
                <a:gd name="T66" fmla="*/ 321 w 1089"/>
                <a:gd name="T67" fmla="*/ 873 h 998"/>
                <a:gd name="T68" fmla="*/ 249 w 1089"/>
                <a:gd name="T69" fmla="*/ 888 h 998"/>
                <a:gd name="T70" fmla="*/ 462 w 1089"/>
                <a:gd name="T71" fmla="*/ 915 h 998"/>
                <a:gd name="T72" fmla="*/ 477 w 1089"/>
                <a:gd name="T73" fmla="*/ 938 h 998"/>
                <a:gd name="T74" fmla="*/ 450 w 1089"/>
                <a:gd name="T75" fmla="*/ 998 h 998"/>
                <a:gd name="T76" fmla="*/ 545 w 1089"/>
                <a:gd name="T77" fmla="*/ 938 h 998"/>
                <a:gd name="T78" fmla="*/ 639 w 1089"/>
                <a:gd name="T79" fmla="*/ 998 h 998"/>
                <a:gd name="T80" fmla="*/ 613 w 1089"/>
                <a:gd name="T81" fmla="*/ 938 h 998"/>
                <a:gd name="T82" fmla="*/ 627 w 1089"/>
                <a:gd name="T83" fmla="*/ 915 h 998"/>
                <a:gd name="T84" fmla="*/ 840 w 1089"/>
                <a:gd name="T85" fmla="*/ 888 h 998"/>
                <a:gd name="T86" fmla="*/ 768 w 1089"/>
                <a:gd name="T87" fmla="*/ 873 h 998"/>
                <a:gd name="T88" fmla="*/ 1041 w 1089"/>
                <a:gd name="T89" fmla="*/ 62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9" h="998">
                  <a:moveTo>
                    <a:pt x="949" y="743"/>
                  </a:moveTo>
                  <a:cubicBezTo>
                    <a:pt x="972" y="659"/>
                    <a:pt x="995" y="653"/>
                    <a:pt x="1033" y="596"/>
                  </a:cubicBezTo>
                  <a:cubicBezTo>
                    <a:pt x="1069" y="542"/>
                    <a:pt x="1089" y="435"/>
                    <a:pt x="1052" y="398"/>
                  </a:cubicBezTo>
                  <a:cubicBezTo>
                    <a:pt x="1047" y="476"/>
                    <a:pt x="1021" y="492"/>
                    <a:pt x="1011" y="563"/>
                  </a:cubicBezTo>
                  <a:cubicBezTo>
                    <a:pt x="1005" y="506"/>
                    <a:pt x="1005" y="473"/>
                    <a:pt x="1016" y="435"/>
                  </a:cubicBezTo>
                  <a:cubicBezTo>
                    <a:pt x="1026" y="402"/>
                    <a:pt x="1040" y="326"/>
                    <a:pt x="1030" y="270"/>
                  </a:cubicBezTo>
                  <a:cubicBezTo>
                    <a:pt x="1022" y="226"/>
                    <a:pt x="1003" y="210"/>
                    <a:pt x="979" y="200"/>
                  </a:cubicBezTo>
                  <a:cubicBezTo>
                    <a:pt x="991" y="247"/>
                    <a:pt x="983" y="289"/>
                    <a:pt x="983" y="289"/>
                  </a:cubicBezTo>
                  <a:cubicBezTo>
                    <a:pt x="983" y="289"/>
                    <a:pt x="954" y="258"/>
                    <a:pt x="944" y="179"/>
                  </a:cubicBezTo>
                  <a:cubicBezTo>
                    <a:pt x="935" y="100"/>
                    <a:pt x="880" y="61"/>
                    <a:pt x="856" y="60"/>
                  </a:cubicBezTo>
                  <a:cubicBezTo>
                    <a:pt x="879" y="100"/>
                    <a:pt x="877" y="113"/>
                    <a:pt x="887" y="152"/>
                  </a:cubicBezTo>
                  <a:cubicBezTo>
                    <a:pt x="861" y="137"/>
                    <a:pt x="843" y="90"/>
                    <a:pt x="803" y="54"/>
                  </a:cubicBezTo>
                  <a:cubicBezTo>
                    <a:pt x="745" y="0"/>
                    <a:pt x="699" y="0"/>
                    <a:pt x="671" y="24"/>
                  </a:cubicBezTo>
                  <a:cubicBezTo>
                    <a:pt x="751" y="56"/>
                    <a:pt x="737" y="64"/>
                    <a:pt x="801" y="113"/>
                  </a:cubicBezTo>
                  <a:cubicBezTo>
                    <a:pt x="863" y="154"/>
                    <a:pt x="892" y="158"/>
                    <a:pt x="909" y="212"/>
                  </a:cubicBezTo>
                  <a:cubicBezTo>
                    <a:pt x="882" y="185"/>
                    <a:pt x="865" y="168"/>
                    <a:pt x="832" y="155"/>
                  </a:cubicBezTo>
                  <a:cubicBezTo>
                    <a:pt x="824" y="172"/>
                    <a:pt x="838" y="206"/>
                    <a:pt x="883" y="245"/>
                  </a:cubicBezTo>
                  <a:cubicBezTo>
                    <a:pt x="921" y="282"/>
                    <a:pt x="928" y="266"/>
                    <a:pt x="958" y="304"/>
                  </a:cubicBezTo>
                  <a:cubicBezTo>
                    <a:pt x="980" y="333"/>
                    <a:pt x="1003" y="361"/>
                    <a:pt x="994" y="428"/>
                  </a:cubicBezTo>
                  <a:cubicBezTo>
                    <a:pt x="974" y="380"/>
                    <a:pt x="961" y="374"/>
                    <a:pt x="949" y="321"/>
                  </a:cubicBezTo>
                  <a:cubicBezTo>
                    <a:pt x="937" y="339"/>
                    <a:pt x="928" y="365"/>
                    <a:pt x="934" y="398"/>
                  </a:cubicBezTo>
                  <a:cubicBezTo>
                    <a:pt x="947" y="470"/>
                    <a:pt x="976" y="467"/>
                    <a:pt x="986" y="539"/>
                  </a:cubicBezTo>
                  <a:cubicBezTo>
                    <a:pt x="991" y="578"/>
                    <a:pt x="992" y="629"/>
                    <a:pt x="957" y="667"/>
                  </a:cubicBezTo>
                  <a:cubicBezTo>
                    <a:pt x="950" y="633"/>
                    <a:pt x="953" y="617"/>
                    <a:pt x="959" y="585"/>
                  </a:cubicBezTo>
                  <a:cubicBezTo>
                    <a:pt x="964" y="556"/>
                    <a:pt x="960" y="532"/>
                    <a:pt x="950" y="501"/>
                  </a:cubicBezTo>
                  <a:cubicBezTo>
                    <a:pt x="928" y="521"/>
                    <a:pt x="920" y="570"/>
                    <a:pt x="925" y="616"/>
                  </a:cubicBezTo>
                  <a:cubicBezTo>
                    <a:pt x="930" y="664"/>
                    <a:pt x="964" y="700"/>
                    <a:pt x="912" y="770"/>
                  </a:cubicBezTo>
                  <a:cubicBezTo>
                    <a:pt x="889" y="790"/>
                    <a:pt x="875" y="794"/>
                    <a:pt x="875" y="794"/>
                  </a:cubicBezTo>
                  <a:cubicBezTo>
                    <a:pt x="903" y="761"/>
                    <a:pt x="940" y="684"/>
                    <a:pt x="913" y="643"/>
                  </a:cubicBezTo>
                  <a:cubicBezTo>
                    <a:pt x="903" y="688"/>
                    <a:pt x="876" y="714"/>
                    <a:pt x="848" y="753"/>
                  </a:cubicBezTo>
                  <a:cubicBezTo>
                    <a:pt x="809" y="810"/>
                    <a:pt x="842" y="826"/>
                    <a:pt x="722" y="871"/>
                  </a:cubicBezTo>
                  <a:cubicBezTo>
                    <a:pt x="686" y="885"/>
                    <a:pt x="636" y="889"/>
                    <a:pt x="582" y="903"/>
                  </a:cubicBezTo>
                  <a:cubicBezTo>
                    <a:pt x="568" y="906"/>
                    <a:pt x="556" y="909"/>
                    <a:pt x="545" y="912"/>
                  </a:cubicBezTo>
                  <a:cubicBezTo>
                    <a:pt x="533" y="909"/>
                    <a:pt x="521" y="906"/>
                    <a:pt x="508" y="903"/>
                  </a:cubicBezTo>
                  <a:cubicBezTo>
                    <a:pt x="453" y="889"/>
                    <a:pt x="403" y="885"/>
                    <a:pt x="367" y="871"/>
                  </a:cubicBezTo>
                  <a:cubicBezTo>
                    <a:pt x="247" y="826"/>
                    <a:pt x="280" y="810"/>
                    <a:pt x="241" y="753"/>
                  </a:cubicBezTo>
                  <a:cubicBezTo>
                    <a:pt x="213" y="714"/>
                    <a:pt x="186" y="688"/>
                    <a:pt x="176" y="643"/>
                  </a:cubicBezTo>
                  <a:cubicBezTo>
                    <a:pt x="149" y="684"/>
                    <a:pt x="186" y="761"/>
                    <a:pt x="214" y="794"/>
                  </a:cubicBezTo>
                  <a:cubicBezTo>
                    <a:pt x="214" y="794"/>
                    <a:pt x="201" y="790"/>
                    <a:pt x="177" y="770"/>
                  </a:cubicBezTo>
                  <a:cubicBezTo>
                    <a:pt x="125" y="700"/>
                    <a:pt x="159" y="664"/>
                    <a:pt x="164" y="616"/>
                  </a:cubicBezTo>
                  <a:cubicBezTo>
                    <a:pt x="169" y="570"/>
                    <a:pt x="161" y="521"/>
                    <a:pt x="139" y="501"/>
                  </a:cubicBezTo>
                  <a:cubicBezTo>
                    <a:pt x="129" y="532"/>
                    <a:pt x="125" y="556"/>
                    <a:pt x="130" y="585"/>
                  </a:cubicBezTo>
                  <a:cubicBezTo>
                    <a:pt x="136" y="617"/>
                    <a:pt x="139" y="633"/>
                    <a:pt x="132" y="667"/>
                  </a:cubicBezTo>
                  <a:cubicBezTo>
                    <a:pt x="97" y="629"/>
                    <a:pt x="98" y="578"/>
                    <a:pt x="104" y="539"/>
                  </a:cubicBezTo>
                  <a:cubicBezTo>
                    <a:pt x="113" y="467"/>
                    <a:pt x="142" y="470"/>
                    <a:pt x="155" y="398"/>
                  </a:cubicBezTo>
                  <a:cubicBezTo>
                    <a:pt x="161" y="365"/>
                    <a:pt x="152" y="339"/>
                    <a:pt x="140" y="321"/>
                  </a:cubicBezTo>
                  <a:cubicBezTo>
                    <a:pt x="128" y="374"/>
                    <a:pt x="115" y="380"/>
                    <a:pt x="96" y="428"/>
                  </a:cubicBezTo>
                  <a:cubicBezTo>
                    <a:pt x="87" y="361"/>
                    <a:pt x="109" y="333"/>
                    <a:pt x="131" y="304"/>
                  </a:cubicBezTo>
                  <a:cubicBezTo>
                    <a:pt x="161" y="266"/>
                    <a:pt x="168" y="282"/>
                    <a:pt x="206" y="245"/>
                  </a:cubicBezTo>
                  <a:cubicBezTo>
                    <a:pt x="251" y="206"/>
                    <a:pt x="265" y="172"/>
                    <a:pt x="257" y="155"/>
                  </a:cubicBezTo>
                  <a:cubicBezTo>
                    <a:pt x="224" y="168"/>
                    <a:pt x="207" y="185"/>
                    <a:pt x="181" y="212"/>
                  </a:cubicBezTo>
                  <a:cubicBezTo>
                    <a:pt x="198" y="158"/>
                    <a:pt x="226" y="154"/>
                    <a:pt x="288" y="113"/>
                  </a:cubicBezTo>
                  <a:cubicBezTo>
                    <a:pt x="352" y="64"/>
                    <a:pt x="338" y="56"/>
                    <a:pt x="418" y="24"/>
                  </a:cubicBezTo>
                  <a:cubicBezTo>
                    <a:pt x="390" y="0"/>
                    <a:pt x="344" y="0"/>
                    <a:pt x="286" y="54"/>
                  </a:cubicBezTo>
                  <a:cubicBezTo>
                    <a:pt x="246" y="90"/>
                    <a:pt x="229" y="137"/>
                    <a:pt x="203" y="152"/>
                  </a:cubicBezTo>
                  <a:cubicBezTo>
                    <a:pt x="212" y="113"/>
                    <a:pt x="210" y="100"/>
                    <a:pt x="234" y="60"/>
                  </a:cubicBezTo>
                  <a:cubicBezTo>
                    <a:pt x="209" y="61"/>
                    <a:pt x="154" y="100"/>
                    <a:pt x="145" y="179"/>
                  </a:cubicBezTo>
                  <a:cubicBezTo>
                    <a:pt x="136" y="258"/>
                    <a:pt x="106" y="289"/>
                    <a:pt x="106" y="289"/>
                  </a:cubicBezTo>
                  <a:cubicBezTo>
                    <a:pt x="106" y="289"/>
                    <a:pt x="98" y="247"/>
                    <a:pt x="110" y="200"/>
                  </a:cubicBezTo>
                  <a:cubicBezTo>
                    <a:pt x="86" y="210"/>
                    <a:pt x="67" y="226"/>
                    <a:pt x="59" y="270"/>
                  </a:cubicBezTo>
                  <a:cubicBezTo>
                    <a:pt x="49" y="326"/>
                    <a:pt x="63" y="402"/>
                    <a:pt x="73" y="435"/>
                  </a:cubicBezTo>
                  <a:cubicBezTo>
                    <a:pt x="84" y="473"/>
                    <a:pt x="84" y="506"/>
                    <a:pt x="78" y="563"/>
                  </a:cubicBezTo>
                  <a:cubicBezTo>
                    <a:pt x="68" y="492"/>
                    <a:pt x="42" y="476"/>
                    <a:pt x="37" y="398"/>
                  </a:cubicBezTo>
                  <a:cubicBezTo>
                    <a:pt x="0" y="435"/>
                    <a:pt x="20" y="542"/>
                    <a:pt x="56" y="596"/>
                  </a:cubicBezTo>
                  <a:cubicBezTo>
                    <a:pt x="94" y="653"/>
                    <a:pt x="117" y="659"/>
                    <a:pt x="140" y="743"/>
                  </a:cubicBezTo>
                  <a:cubicBezTo>
                    <a:pt x="104" y="692"/>
                    <a:pt x="76" y="687"/>
                    <a:pt x="48" y="627"/>
                  </a:cubicBezTo>
                  <a:cubicBezTo>
                    <a:pt x="27" y="654"/>
                    <a:pt x="46" y="709"/>
                    <a:pt x="103" y="756"/>
                  </a:cubicBezTo>
                  <a:cubicBezTo>
                    <a:pt x="152" y="803"/>
                    <a:pt x="231" y="799"/>
                    <a:pt x="321" y="873"/>
                  </a:cubicBezTo>
                  <a:cubicBezTo>
                    <a:pt x="248" y="830"/>
                    <a:pt x="172" y="830"/>
                    <a:pt x="132" y="805"/>
                  </a:cubicBezTo>
                  <a:cubicBezTo>
                    <a:pt x="125" y="839"/>
                    <a:pt x="171" y="868"/>
                    <a:pt x="249" y="888"/>
                  </a:cubicBezTo>
                  <a:cubicBezTo>
                    <a:pt x="280" y="896"/>
                    <a:pt x="327" y="897"/>
                    <a:pt x="353" y="898"/>
                  </a:cubicBezTo>
                  <a:cubicBezTo>
                    <a:pt x="403" y="899"/>
                    <a:pt x="430" y="909"/>
                    <a:pt x="462" y="915"/>
                  </a:cubicBezTo>
                  <a:cubicBezTo>
                    <a:pt x="475" y="917"/>
                    <a:pt x="490" y="920"/>
                    <a:pt x="506" y="925"/>
                  </a:cubicBezTo>
                  <a:cubicBezTo>
                    <a:pt x="493" y="930"/>
                    <a:pt x="483" y="934"/>
                    <a:pt x="477" y="938"/>
                  </a:cubicBezTo>
                  <a:cubicBezTo>
                    <a:pt x="453" y="951"/>
                    <a:pt x="455" y="951"/>
                    <a:pt x="408" y="982"/>
                  </a:cubicBezTo>
                  <a:cubicBezTo>
                    <a:pt x="450" y="998"/>
                    <a:pt x="450" y="998"/>
                    <a:pt x="450" y="998"/>
                  </a:cubicBezTo>
                  <a:cubicBezTo>
                    <a:pt x="450" y="998"/>
                    <a:pt x="473" y="971"/>
                    <a:pt x="515" y="951"/>
                  </a:cubicBezTo>
                  <a:cubicBezTo>
                    <a:pt x="524" y="946"/>
                    <a:pt x="534" y="942"/>
                    <a:pt x="545" y="938"/>
                  </a:cubicBezTo>
                  <a:cubicBezTo>
                    <a:pt x="555" y="942"/>
                    <a:pt x="565" y="946"/>
                    <a:pt x="574" y="951"/>
                  </a:cubicBezTo>
                  <a:cubicBezTo>
                    <a:pt x="616" y="971"/>
                    <a:pt x="639" y="998"/>
                    <a:pt x="639" y="998"/>
                  </a:cubicBezTo>
                  <a:cubicBezTo>
                    <a:pt x="681" y="982"/>
                    <a:pt x="681" y="982"/>
                    <a:pt x="681" y="982"/>
                  </a:cubicBezTo>
                  <a:cubicBezTo>
                    <a:pt x="635" y="951"/>
                    <a:pt x="636" y="951"/>
                    <a:pt x="613" y="938"/>
                  </a:cubicBezTo>
                  <a:cubicBezTo>
                    <a:pt x="606" y="934"/>
                    <a:pt x="596" y="930"/>
                    <a:pt x="583" y="925"/>
                  </a:cubicBezTo>
                  <a:cubicBezTo>
                    <a:pt x="599" y="920"/>
                    <a:pt x="614" y="917"/>
                    <a:pt x="627" y="915"/>
                  </a:cubicBezTo>
                  <a:cubicBezTo>
                    <a:pt x="659" y="909"/>
                    <a:pt x="686" y="899"/>
                    <a:pt x="736" y="898"/>
                  </a:cubicBezTo>
                  <a:cubicBezTo>
                    <a:pt x="762" y="897"/>
                    <a:pt x="809" y="896"/>
                    <a:pt x="840" y="888"/>
                  </a:cubicBezTo>
                  <a:cubicBezTo>
                    <a:pt x="919" y="868"/>
                    <a:pt x="965" y="839"/>
                    <a:pt x="957" y="805"/>
                  </a:cubicBezTo>
                  <a:cubicBezTo>
                    <a:pt x="917" y="830"/>
                    <a:pt x="841" y="830"/>
                    <a:pt x="768" y="873"/>
                  </a:cubicBezTo>
                  <a:cubicBezTo>
                    <a:pt x="858" y="799"/>
                    <a:pt x="937" y="803"/>
                    <a:pt x="986" y="756"/>
                  </a:cubicBezTo>
                  <a:cubicBezTo>
                    <a:pt x="1043" y="709"/>
                    <a:pt x="1063" y="654"/>
                    <a:pt x="1041" y="627"/>
                  </a:cubicBezTo>
                  <a:cubicBezTo>
                    <a:pt x="1013" y="687"/>
                    <a:pt x="985" y="692"/>
                    <a:pt x="949" y="7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7"/>
            <p:cNvSpPr>
              <a:spLocks noEditPoints="1"/>
            </p:cNvSpPr>
            <p:nvPr/>
          </p:nvSpPr>
          <p:spPr bwMode="auto">
            <a:xfrm>
              <a:off x="-1698625" y="-652463"/>
              <a:ext cx="379413" cy="509588"/>
            </a:xfrm>
            <a:custGeom>
              <a:avLst/>
              <a:gdLst>
                <a:gd name="T0" fmla="*/ 340 w 496"/>
                <a:gd name="T1" fmla="*/ 373 h 667"/>
                <a:gd name="T2" fmla="*/ 396 w 496"/>
                <a:gd name="T3" fmla="*/ 382 h 667"/>
                <a:gd name="T4" fmla="*/ 187 w 496"/>
                <a:gd name="T5" fmla="*/ 323 h 667"/>
                <a:gd name="T6" fmla="*/ 189 w 496"/>
                <a:gd name="T7" fmla="*/ 334 h 667"/>
                <a:gd name="T8" fmla="*/ 193 w 496"/>
                <a:gd name="T9" fmla="*/ 333 h 667"/>
                <a:gd name="T10" fmla="*/ 113 w 496"/>
                <a:gd name="T11" fmla="*/ 331 h 667"/>
                <a:gd name="T12" fmla="*/ 115 w 496"/>
                <a:gd name="T13" fmla="*/ 317 h 667"/>
                <a:gd name="T14" fmla="*/ 121 w 496"/>
                <a:gd name="T15" fmla="*/ 317 h 667"/>
                <a:gd name="T16" fmla="*/ 117 w 496"/>
                <a:gd name="T17" fmla="*/ 326 h 667"/>
                <a:gd name="T18" fmla="*/ 115 w 496"/>
                <a:gd name="T19" fmla="*/ 330 h 667"/>
                <a:gd name="T20" fmla="*/ 348 w 496"/>
                <a:gd name="T21" fmla="*/ 324 h 667"/>
                <a:gd name="T22" fmla="*/ 53 w 496"/>
                <a:gd name="T23" fmla="*/ 363 h 667"/>
                <a:gd name="T24" fmla="*/ 379 w 496"/>
                <a:gd name="T25" fmla="*/ 313 h 667"/>
                <a:gd name="T26" fmla="*/ 306 w 496"/>
                <a:gd name="T27" fmla="*/ 330 h 667"/>
                <a:gd name="T28" fmla="*/ 305 w 496"/>
                <a:gd name="T29" fmla="*/ 315 h 667"/>
                <a:gd name="T30" fmla="*/ 298 w 496"/>
                <a:gd name="T31" fmla="*/ 314 h 667"/>
                <a:gd name="T32" fmla="*/ 276 w 496"/>
                <a:gd name="T33" fmla="*/ 322 h 667"/>
                <a:gd name="T34" fmla="*/ 203 w 496"/>
                <a:gd name="T35" fmla="*/ 319 h 667"/>
                <a:gd name="T36" fmla="*/ 110 w 496"/>
                <a:gd name="T37" fmla="*/ 316 h 667"/>
                <a:gd name="T38" fmla="*/ 106 w 496"/>
                <a:gd name="T39" fmla="*/ 321 h 667"/>
                <a:gd name="T40" fmla="*/ 119 w 496"/>
                <a:gd name="T41" fmla="*/ 335 h 667"/>
                <a:gd name="T42" fmla="*/ 123 w 496"/>
                <a:gd name="T43" fmla="*/ 338 h 667"/>
                <a:gd name="T44" fmla="*/ 151 w 496"/>
                <a:gd name="T45" fmla="*/ 320 h 667"/>
                <a:gd name="T46" fmla="*/ 144 w 496"/>
                <a:gd name="T47" fmla="*/ 326 h 667"/>
                <a:gd name="T48" fmla="*/ 142 w 496"/>
                <a:gd name="T49" fmla="*/ 316 h 667"/>
                <a:gd name="T50" fmla="*/ 139 w 496"/>
                <a:gd name="T51" fmla="*/ 338 h 667"/>
                <a:gd name="T52" fmla="*/ 152 w 496"/>
                <a:gd name="T53" fmla="*/ 330 h 667"/>
                <a:gd name="T54" fmla="*/ 201 w 496"/>
                <a:gd name="T55" fmla="*/ 317 h 667"/>
                <a:gd name="T56" fmla="*/ 197 w 496"/>
                <a:gd name="T57" fmla="*/ 330 h 667"/>
                <a:gd name="T58" fmla="*/ 190 w 496"/>
                <a:gd name="T59" fmla="*/ 322 h 667"/>
                <a:gd name="T60" fmla="*/ 192 w 496"/>
                <a:gd name="T61" fmla="*/ 318 h 667"/>
                <a:gd name="T62" fmla="*/ 183 w 496"/>
                <a:gd name="T63" fmla="*/ 322 h 667"/>
                <a:gd name="T64" fmla="*/ 188 w 496"/>
                <a:gd name="T65" fmla="*/ 336 h 667"/>
                <a:gd name="T66" fmla="*/ 204 w 496"/>
                <a:gd name="T67" fmla="*/ 338 h 667"/>
                <a:gd name="T68" fmla="*/ 219 w 496"/>
                <a:gd name="T69" fmla="*/ 321 h 667"/>
                <a:gd name="T70" fmla="*/ 218 w 496"/>
                <a:gd name="T71" fmla="*/ 338 h 667"/>
                <a:gd name="T72" fmla="*/ 227 w 496"/>
                <a:gd name="T73" fmla="*/ 341 h 667"/>
                <a:gd name="T74" fmla="*/ 270 w 496"/>
                <a:gd name="T75" fmla="*/ 325 h 667"/>
                <a:gd name="T76" fmla="*/ 266 w 496"/>
                <a:gd name="T77" fmla="*/ 318 h 667"/>
                <a:gd name="T78" fmla="*/ 263 w 496"/>
                <a:gd name="T79" fmla="*/ 329 h 667"/>
                <a:gd name="T80" fmla="*/ 263 w 496"/>
                <a:gd name="T81" fmla="*/ 334 h 667"/>
                <a:gd name="T82" fmla="*/ 278 w 496"/>
                <a:gd name="T83" fmla="*/ 333 h 667"/>
                <a:gd name="T84" fmla="*/ 294 w 496"/>
                <a:gd name="T85" fmla="*/ 324 h 667"/>
                <a:gd name="T86" fmla="*/ 291 w 496"/>
                <a:gd name="T87" fmla="*/ 334 h 667"/>
                <a:gd name="T88" fmla="*/ 354 w 496"/>
                <a:gd name="T89" fmla="*/ 325 h 667"/>
                <a:gd name="T90" fmla="*/ 347 w 496"/>
                <a:gd name="T91" fmla="*/ 313 h 667"/>
                <a:gd name="T92" fmla="*/ 341 w 496"/>
                <a:gd name="T93" fmla="*/ 325 h 667"/>
                <a:gd name="T94" fmla="*/ 340 w 496"/>
                <a:gd name="T95" fmla="*/ 336 h 667"/>
                <a:gd name="T96" fmla="*/ 345 w 496"/>
                <a:gd name="T97" fmla="*/ 330 h 667"/>
                <a:gd name="T98" fmla="*/ 355 w 496"/>
                <a:gd name="T99" fmla="*/ 332 h 667"/>
                <a:gd name="T100" fmla="*/ 388 w 496"/>
                <a:gd name="T101" fmla="*/ 321 h 667"/>
                <a:gd name="T102" fmla="*/ 380 w 496"/>
                <a:gd name="T103" fmla="*/ 315 h 667"/>
                <a:gd name="T104" fmla="*/ 375 w 496"/>
                <a:gd name="T105" fmla="*/ 324 h 667"/>
                <a:gd name="T106" fmla="*/ 372 w 496"/>
                <a:gd name="T107" fmla="*/ 333 h 667"/>
                <a:gd name="T108" fmla="*/ 380 w 496"/>
                <a:gd name="T109" fmla="*/ 325 h 667"/>
                <a:gd name="T110" fmla="*/ 386 w 496"/>
                <a:gd name="T111" fmla="*/ 336 h 667"/>
                <a:gd name="T112" fmla="*/ 300 w 496"/>
                <a:gd name="T113" fmla="*/ 327 h 667"/>
                <a:gd name="T114" fmla="*/ 496 w 496"/>
                <a:gd name="T115" fmla="*/ 1 h 667"/>
                <a:gd name="T116" fmla="*/ 43 w 496"/>
                <a:gd name="T117" fmla="*/ 531 h 667"/>
                <a:gd name="T118" fmla="*/ 224 w 496"/>
                <a:gd name="T119" fmla="*/ 553 h 667"/>
                <a:gd name="T120" fmla="*/ 329 w 496"/>
                <a:gd name="T121" fmla="*/ 551 h 667"/>
                <a:gd name="T122" fmla="*/ 477 w 496"/>
                <a:gd name="T123" fmla="*/ 395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6" h="667">
                  <a:moveTo>
                    <a:pt x="224" y="543"/>
                  </a:moveTo>
                  <a:cubicBezTo>
                    <a:pt x="224" y="545"/>
                    <a:pt x="224" y="545"/>
                    <a:pt x="223" y="546"/>
                  </a:cubicBezTo>
                  <a:cubicBezTo>
                    <a:pt x="222" y="548"/>
                    <a:pt x="220" y="550"/>
                    <a:pt x="216" y="550"/>
                  </a:cubicBezTo>
                  <a:cubicBezTo>
                    <a:pt x="212" y="550"/>
                    <a:pt x="209" y="546"/>
                    <a:pt x="209" y="540"/>
                  </a:cubicBezTo>
                  <a:cubicBezTo>
                    <a:pt x="209" y="535"/>
                    <a:pt x="212" y="531"/>
                    <a:pt x="216" y="531"/>
                  </a:cubicBezTo>
                  <a:cubicBezTo>
                    <a:pt x="221" y="531"/>
                    <a:pt x="224" y="536"/>
                    <a:pt x="224" y="543"/>
                  </a:cubicBezTo>
                  <a:close/>
                  <a:moveTo>
                    <a:pt x="58" y="481"/>
                  </a:moveTo>
                  <a:cubicBezTo>
                    <a:pt x="98" y="481"/>
                    <a:pt x="98" y="481"/>
                    <a:pt x="98" y="481"/>
                  </a:cubicBezTo>
                  <a:cubicBezTo>
                    <a:pt x="98" y="469"/>
                    <a:pt x="98" y="469"/>
                    <a:pt x="98" y="469"/>
                  </a:cubicBezTo>
                  <a:cubicBezTo>
                    <a:pt x="58" y="469"/>
                    <a:pt x="58" y="469"/>
                    <a:pt x="58" y="469"/>
                  </a:cubicBezTo>
                  <a:lnTo>
                    <a:pt x="58" y="481"/>
                  </a:lnTo>
                  <a:close/>
                  <a:moveTo>
                    <a:pt x="396" y="481"/>
                  </a:moveTo>
                  <a:cubicBezTo>
                    <a:pt x="436" y="481"/>
                    <a:pt x="436" y="481"/>
                    <a:pt x="436" y="481"/>
                  </a:cubicBezTo>
                  <a:cubicBezTo>
                    <a:pt x="436" y="469"/>
                    <a:pt x="436" y="469"/>
                    <a:pt x="436" y="469"/>
                  </a:cubicBezTo>
                  <a:cubicBezTo>
                    <a:pt x="396" y="469"/>
                    <a:pt x="396" y="469"/>
                    <a:pt x="396" y="469"/>
                  </a:cubicBezTo>
                  <a:lnTo>
                    <a:pt x="396" y="481"/>
                  </a:lnTo>
                  <a:close/>
                  <a:moveTo>
                    <a:pt x="157" y="481"/>
                  </a:moveTo>
                  <a:cubicBezTo>
                    <a:pt x="198" y="481"/>
                    <a:pt x="198" y="481"/>
                    <a:pt x="198" y="481"/>
                  </a:cubicBezTo>
                  <a:cubicBezTo>
                    <a:pt x="198" y="469"/>
                    <a:pt x="198" y="469"/>
                    <a:pt x="198" y="469"/>
                  </a:cubicBezTo>
                  <a:cubicBezTo>
                    <a:pt x="157" y="469"/>
                    <a:pt x="157" y="469"/>
                    <a:pt x="157" y="469"/>
                  </a:cubicBezTo>
                  <a:lnTo>
                    <a:pt x="157" y="481"/>
                  </a:lnTo>
                  <a:close/>
                  <a:moveTo>
                    <a:pt x="299" y="481"/>
                  </a:moveTo>
                  <a:cubicBezTo>
                    <a:pt x="340" y="481"/>
                    <a:pt x="340" y="481"/>
                    <a:pt x="340" y="481"/>
                  </a:cubicBezTo>
                  <a:cubicBezTo>
                    <a:pt x="340" y="469"/>
                    <a:pt x="340" y="469"/>
                    <a:pt x="340" y="469"/>
                  </a:cubicBezTo>
                  <a:cubicBezTo>
                    <a:pt x="299" y="469"/>
                    <a:pt x="299" y="469"/>
                    <a:pt x="299" y="469"/>
                  </a:cubicBezTo>
                  <a:lnTo>
                    <a:pt x="299" y="481"/>
                  </a:lnTo>
                  <a:close/>
                  <a:moveTo>
                    <a:pt x="435" y="365"/>
                  </a:moveTo>
                  <a:cubicBezTo>
                    <a:pt x="397" y="365"/>
                    <a:pt x="397" y="365"/>
                    <a:pt x="397" y="365"/>
                  </a:cubicBezTo>
                  <a:cubicBezTo>
                    <a:pt x="397" y="373"/>
                    <a:pt x="397" y="373"/>
                    <a:pt x="397" y="373"/>
                  </a:cubicBezTo>
                  <a:cubicBezTo>
                    <a:pt x="396" y="373"/>
                    <a:pt x="396" y="373"/>
                    <a:pt x="396" y="373"/>
                  </a:cubicBezTo>
                  <a:cubicBezTo>
                    <a:pt x="396" y="365"/>
                    <a:pt x="396" y="365"/>
                    <a:pt x="396" y="365"/>
                  </a:cubicBezTo>
                  <a:cubicBezTo>
                    <a:pt x="340" y="365"/>
                    <a:pt x="340" y="365"/>
                    <a:pt x="340" y="365"/>
                  </a:cubicBezTo>
                  <a:cubicBezTo>
                    <a:pt x="340" y="373"/>
                    <a:pt x="340" y="373"/>
                    <a:pt x="340" y="373"/>
                  </a:cubicBezTo>
                  <a:cubicBezTo>
                    <a:pt x="338" y="373"/>
                    <a:pt x="338" y="373"/>
                    <a:pt x="338" y="373"/>
                  </a:cubicBezTo>
                  <a:cubicBezTo>
                    <a:pt x="338" y="365"/>
                    <a:pt x="338" y="365"/>
                    <a:pt x="338" y="365"/>
                  </a:cubicBezTo>
                  <a:cubicBezTo>
                    <a:pt x="301" y="365"/>
                    <a:pt x="301" y="365"/>
                    <a:pt x="301" y="365"/>
                  </a:cubicBezTo>
                  <a:cubicBezTo>
                    <a:pt x="301" y="373"/>
                    <a:pt x="301" y="373"/>
                    <a:pt x="301" y="373"/>
                  </a:cubicBezTo>
                  <a:cubicBezTo>
                    <a:pt x="299" y="373"/>
                    <a:pt x="299" y="373"/>
                    <a:pt x="299" y="373"/>
                  </a:cubicBezTo>
                  <a:cubicBezTo>
                    <a:pt x="299" y="365"/>
                    <a:pt x="299" y="365"/>
                    <a:pt x="299" y="365"/>
                  </a:cubicBezTo>
                  <a:cubicBezTo>
                    <a:pt x="198" y="365"/>
                    <a:pt x="198" y="365"/>
                    <a:pt x="198" y="365"/>
                  </a:cubicBezTo>
                  <a:cubicBezTo>
                    <a:pt x="198" y="373"/>
                    <a:pt x="198" y="373"/>
                    <a:pt x="198" y="373"/>
                  </a:cubicBezTo>
                  <a:cubicBezTo>
                    <a:pt x="196" y="373"/>
                    <a:pt x="196" y="373"/>
                    <a:pt x="196" y="373"/>
                  </a:cubicBezTo>
                  <a:cubicBezTo>
                    <a:pt x="196" y="365"/>
                    <a:pt x="196" y="365"/>
                    <a:pt x="196" y="365"/>
                  </a:cubicBezTo>
                  <a:cubicBezTo>
                    <a:pt x="159" y="365"/>
                    <a:pt x="159" y="365"/>
                    <a:pt x="159" y="365"/>
                  </a:cubicBezTo>
                  <a:cubicBezTo>
                    <a:pt x="159" y="373"/>
                    <a:pt x="159" y="373"/>
                    <a:pt x="159" y="373"/>
                  </a:cubicBezTo>
                  <a:cubicBezTo>
                    <a:pt x="157" y="373"/>
                    <a:pt x="157" y="373"/>
                    <a:pt x="157" y="373"/>
                  </a:cubicBezTo>
                  <a:cubicBezTo>
                    <a:pt x="157" y="365"/>
                    <a:pt x="157" y="365"/>
                    <a:pt x="157" y="365"/>
                  </a:cubicBezTo>
                  <a:cubicBezTo>
                    <a:pt x="98" y="365"/>
                    <a:pt x="98" y="365"/>
                    <a:pt x="98" y="365"/>
                  </a:cubicBezTo>
                  <a:cubicBezTo>
                    <a:pt x="98" y="373"/>
                    <a:pt x="98" y="373"/>
                    <a:pt x="98" y="373"/>
                  </a:cubicBezTo>
                  <a:cubicBezTo>
                    <a:pt x="97" y="373"/>
                    <a:pt x="97" y="373"/>
                    <a:pt x="97" y="373"/>
                  </a:cubicBezTo>
                  <a:cubicBezTo>
                    <a:pt x="97" y="365"/>
                    <a:pt x="97" y="365"/>
                    <a:pt x="97" y="365"/>
                  </a:cubicBezTo>
                  <a:cubicBezTo>
                    <a:pt x="59" y="365"/>
                    <a:pt x="59" y="365"/>
                    <a:pt x="59" y="365"/>
                  </a:cubicBezTo>
                  <a:cubicBezTo>
                    <a:pt x="59" y="373"/>
                    <a:pt x="59" y="373"/>
                    <a:pt x="59" y="373"/>
                  </a:cubicBezTo>
                  <a:cubicBezTo>
                    <a:pt x="58" y="373"/>
                    <a:pt x="58" y="373"/>
                    <a:pt x="58" y="373"/>
                  </a:cubicBezTo>
                  <a:cubicBezTo>
                    <a:pt x="58" y="467"/>
                    <a:pt x="58" y="467"/>
                    <a:pt x="58" y="467"/>
                  </a:cubicBezTo>
                  <a:cubicBezTo>
                    <a:pt x="98" y="467"/>
                    <a:pt x="98" y="467"/>
                    <a:pt x="98" y="467"/>
                  </a:cubicBezTo>
                  <a:cubicBezTo>
                    <a:pt x="98" y="382"/>
                    <a:pt x="98" y="382"/>
                    <a:pt x="98" y="382"/>
                  </a:cubicBezTo>
                  <a:cubicBezTo>
                    <a:pt x="157" y="382"/>
                    <a:pt x="157" y="382"/>
                    <a:pt x="157" y="382"/>
                  </a:cubicBezTo>
                  <a:cubicBezTo>
                    <a:pt x="157" y="467"/>
                    <a:pt x="157" y="467"/>
                    <a:pt x="157" y="467"/>
                  </a:cubicBezTo>
                  <a:cubicBezTo>
                    <a:pt x="198" y="467"/>
                    <a:pt x="198" y="467"/>
                    <a:pt x="198" y="467"/>
                  </a:cubicBezTo>
                  <a:cubicBezTo>
                    <a:pt x="198" y="382"/>
                    <a:pt x="198" y="382"/>
                    <a:pt x="198" y="382"/>
                  </a:cubicBezTo>
                  <a:cubicBezTo>
                    <a:pt x="299" y="382"/>
                    <a:pt x="299" y="382"/>
                    <a:pt x="299" y="382"/>
                  </a:cubicBezTo>
                  <a:cubicBezTo>
                    <a:pt x="299" y="467"/>
                    <a:pt x="299" y="467"/>
                    <a:pt x="299" y="467"/>
                  </a:cubicBezTo>
                  <a:cubicBezTo>
                    <a:pt x="340" y="467"/>
                    <a:pt x="340" y="467"/>
                    <a:pt x="340" y="467"/>
                  </a:cubicBezTo>
                  <a:cubicBezTo>
                    <a:pt x="340" y="382"/>
                    <a:pt x="340" y="382"/>
                    <a:pt x="340" y="382"/>
                  </a:cubicBezTo>
                  <a:cubicBezTo>
                    <a:pt x="396" y="382"/>
                    <a:pt x="396" y="382"/>
                    <a:pt x="396" y="382"/>
                  </a:cubicBezTo>
                  <a:cubicBezTo>
                    <a:pt x="396" y="467"/>
                    <a:pt x="396" y="467"/>
                    <a:pt x="396" y="467"/>
                  </a:cubicBezTo>
                  <a:cubicBezTo>
                    <a:pt x="436" y="467"/>
                    <a:pt x="436" y="467"/>
                    <a:pt x="436" y="467"/>
                  </a:cubicBezTo>
                  <a:cubicBezTo>
                    <a:pt x="436" y="373"/>
                    <a:pt x="436" y="373"/>
                    <a:pt x="436" y="373"/>
                  </a:cubicBezTo>
                  <a:cubicBezTo>
                    <a:pt x="435" y="373"/>
                    <a:pt x="435" y="373"/>
                    <a:pt x="435" y="373"/>
                  </a:cubicBezTo>
                  <a:lnTo>
                    <a:pt x="435" y="365"/>
                  </a:lnTo>
                  <a:close/>
                  <a:moveTo>
                    <a:pt x="188" y="327"/>
                  </a:moveTo>
                  <a:cubicBezTo>
                    <a:pt x="188" y="327"/>
                    <a:pt x="188" y="326"/>
                    <a:pt x="188" y="326"/>
                  </a:cubicBezTo>
                  <a:cubicBezTo>
                    <a:pt x="189" y="326"/>
                    <a:pt x="189" y="326"/>
                    <a:pt x="189" y="326"/>
                  </a:cubicBezTo>
                  <a:cubicBezTo>
                    <a:pt x="189" y="326"/>
                    <a:pt x="189" y="326"/>
                    <a:pt x="189" y="326"/>
                  </a:cubicBezTo>
                  <a:cubicBezTo>
                    <a:pt x="189" y="326"/>
                    <a:pt x="189" y="326"/>
                    <a:pt x="189" y="326"/>
                  </a:cubicBezTo>
                  <a:cubicBezTo>
                    <a:pt x="188" y="326"/>
                    <a:pt x="188" y="326"/>
                    <a:pt x="188" y="326"/>
                  </a:cubicBezTo>
                  <a:cubicBezTo>
                    <a:pt x="188" y="326"/>
                    <a:pt x="188" y="326"/>
                    <a:pt x="188" y="326"/>
                  </a:cubicBezTo>
                  <a:cubicBezTo>
                    <a:pt x="188" y="326"/>
                    <a:pt x="187" y="326"/>
                    <a:pt x="187" y="326"/>
                  </a:cubicBezTo>
                  <a:cubicBezTo>
                    <a:pt x="187" y="326"/>
                    <a:pt x="187" y="326"/>
                    <a:pt x="186" y="326"/>
                  </a:cubicBezTo>
                  <a:cubicBezTo>
                    <a:pt x="186" y="326"/>
                    <a:pt x="186" y="326"/>
                    <a:pt x="186" y="327"/>
                  </a:cubicBezTo>
                  <a:cubicBezTo>
                    <a:pt x="186" y="327"/>
                    <a:pt x="186" y="327"/>
                    <a:pt x="186" y="327"/>
                  </a:cubicBezTo>
                  <a:cubicBezTo>
                    <a:pt x="186" y="327"/>
                    <a:pt x="186" y="327"/>
                    <a:pt x="186" y="327"/>
                  </a:cubicBezTo>
                  <a:cubicBezTo>
                    <a:pt x="187" y="327"/>
                    <a:pt x="187" y="327"/>
                    <a:pt x="187" y="327"/>
                  </a:cubicBezTo>
                  <a:cubicBezTo>
                    <a:pt x="187" y="327"/>
                    <a:pt x="188" y="327"/>
                    <a:pt x="188" y="327"/>
                  </a:cubicBezTo>
                  <a:close/>
                  <a:moveTo>
                    <a:pt x="186" y="328"/>
                  </a:moveTo>
                  <a:cubicBezTo>
                    <a:pt x="186" y="328"/>
                    <a:pt x="186" y="328"/>
                    <a:pt x="186" y="329"/>
                  </a:cubicBezTo>
                  <a:cubicBezTo>
                    <a:pt x="186" y="329"/>
                    <a:pt x="186" y="329"/>
                    <a:pt x="186" y="329"/>
                  </a:cubicBezTo>
                  <a:cubicBezTo>
                    <a:pt x="186" y="329"/>
                    <a:pt x="186" y="329"/>
                    <a:pt x="186" y="329"/>
                  </a:cubicBezTo>
                  <a:cubicBezTo>
                    <a:pt x="186" y="329"/>
                    <a:pt x="186" y="329"/>
                    <a:pt x="186" y="328"/>
                  </a:cubicBezTo>
                  <a:cubicBezTo>
                    <a:pt x="186" y="328"/>
                    <a:pt x="186" y="328"/>
                    <a:pt x="186" y="328"/>
                  </a:cubicBezTo>
                  <a:cubicBezTo>
                    <a:pt x="186" y="328"/>
                    <a:pt x="186" y="328"/>
                    <a:pt x="186" y="328"/>
                  </a:cubicBezTo>
                  <a:close/>
                  <a:moveTo>
                    <a:pt x="188" y="324"/>
                  </a:moveTo>
                  <a:cubicBezTo>
                    <a:pt x="188" y="324"/>
                    <a:pt x="188" y="324"/>
                    <a:pt x="189" y="324"/>
                  </a:cubicBezTo>
                  <a:cubicBezTo>
                    <a:pt x="189" y="324"/>
                    <a:pt x="189" y="323"/>
                    <a:pt x="189" y="323"/>
                  </a:cubicBezTo>
                  <a:cubicBezTo>
                    <a:pt x="189" y="323"/>
                    <a:pt x="189" y="323"/>
                    <a:pt x="189" y="323"/>
                  </a:cubicBezTo>
                  <a:cubicBezTo>
                    <a:pt x="189" y="323"/>
                    <a:pt x="189" y="323"/>
                    <a:pt x="189" y="323"/>
                  </a:cubicBezTo>
                  <a:cubicBezTo>
                    <a:pt x="189" y="323"/>
                    <a:pt x="188" y="323"/>
                    <a:pt x="188" y="323"/>
                  </a:cubicBezTo>
                  <a:cubicBezTo>
                    <a:pt x="188" y="323"/>
                    <a:pt x="188" y="323"/>
                    <a:pt x="187" y="323"/>
                  </a:cubicBezTo>
                  <a:cubicBezTo>
                    <a:pt x="187" y="323"/>
                    <a:pt x="187" y="323"/>
                    <a:pt x="187" y="323"/>
                  </a:cubicBezTo>
                  <a:cubicBezTo>
                    <a:pt x="186" y="323"/>
                    <a:pt x="186" y="324"/>
                    <a:pt x="187" y="324"/>
                  </a:cubicBezTo>
                  <a:cubicBezTo>
                    <a:pt x="187" y="324"/>
                    <a:pt x="187" y="324"/>
                    <a:pt x="187" y="324"/>
                  </a:cubicBezTo>
                  <a:cubicBezTo>
                    <a:pt x="187" y="324"/>
                    <a:pt x="187" y="324"/>
                    <a:pt x="188" y="324"/>
                  </a:cubicBezTo>
                  <a:close/>
                  <a:moveTo>
                    <a:pt x="191" y="330"/>
                  </a:moveTo>
                  <a:cubicBezTo>
                    <a:pt x="190" y="330"/>
                    <a:pt x="190" y="330"/>
                    <a:pt x="190" y="331"/>
                  </a:cubicBezTo>
                  <a:cubicBezTo>
                    <a:pt x="189" y="331"/>
                    <a:pt x="189" y="331"/>
                    <a:pt x="190" y="331"/>
                  </a:cubicBezTo>
                  <a:cubicBezTo>
                    <a:pt x="190" y="332"/>
                    <a:pt x="190" y="332"/>
                    <a:pt x="190" y="332"/>
                  </a:cubicBezTo>
                  <a:cubicBezTo>
                    <a:pt x="190" y="332"/>
                    <a:pt x="190" y="332"/>
                    <a:pt x="190" y="332"/>
                  </a:cubicBezTo>
                  <a:cubicBezTo>
                    <a:pt x="191" y="331"/>
                    <a:pt x="191" y="331"/>
                    <a:pt x="191" y="331"/>
                  </a:cubicBezTo>
                  <a:cubicBezTo>
                    <a:pt x="191" y="331"/>
                    <a:pt x="191" y="331"/>
                    <a:pt x="191" y="331"/>
                  </a:cubicBezTo>
                  <a:cubicBezTo>
                    <a:pt x="191" y="330"/>
                    <a:pt x="191" y="330"/>
                    <a:pt x="191" y="330"/>
                  </a:cubicBezTo>
                  <a:close/>
                  <a:moveTo>
                    <a:pt x="193" y="330"/>
                  </a:moveTo>
                  <a:cubicBezTo>
                    <a:pt x="193" y="330"/>
                    <a:pt x="193" y="330"/>
                    <a:pt x="193" y="331"/>
                  </a:cubicBezTo>
                  <a:cubicBezTo>
                    <a:pt x="193" y="331"/>
                    <a:pt x="193" y="331"/>
                    <a:pt x="192" y="331"/>
                  </a:cubicBezTo>
                  <a:cubicBezTo>
                    <a:pt x="192" y="331"/>
                    <a:pt x="192" y="331"/>
                    <a:pt x="192" y="331"/>
                  </a:cubicBezTo>
                  <a:cubicBezTo>
                    <a:pt x="192" y="332"/>
                    <a:pt x="192" y="332"/>
                    <a:pt x="192" y="332"/>
                  </a:cubicBezTo>
                  <a:cubicBezTo>
                    <a:pt x="193" y="332"/>
                    <a:pt x="193" y="332"/>
                    <a:pt x="194" y="332"/>
                  </a:cubicBezTo>
                  <a:cubicBezTo>
                    <a:pt x="194" y="332"/>
                    <a:pt x="195" y="331"/>
                    <a:pt x="194" y="331"/>
                  </a:cubicBezTo>
                  <a:cubicBezTo>
                    <a:pt x="194" y="331"/>
                    <a:pt x="194" y="331"/>
                    <a:pt x="194" y="331"/>
                  </a:cubicBezTo>
                  <a:cubicBezTo>
                    <a:pt x="194" y="330"/>
                    <a:pt x="194" y="330"/>
                    <a:pt x="193" y="330"/>
                  </a:cubicBezTo>
                  <a:cubicBezTo>
                    <a:pt x="193" y="330"/>
                    <a:pt x="193" y="330"/>
                    <a:pt x="193" y="330"/>
                  </a:cubicBezTo>
                  <a:close/>
                  <a:moveTo>
                    <a:pt x="189" y="334"/>
                  </a:moveTo>
                  <a:cubicBezTo>
                    <a:pt x="188" y="334"/>
                    <a:pt x="188" y="335"/>
                    <a:pt x="187" y="335"/>
                  </a:cubicBezTo>
                  <a:cubicBezTo>
                    <a:pt x="187" y="335"/>
                    <a:pt x="187" y="335"/>
                    <a:pt x="187" y="335"/>
                  </a:cubicBezTo>
                  <a:cubicBezTo>
                    <a:pt x="187" y="335"/>
                    <a:pt x="187" y="335"/>
                    <a:pt x="187" y="336"/>
                  </a:cubicBezTo>
                  <a:cubicBezTo>
                    <a:pt x="187" y="336"/>
                    <a:pt x="187" y="336"/>
                    <a:pt x="187" y="336"/>
                  </a:cubicBezTo>
                  <a:cubicBezTo>
                    <a:pt x="188" y="336"/>
                    <a:pt x="188" y="336"/>
                    <a:pt x="188" y="336"/>
                  </a:cubicBezTo>
                  <a:cubicBezTo>
                    <a:pt x="188" y="335"/>
                    <a:pt x="189" y="335"/>
                    <a:pt x="189" y="335"/>
                  </a:cubicBezTo>
                  <a:cubicBezTo>
                    <a:pt x="189" y="335"/>
                    <a:pt x="189" y="335"/>
                    <a:pt x="189" y="335"/>
                  </a:cubicBezTo>
                  <a:cubicBezTo>
                    <a:pt x="190" y="335"/>
                    <a:pt x="190" y="335"/>
                    <a:pt x="190" y="335"/>
                  </a:cubicBezTo>
                  <a:cubicBezTo>
                    <a:pt x="190" y="335"/>
                    <a:pt x="190" y="335"/>
                    <a:pt x="190" y="335"/>
                  </a:cubicBezTo>
                  <a:cubicBezTo>
                    <a:pt x="189" y="334"/>
                    <a:pt x="189" y="334"/>
                    <a:pt x="189" y="334"/>
                  </a:cubicBezTo>
                  <a:close/>
                  <a:moveTo>
                    <a:pt x="149" y="333"/>
                  </a:moveTo>
                  <a:cubicBezTo>
                    <a:pt x="149" y="333"/>
                    <a:pt x="148" y="333"/>
                    <a:pt x="148" y="333"/>
                  </a:cubicBezTo>
                  <a:cubicBezTo>
                    <a:pt x="148" y="333"/>
                    <a:pt x="148" y="333"/>
                    <a:pt x="148" y="333"/>
                  </a:cubicBezTo>
                  <a:cubicBezTo>
                    <a:pt x="147" y="333"/>
                    <a:pt x="146" y="333"/>
                    <a:pt x="146" y="332"/>
                  </a:cubicBezTo>
                  <a:cubicBezTo>
                    <a:pt x="146" y="332"/>
                    <a:pt x="146" y="332"/>
                    <a:pt x="146" y="332"/>
                  </a:cubicBezTo>
                  <a:cubicBezTo>
                    <a:pt x="146" y="331"/>
                    <a:pt x="146" y="331"/>
                    <a:pt x="146" y="331"/>
                  </a:cubicBezTo>
                  <a:cubicBezTo>
                    <a:pt x="147" y="331"/>
                    <a:pt x="147" y="331"/>
                    <a:pt x="147" y="330"/>
                  </a:cubicBezTo>
                  <a:cubicBezTo>
                    <a:pt x="147" y="330"/>
                    <a:pt x="148" y="330"/>
                    <a:pt x="148" y="330"/>
                  </a:cubicBezTo>
                  <a:cubicBezTo>
                    <a:pt x="148" y="330"/>
                    <a:pt x="148" y="330"/>
                    <a:pt x="148" y="330"/>
                  </a:cubicBezTo>
                  <a:cubicBezTo>
                    <a:pt x="148" y="329"/>
                    <a:pt x="148" y="329"/>
                    <a:pt x="148" y="329"/>
                  </a:cubicBezTo>
                  <a:cubicBezTo>
                    <a:pt x="148" y="329"/>
                    <a:pt x="147" y="329"/>
                    <a:pt x="147" y="329"/>
                  </a:cubicBezTo>
                  <a:cubicBezTo>
                    <a:pt x="147" y="329"/>
                    <a:pt x="147" y="329"/>
                    <a:pt x="147" y="329"/>
                  </a:cubicBezTo>
                  <a:cubicBezTo>
                    <a:pt x="146" y="329"/>
                    <a:pt x="146" y="329"/>
                    <a:pt x="146" y="329"/>
                  </a:cubicBezTo>
                  <a:cubicBezTo>
                    <a:pt x="146" y="329"/>
                    <a:pt x="145" y="329"/>
                    <a:pt x="145" y="329"/>
                  </a:cubicBezTo>
                  <a:cubicBezTo>
                    <a:pt x="145" y="329"/>
                    <a:pt x="145" y="329"/>
                    <a:pt x="145" y="330"/>
                  </a:cubicBezTo>
                  <a:cubicBezTo>
                    <a:pt x="144" y="330"/>
                    <a:pt x="144" y="330"/>
                    <a:pt x="144" y="331"/>
                  </a:cubicBezTo>
                  <a:cubicBezTo>
                    <a:pt x="144" y="331"/>
                    <a:pt x="144" y="331"/>
                    <a:pt x="144" y="331"/>
                  </a:cubicBezTo>
                  <a:cubicBezTo>
                    <a:pt x="144" y="332"/>
                    <a:pt x="144" y="332"/>
                    <a:pt x="145" y="332"/>
                  </a:cubicBezTo>
                  <a:cubicBezTo>
                    <a:pt x="145" y="332"/>
                    <a:pt x="145" y="332"/>
                    <a:pt x="145" y="333"/>
                  </a:cubicBezTo>
                  <a:cubicBezTo>
                    <a:pt x="145" y="333"/>
                    <a:pt x="146" y="333"/>
                    <a:pt x="146" y="334"/>
                  </a:cubicBezTo>
                  <a:cubicBezTo>
                    <a:pt x="146" y="334"/>
                    <a:pt x="146" y="334"/>
                    <a:pt x="146" y="335"/>
                  </a:cubicBezTo>
                  <a:cubicBezTo>
                    <a:pt x="146" y="335"/>
                    <a:pt x="147" y="336"/>
                    <a:pt x="147" y="336"/>
                  </a:cubicBezTo>
                  <a:cubicBezTo>
                    <a:pt x="147" y="336"/>
                    <a:pt x="148" y="335"/>
                    <a:pt x="148" y="335"/>
                  </a:cubicBezTo>
                  <a:cubicBezTo>
                    <a:pt x="148" y="335"/>
                    <a:pt x="149" y="335"/>
                    <a:pt x="150" y="336"/>
                  </a:cubicBezTo>
                  <a:cubicBezTo>
                    <a:pt x="150" y="336"/>
                    <a:pt x="151" y="335"/>
                    <a:pt x="151" y="335"/>
                  </a:cubicBezTo>
                  <a:cubicBezTo>
                    <a:pt x="151" y="335"/>
                    <a:pt x="152" y="335"/>
                    <a:pt x="152" y="334"/>
                  </a:cubicBezTo>
                  <a:cubicBezTo>
                    <a:pt x="152" y="334"/>
                    <a:pt x="152" y="334"/>
                    <a:pt x="152" y="333"/>
                  </a:cubicBezTo>
                  <a:cubicBezTo>
                    <a:pt x="152" y="333"/>
                    <a:pt x="152" y="333"/>
                    <a:pt x="152" y="333"/>
                  </a:cubicBezTo>
                  <a:cubicBezTo>
                    <a:pt x="152" y="333"/>
                    <a:pt x="152" y="333"/>
                    <a:pt x="152" y="333"/>
                  </a:cubicBezTo>
                  <a:cubicBezTo>
                    <a:pt x="152" y="333"/>
                    <a:pt x="152" y="333"/>
                    <a:pt x="152" y="333"/>
                  </a:cubicBezTo>
                  <a:cubicBezTo>
                    <a:pt x="151" y="333"/>
                    <a:pt x="150" y="333"/>
                    <a:pt x="149" y="333"/>
                  </a:cubicBezTo>
                  <a:cubicBezTo>
                    <a:pt x="149" y="333"/>
                    <a:pt x="149" y="333"/>
                    <a:pt x="149" y="333"/>
                  </a:cubicBezTo>
                  <a:close/>
                  <a:moveTo>
                    <a:pt x="193" y="333"/>
                  </a:moveTo>
                  <a:cubicBezTo>
                    <a:pt x="193" y="333"/>
                    <a:pt x="192" y="333"/>
                    <a:pt x="192" y="333"/>
                  </a:cubicBezTo>
                  <a:cubicBezTo>
                    <a:pt x="192" y="334"/>
                    <a:pt x="191" y="334"/>
                    <a:pt x="191" y="334"/>
                  </a:cubicBezTo>
                  <a:cubicBezTo>
                    <a:pt x="191" y="335"/>
                    <a:pt x="191" y="335"/>
                    <a:pt x="191" y="335"/>
                  </a:cubicBezTo>
                  <a:cubicBezTo>
                    <a:pt x="192" y="335"/>
                    <a:pt x="192" y="335"/>
                    <a:pt x="192" y="335"/>
                  </a:cubicBezTo>
                  <a:cubicBezTo>
                    <a:pt x="192" y="335"/>
                    <a:pt x="192" y="335"/>
                    <a:pt x="193" y="335"/>
                  </a:cubicBezTo>
                  <a:cubicBezTo>
                    <a:pt x="193" y="335"/>
                    <a:pt x="193" y="335"/>
                    <a:pt x="193" y="335"/>
                  </a:cubicBezTo>
                  <a:cubicBezTo>
                    <a:pt x="194" y="335"/>
                    <a:pt x="194" y="335"/>
                    <a:pt x="194" y="334"/>
                  </a:cubicBezTo>
                  <a:cubicBezTo>
                    <a:pt x="194" y="334"/>
                    <a:pt x="194" y="334"/>
                    <a:pt x="194" y="334"/>
                  </a:cubicBezTo>
                  <a:cubicBezTo>
                    <a:pt x="194" y="334"/>
                    <a:pt x="194" y="333"/>
                    <a:pt x="194" y="333"/>
                  </a:cubicBezTo>
                  <a:cubicBezTo>
                    <a:pt x="194" y="333"/>
                    <a:pt x="193" y="333"/>
                    <a:pt x="193" y="333"/>
                  </a:cubicBezTo>
                  <a:close/>
                  <a:moveTo>
                    <a:pt x="111" y="326"/>
                  </a:moveTo>
                  <a:cubicBezTo>
                    <a:pt x="111" y="326"/>
                    <a:pt x="111" y="326"/>
                    <a:pt x="112" y="325"/>
                  </a:cubicBezTo>
                  <a:cubicBezTo>
                    <a:pt x="112" y="325"/>
                    <a:pt x="112" y="325"/>
                    <a:pt x="113" y="325"/>
                  </a:cubicBezTo>
                  <a:cubicBezTo>
                    <a:pt x="113" y="325"/>
                    <a:pt x="113" y="325"/>
                    <a:pt x="113" y="325"/>
                  </a:cubicBezTo>
                  <a:cubicBezTo>
                    <a:pt x="113" y="325"/>
                    <a:pt x="113" y="325"/>
                    <a:pt x="113" y="324"/>
                  </a:cubicBezTo>
                  <a:cubicBezTo>
                    <a:pt x="113" y="324"/>
                    <a:pt x="113" y="324"/>
                    <a:pt x="113" y="324"/>
                  </a:cubicBezTo>
                  <a:cubicBezTo>
                    <a:pt x="112" y="324"/>
                    <a:pt x="112" y="324"/>
                    <a:pt x="112" y="324"/>
                  </a:cubicBezTo>
                  <a:cubicBezTo>
                    <a:pt x="111" y="324"/>
                    <a:pt x="111" y="324"/>
                    <a:pt x="111" y="324"/>
                  </a:cubicBezTo>
                  <a:cubicBezTo>
                    <a:pt x="111" y="324"/>
                    <a:pt x="110" y="325"/>
                    <a:pt x="110" y="325"/>
                  </a:cubicBezTo>
                  <a:cubicBezTo>
                    <a:pt x="110" y="325"/>
                    <a:pt x="110" y="325"/>
                    <a:pt x="110" y="325"/>
                  </a:cubicBezTo>
                  <a:cubicBezTo>
                    <a:pt x="109" y="325"/>
                    <a:pt x="109" y="325"/>
                    <a:pt x="109" y="325"/>
                  </a:cubicBezTo>
                  <a:cubicBezTo>
                    <a:pt x="109" y="326"/>
                    <a:pt x="110" y="326"/>
                    <a:pt x="110" y="326"/>
                  </a:cubicBezTo>
                  <a:cubicBezTo>
                    <a:pt x="110" y="326"/>
                    <a:pt x="110" y="326"/>
                    <a:pt x="111" y="326"/>
                  </a:cubicBezTo>
                  <a:close/>
                  <a:moveTo>
                    <a:pt x="107" y="329"/>
                  </a:moveTo>
                  <a:cubicBezTo>
                    <a:pt x="107" y="330"/>
                    <a:pt x="107" y="331"/>
                    <a:pt x="107" y="331"/>
                  </a:cubicBezTo>
                  <a:cubicBezTo>
                    <a:pt x="107" y="332"/>
                    <a:pt x="107" y="332"/>
                    <a:pt x="108" y="332"/>
                  </a:cubicBezTo>
                  <a:cubicBezTo>
                    <a:pt x="108" y="332"/>
                    <a:pt x="108" y="332"/>
                    <a:pt x="108" y="332"/>
                  </a:cubicBezTo>
                  <a:cubicBezTo>
                    <a:pt x="108" y="332"/>
                    <a:pt x="108" y="332"/>
                    <a:pt x="109" y="332"/>
                  </a:cubicBezTo>
                  <a:cubicBezTo>
                    <a:pt x="109" y="332"/>
                    <a:pt x="110" y="332"/>
                    <a:pt x="110" y="332"/>
                  </a:cubicBezTo>
                  <a:cubicBezTo>
                    <a:pt x="111" y="332"/>
                    <a:pt x="111" y="332"/>
                    <a:pt x="111" y="332"/>
                  </a:cubicBezTo>
                  <a:cubicBezTo>
                    <a:pt x="111" y="332"/>
                    <a:pt x="112" y="331"/>
                    <a:pt x="112" y="331"/>
                  </a:cubicBezTo>
                  <a:cubicBezTo>
                    <a:pt x="112" y="331"/>
                    <a:pt x="112" y="331"/>
                    <a:pt x="113" y="331"/>
                  </a:cubicBezTo>
                  <a:cubicBezTo>
                    <a:pt x="113" y="331"/>
                    <a:pt x="113" y="331"/>
                    <a:pt x="113" y="331"/>
                  </a:cubicBezTo>
                  <a:cubicBezTo>
                    <a:pt x="112" y="331"/>
                    <a:pt x="112" y="331"/>
                    <a:pt x="112" y="331"/>
                  </a:cubicBezTo>
                  <a:cubicBezTo>
                    <a:pt x="112" y="330"/>
                    <a:pt x="112" y="330"/>
                    <a:pt x="111" y="331"/>
                  </a:cubicBezTo>
                  <a:cubicBezTo>
                    <a:pt x="111" y="331"/>
                    <a:pt x="111" y="331"/>
                    <a:pt x="111" y="331"/>
                  </a:cubicBezTo>
                  <a:cubicBezTo>
                    <a:pt x="110" y="331"/>
                    <a:pt x="110" y="331"/>
                    <a:pt x="110" y="331"/>
                  </a:cubicBezTo>
                  <a:cubicBezTo>
                    <a:pt x="110" y="331"/>
                    <a:pt x="110" y="331"/>
                    <a:pt x="109" y="331"/>
                  </a:cubicBezTo>
                  <a:cubicBezTo>
                    <a:pt x="109" y="330"/>
                    <a:pt x="109" y="330"/>
                    <a:pt x="109" y="330"/>
                  </a:cubicBezTo>
                  <a:cubicBezTo>
                    <a:pt x="108" y="330"/>
                    <a:pt x="108" y="329"/>
                    <a:pt x="108" y="329"/>
                  </a:cubicBezTo>
                  <a:cubicBezTo>
                    <a:pt x="108" y="329"/>
                    <a:pt x="108" y="329"/>
                    <a:pt x="108" y="328"/>
                  </a:cubicBezTo>
                  <a:cubicBezTo>
                    <a:pt x="108" y="328"/>
                    <a:pt x="108" y="328"/>
                    <a:pt x="108" y="328"/>
                  </a:cubicBezTo>
                  <a:cubicBezTo>
                    <a:pt x="108" y="327"/>
                    <a:pt x="108" y="326"/>
                    <a:pt x="108" y="325"/>
                  </a:cubicBezTo>
                  <a:cubicBezTo>
                    <a:pt x="108" y="325"/>
                    <a:pt x="107" y="324"/>
                    <a:pt x="107" y="324"/>
                  </a:cubicBezTo>
                  <a:cubicBezTo>
                    <a:pt x="107" y="324"/>
                    <a:pt x="107" y="324"/>
                    <a:pt x="107" y="324"/>
                  </a:cubicBezTo>
                  <a:cubicBezTo>
                    <a:pt x="107" y="325"/>
                    <a:pt x="107" y="326"/>
                    <a:pt x="107" y="326"/>
                  </a:cubicBezTo>
                  <a:cubicBezTo>
                    <a:pt x="107" y="327"/>
                    <a:pt x="107" y="328"/>
                    <a:pt x="107" y="329"/>
                  </a:cubicBezTo>
                  <a:close/>
                  <a:moveTo>
                    <a:pt x="112" y="327"/>
                  </a:moveTo>
                  <a:cubicBezTo>
                    <a:pt x="112" y="328"/>
                    <a:pt x="111" y="328"/>
                    <a:pt x="111" y="328"/>
                  </a:cubicBezTo>
                  <a:cubicBezTo>
                    <a:pt x="111" y="328"/>
                    <a:pt x="111" y="328"/>
                    <a:pt x="111" y="328"/>
                  </a:cubicBezTo>
                  <a:cubicBezTo>
                    <a:pt x="110" y="329"/>
                    <a:pt x="111" y="329"/>
                    <a:pt x="111" y="329"/>
                  </a:cubicBezTo>
                  <a:cubicBezTo>
                    <a:pt x="111" y="329"/>
                    <a:pt x="111" y="329"/>
                    <a:pt x="112" y="329"/>
                  </a:cubicBezTo>
                  <a:cubicBezTo>
                    <a:pt x="112" y="329"/>
                    <a:pt x="112" y="329"/>
                    <a:pt x="112" y="329"/>
                  </a:cubicBezTo>
                  <a:cubicBezTo>
                    <a:pt x="112" y="329"/>
                    <a:pt x="113" y="329"/>
                    <a:pt x="113" y="329"/>
                  </a:cubicBezTo>
                  <a:cubicBezTo>
                    <a:pt x="113" y="329"/>
                    <a:pt x="113" y="329"/>
                    <a:pt x="113" y="328"/>
                  </a:cubicBezTo>
                  <a:cubicBezTo>
                    <a:pt x="113" y="328"/>
                    <a:pt x="113" y="328"/>
                    <a:pt x="113" y="328"/>
                  </a:cubicBezTo>
                  <a:cubicBezTo>
                    <a:pt x="113" y="328"/>
                    <a:pt x="113" y="328"/>
                    <a:pt x="113" y="327"/>
                  </a:cubicBezTo>
                  <a:cubicBezTo>
                    <a:pt x="112" y="327"/>
                    <a:pt x="112" y="327"/>
                    <a:pt x="112" y="327"/>
                  </a:cubicBezTo>
                  <a:close/>
                  <a:moveTo>
                    <a:pt x="121" y="317"/>
                  </a:moveTo>
                  <a:cubicBezTo>
                    <a:pt x="121" y="317"/>
                    <a:pt x="120" y="317"/>
                    <a:pt x="120" y="317"/>
                  </a:cubicBezTo>
                  <a:cubicBezTo>
                    <a:pt x="119" y="317"/>
                    <a:pt x="119" y="317"/>
                    <a:pt x="118" y="317"/>
                  </a:cubicBezTo>
                  <a:cubicBezTo>
                    <a:pt x="118" y="317"/>
                    <a:pt x="118" y="317"/>
                    <a:pt x="117" y="317"/>
                  </a:cubicBezTo>
                  <a:cubicBezTo>
                    <a:pt x="117" y="317"/>
                    <a:pt x="117" y="317"/>
                    <a:pt x="116" y="317"/>
                  </a:cubicBezTo>
                  <a:cubicBezTo>
                    <a:pt x="116" y="317"/>
                    <a:pt x="116" y="317"/>
                    <a:pt x="116" y="317"/>
                  </a:cubicBezTo>
                  <a:cubicBezTo>
                    <a:pt x="116" y="317"/>
                    <a:pt x="116" y="317"/>
                    <a:pt x="116" y="317"/>
                  </a:cubicBezTo>
                  <a:cubicBezTo>
                    <a:pt x="115" y="317"/>
                    <a:pt x="115" y="317"/>
                    <a:pt x="115" y="317"/>
                  </a:cubicBezTo>
                  <a:cubicBezTo>
                    <a:pt x="115" y="317"/>
                    <a:pt x="115" y="317"/>
                    <a:pt x="115" y="317"/>
                  </a:cubicBezTo>
                  <a:cubicBezTo>
                    <a:pt x="115" y="317"/>
                    <a:pt x="116" y="318"/>
                    <a:pt x="116" y="318"/>
                  </a:cubicBezTo>
                  <a:cubicBezTo>
                    <a:pt x="116" y="318"/>
                    <a:pt x="117" y="318"/>
                    <a:pt x="117" y="318"/>
                  </a:cubicBezTo>
                  <a:cubicBezTo>
                    <a:pt x="118" y="318"/>
                    <a:pt x="118" y="318"/>
                    <a:pt x="118" y="318"/>
                  </a:cubicBezTo>
                  <a:cubicBezTo>
                    <a:pt x="119" y="318"/>
                    <a:pt x="119" y="319"/>
                    <a:pt x="119" y="319"/>
                  </a:cubicBezTo>
                  <a:cubicBezTo>
                    <a:pt x="119" y="319"/>
                    <a:pt x="119" y="320"/>
                    <a:pt x="118" y="320"/>
                  </a:cubicBezTo>
                  <a:cubicBezTo>
                    <a:pt x="118" y="320"/>
                    <a:pt x="117" y="320"/>
                    <a:pt x="117" y="320"/>
                  </a:cubicBezTo>
                  <a:cubicBezTo>
                    <a:pt x="117" y="320"/>
                    <a:pt x="117" y="320"/>
                    <a:pt x="116" y="320"/>
                  </a:cubicBezTo>
                  <a:cubicBezTo>
                    <a:pt x="116" y="320"/>
                    <a:pt x="116" y="321"/>
                    <a:pt x="116" y="321"/>
                  </a:cubicBezTo>
                  <a:cubicBezTo>
                    <a:pt x="116" y="321"/>
                    <a:pt x="116" y="321"/>
                    <a:pt x="116" y="321"/>
                  </a:cubicBezTo>
                  <a:cubicBezTo>
                    <a:pt x="116" y="321"/>
                    <a:pt x="116" y="321"/>
                    <a:pt x="116" y="321"/>
                  </a:cubicBezTo>
                  <a:cubicBezTo>
                    <a:pt x="117" y="321"/>
                    <a:pt x="117" y="321"/>
                    <a:pt x="118" y="321"/>
                  </a:cubicBezTo>
                  <a:cubicBezTo>
                    <a:pt x="118" y="321"/>
                    <a:pt x="118" y="321"/>
                    <a:pt x="118" y="321"/>
                  </a:cubicBezTo>
                  <a:cubicBezTo>
                    <a:pt x="119" y="321"/>
                    <a:pt x="119" y="321"/>
                    <a:pt x="120" y="321"/>
                  </a:cubicBezTo>
                  <a:cubicBezTo>
                    <a:pt x="120" y="321"/>
                    <a:pt x="120" y="321"/>
                    <a:pt x="120" y="321"/>
                  </a:cubicBezTo>
                  <a:cubicBezTo>
                    <a:pt x="120" y="322"/>
                    <a:pt x="120" y="323"/>
                    <a:pt x="120" y="324"/>
                  </a:cubicBezTo>
                  <a:cubicBezTo>
                    <a:pt x="120" y="324"/>
                    <a:pt x="120" y="324"/>
                    <a:pt x="120" y="324"/>
                  </a:cubicBezTo>
                  <a:cubicBezTo>
                    <a:pt x="120" y="324"/>
                    <a:pt x="120" y="325"/>
                    <a:pt x="120" y="325"/>
                  </a:cubicBezTo>
                  <a:cubicBezTo>
                    <a:pt x="119" y="326"/>
                    <a:pt x="119" y="327"/>
                    <a:pt x="119" y="328"/>
                  </a:cubicBezTo>
                  <a:cubicBezTo>
                    <a:pt x="119" y="328"/>
                    <a:pt x="119" y="328"/>
                    <a:pt x="119" y="328"/>
                  </a:cubicBezTo>
                  <a:cubicBezTo>
                    <a:pt x="119" y="328"/>
                    <a:pt x="119" y="328"/>
                    <a:pt x="119" y="329"/>
                  </a:cubicBezTo>
                  <a:cubicBezTo>
                    <a:pt x="119" y="329"/>
                    <a:pt x="119" y="329"/>
                    <a:pt x="119" y="329"/>
                  </a:cubicBezTo>
                  <a:cubicBezTo>
                    <a:pt x="119" y="329"/>
                    <a:pt x="119" y="329"/>
                    <a:pt x="119" y="329"/>
                  </a:cubicBezTo>
                  <a:cubicBezTo>
                    <a:pt x="119" y="330"/>
                    <a:pt x="119" y="330"/>
                    <a:pt x="119" y="330"/>
                  </a:cubicBezTo>
                  <a:cubicBezTo>
                    <a:pt x="120" y="330"/>
                    <a:pt x="120" y="330"/>
                    <a:pt x="121" y="330"/>
                  </a:cubicBezTo>
                  <a:cubicBezTo>
                    <a:pt x="121" y="330"/>
                    <a:pt x="121" y="330"/>
                    <a:pt x="121" y="330"/>
                  </a:cubicBezTo>
                  <a:cubicBezTo>
                    <a:pt x="121" y="329"/>
                    <a:pt x="121" y="328"/>
                    <a:pt x="121" y="327"/>
                  </a:cubicBezTo>
                  <a:cubicBezTo>
                    <a:pt x="121" y="326"/>
                    <a:pt x="121" y="325"/>
                    <a:pt x="121" y="325"/>
                  </a:cubicBezTo>
                  <a:cubicBezTo>
                    <a:pt x="121" y="324"/>
                    <a:pt x="121" y="323"/>
                    <a:pt x="121" y="322"/>
                  </a:cubicBezTo>
                  <a:cubicBezTo>
                    <a:pt x="121" y="322"/>
                    <a:pt x="121" y="321"/>
                    <a:pt x="122" y="320"/>
                  </a:cubicBezTo>
                  <a:cubicBezTo>
                    <a:pt x="122" y="320"/>
                    <a:pt x="122" y="320"/>
                    <a:pt x="122" y="320"/>
                  </a:cubicBezTo>
                  <a:cubicBezTo>
                    <a:pt x="122" y="319"/>
                    <a:pt x="122" y="319"/>
                    <a:pt x="122" y="318"/>
                  </a:cubicBezTo>
                  <a:cubicBezTo>
                    <a:pt x="122" y="318"/>
                    <a:pt x="121" y="317"/>
                    <a:pt x="121" y="317"/>
                  </a:cubicBezTo>
                  <a:close/>
                  <a:moveTo>
                    <a:pt x="113" y="335"/>
                  </a:moveTo>
                  <a:cubicBezTo>
                    <a:pt x="113" y="335"/>
                    <a:pt x="112" y="335"/>
                    <a:pt x="112" y="335"/>
                  </a:cubicBezTo>
                  <a:cubicBezTo>
                    <a:pt x="112" y="335"/>
                    <a:pt x="112" y="334"/>
                    <a:pt x="112" y="334"/>
                  </a:cubicBezTo>
                  <a:cubicBezTo>
                    <a:pt x="112" y="334"/>
                    <a:pt x="112" y="334"/>
                    <a:pt x="112" y="334"/>
                  </a:cubicBezTo>
                  <a:cubicBezTo>
                    <a:pt x="112" y="333"/>
                    <a:pt x="112" y="333"/>
                    <a:pt x="111" y="333"/>
                  </a:cubicBezTo>
                  <a:cubicBezTo>
                    <a:pt x="111" y="333"/>
                    <a:pt x="111" y="333"/>
                    <a:pt x="111" y="333"/>
                  </a:cubicBezTo>
                  <a:cubicBezTo>
                    <a:pt x="111" y="333"/>
                    <a:pt x="111" y="333"/>
                    <a:pt x="110" y="334"/>
                  </a:cubicBezTo>
                  <a:cubicBezTo>
                    <a:pt x="110" y="334"/>
                    <a:pt x="110" y="334"/>
                    <a:pt x="110" y="334"/>
                  </a:cubicBezTo>
                  <a:cubicBezTo>
                    <a:pt x="110" y="333"/>
                    <a:pt x="109" y="333"/>
                    <a:pt x="109" y="333"/>
                  </a:cubicBezTo>
                  <a:cubicBezTo>
                    <a:pt x="109" y="333"/>
                    <a:pt x="109" y="333"/>
                    <a:pt x="108" y="333"/>
                  </a:cubicBezTo>
                  <a:cubicBezTo>
                    <a:pt x="108" y="333"/>
                    <a:pt x="108" y="333"/>
                    <a:pt x="108" y="333"/>
                  </a:cubicBezTo>
                  <a:cubicBezTo>
                    <a:pt x="108" y="333"/>
                    <a:pt x="107" y="333"/>
                    <a:pt x="107" y="333"/>
                  </a:cubicBezTo>
                  <a:cubicBezTo>
                    <a:pt x="107" y="333"/>
                    <a:pt x="107" y="334"/>
                    <a:pt x="107" y="334"/>
                  </a:cubicBezTo>
                  <a:cubicBezTo>
                    <a:pt x="107" y="334"/>
                    <a:pt x="106" y="335"/>
                    <a:pt x="106" y="335"/>
                  </a:cubicBezTo>
                  <a:cubicBezTo>
                    <a:pt x="106" y="335"/>
                    <a:pt x="106" y="335"/>
                    <a:pt x="106" y="335"/>
                  </a:cubicBezTo>
                  <a:cubicBezTo>
                    <a:pt x="106" y="336"/>
                    <a:pt x="107" y="336"/>
                    <a:pt x="107" y="336"/>
                  </a:cubicBezTo>
                  <a:cubicBezTo>
                    <a:pt x="107" y="336"/>
                    <a:pt x="107" y="336"/>
                    <a:pt x="107" y="336"/>
                  </a:cubicBezTo>
                  <a:cubicBezTo>
                    <a:pt x="108" y="336"/>
                    <a:pt x="108" y="336"/>
                    <a:pt x="109" y="336"/>
                  </a:cubicBezTo>
                  <a:cubicBezTo>
                    <a:pt x="109" y="336"/>
                    <a:pt x="109" y="336"/>
                    <a:pt x="109" y="336"/>
                  </a:cubicBezTo>
                  <a:cubicBezTo>
                    <a:pt x="110" y="336"/>
                    <a:pt x="110" y="336"/>
                    <a:pt x="111" y="336"/>
                  </a:cubicBezTo>
                  <a:cubicBezTo>
                    <a:pt x="111" y="336"/>
                    <a:pt x="112" y="336"/>
                    <a:pt x="112" y="336"/>
                  </a:cubicBezTo>
                  <a:cubicBezTo>
                    <a:pt x="112" y="336"/>
                    <a:pt x="112" y="336"/>
                    <a:pt x="113" y="336"/>
                  </a:cubicBezTo>
                  <a:cubicBezTo>
                    <a:pt x="113" y="336"/>
                    <a:pt x="113" y="336"/>
                    <a:pt x="113" y="336"/>
                  </a:cubicBezTo>
                  <a:cubicBezTo>
                    <a:pt x="113" y="336"/>
                    <a:pt x="113" y="336"/>
                    <a:pt x="113" y="336"/>
                  </a:cubicBezTo>
                  <a:cubicBezTo>
                    <a:pt x="113" y="335"/>
                    <a:pt x="113" y="335"/>
                    <a:pt x="113" y="335"/>
                  </a:cubicBezTo>
                  <a:close/>
                  <a:moveTo>
                    <a:pt x="119" y="323"/>
                  </a:moveTo>
                  <a:cubicBezTo>
                    <a:pt x="119" y="323"/>
                    <a:pt x="118" y="322"/>
                    <a:pt x="118" y="323"/>
                  </a:cubicBezTo>
                  <a:cubicBezTo>
                    <a:pt x="118" y="323"/>
                    <a:pt x="117" y="323"/>
                    <a:pt x="117" y="323"/>
                  </a:cubicBezTo>
                  <a:cubicBezTo>
                    <a:pt x="117" y="323"/>
                    <a:pt x="117" y="323"/>
                    <a:pt x="116" y="323"/>
                  </a:cubicBezTo>
                  <a:cubicBezTo>
                    <a:pt x="116" y="323"/>
                    <a:pt x="116" y="323"/>
                    <a:pt x="116" y="324"/>
                  </a:cubicBezTo>
                  <a:cubicBezTo>
                    <a:pt x="116" y="324"/>
                    <a:pt x="116" y="324"/>
                    <a:pt x="116" y="324"/>
                  </a:cubicBezTo>
                  <a:cubicBezTo>
                    <a:pt x="116" y="325"/>
                    <a:pt x="116" y="325"/>
                    <a:pt x="117" y="325"/>
                  </a:cubicBezTo>
                  <a:cubicBezTo>
                    <a:pt x="117" y="325"/>
                    <a:pt x="117" y="326"/>
                    <a:pt x="117" y="326"/>
                  </a:cubicBezTo>
                  <a:cubicBezTo>
                    <a:pt x="117" y="326"/>
                    <a:pt x="116" y="326"/>
                    <a:pt x="116" y="326"/>
                  </a:cubicBezTo>
                  <a:cubicBezTo>
                    <a:pt x="116" y="326"/>
                    <a:pt x="115" y="327"/>
                    <a:pt x="115" y="327"/>
                  </a:cubicBezTo>
                  <a:cubicBezTo>
                    <a:pt x="115" y="327"/>
                    <a:pt x="115" y="328"/>
                    <a:pt x="116" y="328"/>
                  </a:cubicBezTo>
                  <a:cubicBezTo>
                    <a:pt x="116" y="328"/>
                    <a:pt x="116" y="328"/>
                    <a:pt x="116" y="328"/>
                  </a:cubicBezTo>
                  <a:cubicBezTo>
                    <a:pt x="116" y="328"/>
                    <a:pt x="117" y="327"/>
                    <a:pt x="117" y="327"/>
                  </a:cubicBezTo>
                  <a:cubicBezTo>
                    <a:pt x="117" y="327"/>
                    <a:pt x="117" y="327"/>
                    <a:pt x="117" y="327"/>
                  </a:cubicBezTo>
                  <a:cubicBezTo>
                    <a:pt x="117" y="327"/>
                    <a:pt x="118" y="326"/>
                    <a:pt x="118" y="326"/>
                  </a:cubicBezTo>
                  <a:cubicBezTo>
                    <a:pt x="118" y="325"/>
                    <a:pt x="118" y="325"/>
                    <a:pt x="118" y="325"/>
                  </a:cubicBezTo>
                  <a:cubicBezTo>
                    <a:pt x="118" y="325"/>
                    <a:pt x="118" y="324"/>
                    <a:pt x="119" y="324"/>
                  </a:cubicBezTo>
                  <a:cubicBezTo>
                    <a:pt x="119" y="324"/>
                    <a:pt x="119" y="324"/>
                    <a:pt x="119" y="323"/>
                  </a:cubicBezTo>
                  <a:cubicBezTo>
                    <a:pt x="119" y="323"/>
                    <a:pt x="119" y="323"/>
                    <a:pt x="119" y="323"/>
                  </a:cubicBezTo>
                  <a:close/>
                  <a:moveTo>
                    <a:pt x="116" y="333"/>
                  </a:moveTo>
                  <a:cubicBezTo>
                    <a:pt x="116" y="333"/>
                    <a:pt x="116" y="333"/>
                    <a:pt x="115" y="333"/>
                  </a:cubicBezTo>
                  <a:cubicBezTo>
                    <a:pt x="115" y="333"/>
                    <a:pt x="115" y="333"/>
                    <a:pt x="115" y="333"/>
                  </a:cubicBezTo>
                  <a:cubicBezTo>
                    <a:pt x="115" y="333"/>
                    <a:pt x="114" y="333"/>
                    <a:pt x="114" y="333"/>
                  </a:cubicBezTo>
                  <a:cubicBezTo>
                    <a:pt x="114" y="333"/>
                    <a:pt x="113" y="333"/>
                    <a:pt x="113" y="333"/>
                  </a:cubicBezTo>
                  <a:cubicBezTo>
                    <a:pt x="113" y="333"/>
                    <a:pt x="113" y="333"/>
                    <a:pt x="113" y="333"/>
                  </a:cubicBezTo>
                  <a:cubicBezTo>
                    <a:pt x="113" y="334"/>
                    <a:pt x="114" y="334"/>
                    <a:pt x="114" y="334"/>
                  </a:cubicBezTo>
                  <a:cubicBezTo>
                    <a:pt x="114" y="334"/>
                    <a:pt x="114" y="334"/>
                    <a:pt x="114" y="334"/>
                  </a:cubicBezTo>
                  <a:cubicBezTo>
                    <a:pt x="115" y="334"/>
                    <a:pt x="115" y="334"/>
                    <a:pt x="115" y="334"/>
                  </a:cubicBezTo>
                  <a:cubicBezTo>
                    <a:pt x="115" y="335"/>
                    <a:pt x="115" y="335"/>
                    <a:pt x="115" y="335"/>
                  </a:cubicBezTo>
                  <a:cubicBezTo>
                    <a:pt x="114" y="335"/>
                    <a:pt x="114" y="335"/>
                    <a:pt x="114" y="335"/>
                  </a:cubicBezTo>
                  <a:cubicBezTo>
                    <a:pt x="114" y="335"/>
                    <a:pt x="114" y="336"/>
                    <a:pt x="115" y="336"/>
                  </a:cubicBezTo>
                  <a:cubicBezTo>
                    <a:pt x="115" y="336"/>
                    <a:pt x="115" y="336"/>
                    <a:pt x="115" y="335"/>
                  </a:cubicBezTo>
                  <a:cubicBezTo>
                    <a:pt x="116" y="335"/>
                    <a:pt x="116" y="335"/>
                    <a:pt x="116" y="335"/>
                  </a:cubicBezTo>
                  <a:cubicBezTo>
                    <a:pt x="117" y="334"/>
                    <a:pt x="117" y="334"/>
                    <a:pt x="117" y="333"/>
                  </a:cubicBezTo>
                  <a:cubicBezTo>
                    <a:pt x="117" y="333"/>
                    <a:pt x="117" y="333"/>
                    <a:pt x="117" y="333"/>
                  </a:cubicBezTo>
                  <a:cubicBezTo>
                    <a:pt x="116" y="333"/>
                    <a:pt x="116" y="333"/>
                    <a:pt x="116" y="333"/>
                  </a:cubicBezTo>
                  <a:close/>
                  <a:moveTo>
                    <a:pt x="116" y="330"/>
                  </a:moveTo>
                  <a:cubicBezTo>
                    <a:pt x="117" y="330"/>
                    <a:pt x="117" y="330"/>
                    <a:pt x="117" y="330"/>
                  </a:cubicBezTo>
                  <a:cubicBezTo>
                    <a:pt x="117" y="330"/>
                    <a:pt x="117" y="330"/>
                    <a:pt x="117" y="330"/>
                  </a:cubicBezTo>
                  <a:cubicBezTo>
                    <a:pt x="116" y="329"/>
                    <a:pt x="116" y="329"/>
                    <a:pt x="115" y="330"/>
                  </a:cubicBezTo>
                  <a:cubicBezTo>
                    <a:pt x="115" y="330"/>
                    <a:pt x="115" y="330"/>
                    <a:pt x="115" y="330"/>
                  </a:cubicBezTo>
                  <a:cubicBezTo>
                    <a:pt x="116" y="330"/>
                    <a:pt x="116" y="330"/>
                    <a:pt x="116" y="330"/>
                  </a:cubicBezTo>
                  <a:cubicBezTo>
                    <a:pt x="116" y="330"/>
                    <a:pt x="116" y="330"/>
                    <a:pt x="116" y="330"/>
                  </a:cubicBezTo>
                  <a:close/>
                  <a:moveTo>
                    <a:pt x="188" y="333"/>
                  </a:moveTo>
                  <a:cubicBezTo>
                    <a:pt x="188" y="333"/>
                    <a:pt x="188" y="333"/>
                    <a:pt x="189" y="333"/>
                  </a:cubicBezTo>
                  <a:cubicBezTo>
                    <a:pt x="189" y="333"/>
                    <a:pt x="189" y="332"/>
                    <a:pt x="189" y="332"/>
                  </a:cubicBezTo>
                  <a:cubicBezTo>
                    <a:pt x="188" y="332"/>
                    <a:pt x="188" y="332"/>
                    <a:pt x="188" y="331"/>
                  </a:cubicBezTo>
                  <a:cubicBezTo>
                    <a:pt x="188" y="331"/>
                    <a:pt x="187" y="331"/>
                    <a:pt x="187" y="331"/>
                  </a:cubicBezTo>
                  <a:cubicBezTo>
                    <a:pt x="187" y="331"/>
                    <a:pt x="187" y="331"/>
                    <a:pt x="187" y="331"/>
                  </a:cubicBezTo>
                  <a:cubicBezTo>
                    <a:pt x="187" y="331"/>
                    <a:pt x="187" y="332"/>
                    <a:pt x="187" y="332"/>
                  </a:cubicBezTo>
                  <a:cubicBezTo>
                    <a:pt x="187" y="332"/>
                    <a:pt x="187" y="333"/>
                    <a:pt x="187" y="333"/>
                  </a:cubicBezTo>
                  <a:cubicBezTo>
                    <a:pt x="187" y="333"/>
                    <a:pt x="187" y="333"/>
                    <a:pt x="188" y="333"/>
                  </a:cubicBezTo>
                  <a:close/>
                  <a:moveTo>
                    <a:pt x="347" y="327"/>
                  </a:moveTo>
                  <a:cubicBezTo>
                    <a:pt x="347" y="327"/>
                    <a:pt x="346" y="327"/>
                    <a:pt x="346" y="327"/>
                  </a:cubicBezTo>
                  <a:cubicBezTo>
                    <a:pt x="346" y="327"/>
                    <a:pt x="346" y="327"/>
                    <a:pt x="346" y="327"/>
                  </a:cubicBezTo>
                  <a:cubicBezTo>
                    <a:pt x="345" y="327"/>
                    <a:pt x="345" y="328"/>
                    <a:pt x="345" y="328"/>
                  </a:cubicBezTo>
                  <a:cubicBezTo>
                    <a:pt x="345" y="328"/>
                    <a:pt x="345" y="328"/>
                    <a:pt x="345" y="328"/>
                  </a:cubicBezTo>
                  <a:cubicBezTo>
                    <a:pt x="345" y="328"/>
                    <a:pt x="345" y="329"/>
                    <a:pt x="345" y="329"/>
                  </a:cubicBezTo>
                  <a:cubicBezTo>
                    <a:pt x="345" y="329"/>
                    <a:pt x="345" y="329"/>
                    <a:pt x="346" y="329"/>
                  </a:cubicBezTo>
                  <a:cubicBezTo>
                    <a:pt x="346" y="329"/>
                    <a:pt x="346" y="328"/>
                    <a:pt x="347" y="328"/>
                  </a:cubicBezTo>
                  <a:cubicBezTo>
                    <a:pt x="347" y="328"/>
                    <a:pt x="347" y="328"/>
                    <a:pt x="347" y="328"/>
                  </a:cubicBezTo>
                  <a:cubicBezTo>
                    <a:pt x="347" y="328"/>
                    <a:pt x="348" y="327"/>
                    <a:pt x="348" y="327"/>
                  </a:cubicBezTo>
                  <a:cubicBezTo>
                    <a:pt x="348" y="327"/>
                    <a:pt x="348" y="327"/>
                    <a:pt x="348" y="327"/>
                  </a:cubicBezTo>
                  <a:cubicBezTo>
                    <a:pt x="347" y="326"/>
                    <a:pt x="347" y="326"/>
                    <a:pt x="347" y="327"/>
                  </a:cubicBezTo>
                  <a:close/>
                  <a:moveTo>
                    <a:pt x="349" y="323"/>
                  </a:moveTo>
                  <a:cubicBezTo>
                    <a:pt x="349" y="323"/>
                    <a:pt x="348" y="323"/>
                    <a:pt x="348" y="323"/>
                  </a:cubicBezTo>
                  <a:cubicBezTo>
                    <a:pt x="348" y="323"/>
                    <a:pt x="347" y="323"/>
                    <a:pt x="347" y="323"/>
                  </a:cubicBezTo>
                  <a:cubicBezTo>
                    <a:pt x="346" y="323"/>
                    <a:pt x="346" y="324"/>
                    <a:pt x="345" y="324"/>
                  </a:cubicBezTo>
                  <a:cubicBezTo>
                    <a:pt x="345" y="324"/>
                    <a:pt x="345" y="325"/>
                    <a:pt x="345" y="325"/>
                  </a:cubicBezTo>
                  <a:cubicBezTo>
                    <a:pt x="345" y="325"/>
                    <a:pt x="345" y="325"/>
                    <a:pt x="345" y="325"/>
                  </a:cubicBezTo>
                  <a:cubicBezTo>
                    <a:pt x="346" y="325"/>
                    <a:pt x="346" y="325"/>
                    <a:pt x="346" y="325"/>
                  </a:cubicBezTo>
                  <a:cubicBezTo>
                    <a:pt x="346" y="325"/>
                    <a:pt x="346" y="325"/>
                    <a:pt x="346" y="325"/>
                  </a:cubicBezTo>
                  <a:cubicBezTo>
                    <a:pt x="346" y="325"/>
                    <a:pt x="347" y="325"/>
                    <a:pt x="347" y="325"/>
                  </a:cubicBezTo>
                  <a:cubicBezTo>
                    <a:pt x="348" y="324"/>
                    <a:pt x="348" y="324"/>
                    <a:pt x="348" y="324"/>
                  </a:cubicBezTo>
                  <a:cubicBezTo>
                    <a:pt x="349" y="324"/>
                    <a:pt x="349" y="324"/>
                    <a:pt x="350" y="324"/>
                  </a:cubicBezTo>
                  <a:cubicBezTo>
                    <a:pt x="350" y="324"/>
                    <a:pt x="350" y="324"/>
                    <a:pt x="350" y="324"/>
                  </a:cubicBezTo>
                  <a:cubicBezTo>
                    <a:pt x="350" y="323"/>
                    <a:pt x="350" y="323"/>
                    <a:pt x="350" y="323"/>
                  </a:cubicBezTo>
                  <a:cubicBezTo>
                    <a:pt x="350" y="323"/>
                    <a:pt x="350" y="323"/>
                    <a:pt x="349" y="323"/>
                  </a:cubicBezTo>
                  <a:cubicBezTo>
                    <a:pt x="349" y="323"/>
                    <a:pt x="349" y="323"/>
                    <a:pt x="349" y="323"/>
                  </a:cubicBezTo>
                  <a:close/>
                  <a:moveTo>
                    <a:pt x="348" y="334"/>
                  </a:moveTo>
                  <a:cubicBezTo>
                    <a:pt x="348" y="334"/>
                    <a:pt x="348" y="334"/>
                    <a:pt x="348" y="334"/>
                  </a:cubicBezTo>
                  <a:cubicBezTo>
                    <a:pt x="348" y="334"/>
                    <a:pt x="348" y="333"/>
                    <a:pt x="348" y="333"/>
                  </a:cubicBezTo>
                  <a:cubicBezTo>
                    <a:pt x="348" y="333"/>
                    <a:pt x="348" y="333"/>
                    <a:pt x="347" y="333"/>
                  </a:cubicBezTo>
                  <a:cubicBezTo>
                    <a:pt x="347" y="333"/>
                    <a:pt x="347" y="333"/>
                    <a:pt x="347" y="333"/>
                  </a:cubicBezTo>
                  <a:cubicBezTo>
                    <a:pt x="346" y="334"/>
                    <a:pt x="346" y="334"/>
                    <a:pt x="346" y="334"/>
                  </a:cubicBezTo>
                  <a:cubicBezTo>
                    <a:pt x="345" y="334"/>
                    <a:pt x="345" y="334"/>
                    <a:pt x="345" y="334"/>
                  </a:cubicBezTo>
                  <a:cubicBezTo>
                    <a:pt x="345" y="334"/>
                    <a:pt x="344" y="335"/>
                    <a:pt x="344" y="335"/>
                  </a:cubicBezTo>
                  <a:cubicBezTo>
                    <a:pt x="345" y="335"/>
                    <a:pt x="345" y="335"/>
                    <a:pt x="345" y="335"/>
                  </a:cubicBezTo>
                  <a:cubicBezTo>
                    <a:pt x="346" y="335"/>
                    <a:pt x="347" y="335"/>
                    <a:pt x="348" y="334"/>
                  </a:cubicBezTo>
                  <a:close/>
                  <a:moveTo>
                    <a:pt x="196" y="331"/>
                  </a:moveTo>
                  <a:cubicBezTo>
                    <a:pt x="196" y="331"/>
                    <a:pt x="196" y="331"/>
                    <a:pt x="196" y="331"/>
                  </a:cubicBezTo>
                  <a:cubicBezTo>
                    <a:pt x="195" y="331"/>
                    <a:pt x="195" y="332"/>
                    <a:pt x="195" y="332"/>
                  </a:cubicBezTo>
                  <a:cubicBezTo>
                    <a:pt x="195" y="333"/>
                    <a:pt x="195" y="333"/>
                    <a:pt x="196" y="333"/>
                  </a:cubicBezTo>
                  <a:cubicBezTo>
                    <a:pt x="196" y="333"/>
                    <a:pt x="196" y="333"/>
                    <a:pt x="196" y="333"/>
                  </a:cubicBezTo>
                  <a:cubicBezTo>
                    <a:pt x="196" y="333"/>
                    <a:pt x="197" y="332"/>
                    <a:pt x="197" y="332"/>
                  </a:cubicBezTo>
                  <a:cubicBezTo>
                    <a:pt x="197" y="332"/>
                    <a:pt x="197" y="332"/>
                    <a:pt x="197" y="332"/>
                  </a:cubicBezTo>
                  <a:cubicBezTo>
                    <a:pt x="196" y="331"/>
                    <a:pt x="196" y="331"/>
                    <a:pt x="196" y="331"/>
                  </a:cubicBezTo>
                  <a:close/>
                  <a:moveTo>
                    <a:pt x="376" y="322"/>
                  </a:moveTo>
                  <a:cubicBezTo>
                    <a:pt x="376" y="322"/>
                    <a:pt x="376" y="322"/>
                    <a:pt x="376" y="322"/>
                  </a:cubicBezTo>
                  <a:cubicBezTo>
                    <a:pt x="376" y="322"/>
                    <a:pt x="376" y="322"/>
                    <a:pt x="376" y="322"/>
                  </a:cubicBezTo>
                  <a:cubicBezTo>
                    <a:pt x="377" y="322"/>
                    <a:pt x="378" y="322"/>
                    <a:pt x="378" y="322"/>
                  </a:cubicBezTo>
                  <a:cubicBezTo>
                    <a:pt x="378" y="322"/>
                    <a:pt x="378" y="322"/>
                    <a:pt x="379" y="322"/>
                  </a:cubicBezTo>
                  <a:cubicBezTo>
                    <a:pt x="379" y="322"/>
                    <a:pt x="379" y="322"/>
                    <a:pt x="379" y="322"/>
                  </a:cubicBezTo>
                  <a:cubicBezTo>
                    <a:pt x="379" y="321"/>
                    <a:pt x="379" y="321"/>
                    <a:pt x="378" y="321"/>
                  </a:cubicBezTo>
                  <a:cubicBezTo>
                    <a:pt x="377" y="321"/>
                    <a:pt x="377" y="321"/>
                    <a:pt x="376" y="322"/>
                  </a:cubicBezTo>
                  <a:close/>
                  <a:moveTo>
                    <a:pt x="442" y="363"/>
                  </a:moveTo>
                  <a:cubicBezTo>
                    <a:pt x="53" y="363"/>
                    <a:pt x="53" y="363"/>
                    <a:pt x="53" y="363"/>
                  </a:cubicBezTo>
                  <a:cubicBezTo>
                    <a:pt x="53" y="306"/>
                    <a:pt x="53" y="306"/>
                    <a:pt x="53" y="306"/>
                  </a:cubicBezTo>
                  <a:cubicBezTo>
                    <a:pt x="60" y="306"/>
                    <a:pt x="60" y="306"/>
                    <a:pt x="60" y="306"/>
                  </a:cubicBezTo>
                  <a:cubicBezTo>
                    <a:pt x="60" y="292"/>
                    <a:pt x="60" y="292"/>
                    <a:pt x="60" y="292"/>
                  </a:cubicBezTo>
                  <a:cubicBezTo>
                    <a:pt x="435" y="292"/>
                    <a:pt x="435" y="292"/>
                    <a:pt x="435" y="292"/>
                  </a:cubicBezTo>
                  <a:cubicBezTo>
                    <a:pt x="435" y="306"/>
                    <a:pt x="435" y="306"/>
                    <a:pt x="435" y="306"/>
                  </a:cubicBezTo>
                  <a:cubicBezTo>
                    <a:pt x="442" y="306"/>
                    <a:pt x="442" y="306"/>
                    <a:pt x="442" y="306"/>
                  </a:cubicBezTo>
                  <a:lnTo>
                    <a:pt x="442" y="363"/>
                  </a:lnTo>
                  <a:close/>
                  <a:moveTo>
                    <a:pt x="382" y="318"/>
                  </a:moveTo>
                  <a:cubicBezTo>
                    <a:pt x="382" y="318"/>
                    <a:pt x="382" y="318"/>
                    <a:pt x="383" y="318"/>
                  </a:cubicBezTo>
                  <a:cubicBezTo>
                    <a:pt x="383" y="318"/>
                    <a:pt x="383" y="318"/>
                    <a:pt x="383" y="318"/>
                  </a:cubicBezTo>
                  <a:cubicBezTo>
                    <a:pt x="383" y="318"/>
                    <a:pt x="383" y="318"/>
                    <a:pt x="383" y="318"/>
                  </a:cubicBezTo>
                  <a:cubicBezTo>
                    <a:pt x="383" y="318"/>
                    <a:pt x="383" y="318"/>
                    <a:pt x="384" y="318"/>
                  </a:cubicBezTo>
                  <a:cubicBezTo>
                    <a:pt x="384" y="318"/>
                    <a:pt x="384" y="318"/>
                    <a:pt x="384" y="318"/>
                  </a:cubicBezTo>
                  <a:cubicBezTo>
                    <a:pt x="384" y="317"/>
                    <a:pt x="384" y="317"/>
                    <a:pt x="384" y="316"/>
                  </a:cubicBezTo>
                  <a:cubicBezTo>
                    <a:pt x="385" y="316"/>
                    <a:pt x="385" y="316"/>
                    <a:pt x="385" y="316"/>
                  </a:cubicBezTo>
                  <a:cubicBezTo>
                    <a:pt x="385" y="315"/>
                    <a:pt x="385" y="315"/>
                    <a:pt x="385" y="315"/>
                  </a:cubicBezTo>
                  <a:cubicBezTo>
                    <a:pt x="385" y="315"/>
                    <a:pt x="385" y="315"/>
                    <a:pt x="385" y="315"/>
                  </a:cubicBezTo>
                  <a:cubicBezTo>
                    <a:pt x="385" y="315"/>
                    <a:pt x="385" y="315"/>
                    <a:pt x="384" y="315"/>
                  </a:cubicBezTo>
                  <a:cubicBezTo>
                    <a:pt x="384" y="315"/>
                    <a:pt x="383" y="315"/>
                    <a:pt x="383" y="315"/>
                  </a:cubicBezTo>
                  <a:cubicBezTo>
                    <a:pt x="383" y="315"/>
                    <a:pt x="383" y="316"/>
                    <a:pt x="383" y="316"/>
                  </a:cubicBezTo>
                  <a:cubicBezTo>
                    <a:pt x="383" y="316"/>
                    <a:pt x="383" y="317"/>
                    <a:pt x="383" y="317"/>
                  </a:cubicBezTo>
                  <a:cubicBezTo>
                    <a:pt x="383" y="317"/>
                    <a:pt x="382" y="317"/>
                    <a:pt x="382" y="318"/>
                  </a:cubicBezTo>
                  <a:close/>
                  <a:moveTo>
                    <a:pt x="373" y="310"/>
                  </a:moveTo>
                  <a:cubicBezTo>
                    <a:pt x="373" y="310"/>
                    <a:pt x="373" y="311"/>
                    <a:pt x="373" y="311"/>
                  </a:cubicBezTo>
                  <a:cubicBezTo>
                    <a:pt x="373" y="311"/>
                    <a:pt x="373" y="311"/>
                    <a:pt x="374" y="311"/>
                  </a:cubicBezTo>
                  <a:cubicBezTo>
                    <a:pt x="374" y="311"/>
                    <a:pt x="374" y="311"/>
                    <a:pt x="374" y="311"/>
                  </a:cubicBezTo>
                  <a:cubicBezTo>
                    <a:pt x="375" y="311"/>
                    <a:pt x="375" y="311"/>
                    <a:pt x="375" y="312"/>
                  </a:cubicBezTo>
                  <a:cubicBezTo>
                    <a:pt x="375" y="312"/>
                    <a:pt x="376" y="312"/>
                    <a:pt x="376" y="312"/>
                  </a:cubicBezTo>
                  <a:cubicBezTo>
                    <a:pt x="376" y="313"/>
                    <a:pt x="376" y="313"/>
                    <a:pt x="377" y="313"/>
                  </a:cubicBezTo>
                  <a:cubicBezTo>
                    <a:pt x="377" y="313"/>
                    <a:pt x="377" y="313"/>
                    <a:pt x="377" y="314"/>
                  </a:cubicBezTo>
                  <a:cubicBezTo>
                    <a:pt x="378" y="314"/>
                    <a:pt x="378" y="314"/>
                    <a:pt x="378" y="314"/>
                  </a:cubicBezTo>
                  <a:cubicBezTo>
                    <a:pt x="378" y="314"/>
                    <a:pt x="378" y="314"/>
                    <a:pt x="378" y="313"/>
                  </a:cubicBezTo>
                  <a:cubicBezTo>
                    <a:pt x="379" y="313"/>
                    <a:pt x="379" y="313"/>
                    <a:pt x="379" y="313"/>
                  </a:cubicBezTo>
                  <a:cubicBezTo>
                    <a:pt x="379" y="313"/>
                    <a:pt x="379" y="312"/>
                    <a:pt x="379" y="312"/>
                  </a:cubicBezTo>
                  <a:cubicBezTo>
                    <a:pt x="379" y="312"/>
                    <a:pt x="379" y="312"/>
                    <a:pt x="379" y="312"/>
                  </a:cubicBezTo>
                  <a:cubicBezTo>
                    <a:pt x="378" y="312"/>
                    <a:pt x="378" y="312"/>
                    <a:pt x="378" y="312"/>
                  </a:cubicBezTo>
                  <a:cubicBezTo>
                    <a:pt x="377" y="311"/>
                    <a:pt x="376" y="310"/>
                    <a:pt x="376" y="309"/>
                  </a:cubicBezTo>
                  <a:cubicBezTo>
                    <a:pt x="376" y="309"/>
                    <a:pt x="375" y="309"/>
                    <a:pt x="375" y="309"/>
                  </a:cubicBezTo>
                  <a:cubicBezTo>
                    <a:pt x="375" y="309"/>
                    <a:pt x="375" y="309"/>
                    <a:pt x="375" y="309"/>
                  </a:cubicBezTo>
                  <a:cubicBezTo>
                    <a:pt x="375" y="309"/>
                    <a:pt x="374" y="309"/>
                    <a:pt x="374" y="309"/>
                  </a:cubicBezTo>
                  <a:cubicBezTo>
                    <a:pt x="374" y="309"/>
                    <a:pt x="374" y="309"/>
                    <a:pt x="374" y="309"/>
                  </a:cubicBezTo>
                  <a:cubicBezTo>
                    <a:pt x="373" y="309"/>
                    <a:pt x="373" y="309"/>
                    <a:pt x="373" y="310"/>
                  </a:cubicBezTo>
                  <a:close/>
                  <a:moveTo>
                    <a:pt x="349" y="315"/>
                  </a:moveTo>
                  <a:cubicBezTo>
                    <a:pt x="349" y="315"/>
                    <a:pt x="349" y="316"/>
                    <a:pt x="349" y="316"/>
                  </a:cubicBezTo>
                  <a:cubicBezTo>
                    <a:pt x="349" y="316"/>
                    <a:pt x="349" y="316"/>
                    <a:pt x="350" y="316"/>
                  </a:cubicBezTo>
                  <a:cubicBezTo>
                    <a:pt x="350" y="316"/>
                    <a:pt x="350" y="316"/>
                    <a:pt x="350" y="317"/>
                  </a:cubicBezTo>
                  <a:cubicBezTo>
                    <a:pt x="350" y="317"/>
                    <a:pt x="350" y="317"/>
                    <a:pt x="350" y="318"/>
                  </a:cubicBezTo>
                  <a:cubicBezTo>
                    <a:pt x="350" y="318"/>
                    <a:pt x="350" y="318"/>
                    <a:pt x="350" y="318"/>
                  </a:cubicBezTo>
                  <a:cubicBezTo>
                    <a:pt x="350" y="318"/>
                    <a:pt x="351" y="319"/>
                    <a:pt x="351" y="318"/>
                  </a:cubicBezTo>
                  <a:cubicBezTo>
                    <a:pt x="351" y="318"/>
                    <a:pt x="352" y="318"/>
                    <a:pt x="352" y="318"/>
                  </a:cubicBezTo>
                  <a:cubicBezTo>
                    <a:pt x="352" y="318"/>
                    <a:pt x="352" y="318"/>
                    <a:pt x="352" y="318"/>
                  </a:cubicBezTo>
                  <a:cubicBezTo>
                    <a:pt x="352" y="317"/>
                    <a:pt x="352" y="317"/>
                    <a:pt x="352" y="317"/>
                  </a:cubicBezTo>
                  <a:cubicBezTo>
                    <a:pt x="352" y="317"/>
                    <a:pt x="352" y="316"/>
                    <a:pt x="351" y="316"/>
                  </a:cubicBezTo>
                  <a:cubicBezTo>
                    <a:pt x="351" y="316"/>
                    <a:pt x="351" y="315"/>
                    <a:pt x="351" y="315"/>
                  </a:cubicBezTo>
                  <a:cubicBezTo>
                    <a:pt x="351" y="315"/>
                    <a:pt x="351" y="315"/>
                    <a:pt x="350" y="315"/>
                  </a:cubicBezTo>
                  <a:cubicBezTo>
                    <a:pt x="350" y="315"/>
                    <a:pt x="350" y="315"/>
                    <a:pt x="350" y="315"/>
                  </a:cubicBezTo>
                  <a:cubicBezTo>
                    <a:pt x="350" y="315"/>
                    <a:pt x="350" y="315"/>
                    <a:pt x="350" y="315"/>
                  </a:cubicBezTo>
                  <a:cubicBezTo>
                    <a:pt x="350" y="315"/>
                    <a:pt x="349" y="315"/>
                    <a:pt x="349" y="315"/>
                  </a:cubicBezTo>
                  <a:close/>
                  <a:moveTo>
                    <a:pt x="307" y="328"/>
                  </a:moveTo>
                  <a:cubicBezTo>
                    <a:pt x="307" y="327"/>
                    <a:pt x="306" y="327"/>
                    <a:pt x="306" y="327"/>
                  </a:cubicBezTo>
                  <a:cubicBezTo>
                    <a:pt x="306" y="327"/>
                    <a:pt x="306" y="326"/>
                    <a:pt x="305" y="326"/>
                  </a:cubicBezTo>
                  <a:cubicBezTo>
                    <a:pt x="305" y="327"/>
                    <a:pt x="305" y="327"/>
                    <a:pt x="305" y="327"/>
                  </a:cubicBezTo>
                  <a:cubicBezTo>
                    <a:pt x="305" y="327"/>
                    <a:pt x="305" y="328"/>
                    <a:pt x="305" y="328"/>
                  </a:cubicBezTo>
                  <a:cubicBezTo>
                    <a:pt x="305" y="328"/>
                    <a:pt x="305" y="329"/>
                    <a:pt x="305" y="329"/>
                  </a:cubicBezTo>
                  <a:cubicBezTo>
                    <a:pt x="305" y="329"/>
                    <a:pt x="305" y="329"/>
                    <a:pt x="306" y="329"/>
                  </a:cubicBezTo>
                  <a:cubicBezTo>
                    <a:pt x="306" y="329"/>
                    <a:pt x="306" y="329"/>
                    <a:pt x="306" y="330"/>
                  </a:cubicBezTo>
                  <a:cubicBezTo>
                    <a:pt x="305" y="330"/>
                    <a:pt x="305" y="330"/>
                    <a:pt x="306" y="330"/>
                  </a:cubicBezTo>
                  <a:cubicBezTo>
                    <a:pt x="306" y="330"/>
                    <a:pt x="306" y="330"/>
                    <a:pt x="306" y="330"/>
                  </a:cubicBezTo>
                  <a:cubicBezTo>
                    <a:pt x="306" y="330"/>
                    <a:pt x="306" y="330"/>
                    <a:pt x="307" y="330"/>
                  </a:cubicBezTo>
                  <a:cubicBezTo>
                    <a:pt x="307" y="330"/>
                    <a:pt x="307" y="330"/>
                    <a:pt x="307" y="330"/>
                  </a:cubicBezTo>
                  <a:cubicBezTo>
                    <a:pt x="308" y="330"/>
                    <a:pt x="308" y="329"/>
                    <a:pt x="308" y="329"/>
                  </a:cubicBezTo>
                  <a:cubicBezTo>
                    <a:pt x="308" y="329"/>
                    <a:pt x="308" y="329"/>
                    <a:pt x="308" y="329"/>
                  </a:cubicBezTo>
                  <a:cubicBezTo>
                    <a:pt x="307" y="328"/>
                    <a:pt x="307" y="328"/>
                    <a:pt x="307" y="328"/>
                  </a:cubicBezTo>
                  <a:close/>
                  <a:moveTo>
                    <a:pt x="296" y="315"/>
                  </a:moveTo>
                  <a:cubicBezTo>
                    <a:pt x="296" y="315"/>
                    <a:pt x="296" y="316"/>
                    <a:pt x="296" y="316"/>
                  </a:cubicBezTo>
                  <a:cubicBezTo>
                    <a:pt x="296" y="316"/>
                    <a:pt x="296" y="316"/>
                    <a:pt x="296" y="316"/>
                  </a:cubicBezTo>
                  <a:cubicBezTo>
                    <a:pt x="296" y="317"/>
                    <a:pt x="296" y="317"/>
                    <a:pt x="296" y="318"/>
                  </a:cubicBezTo>
                  <a:cubicBezTo>
                    <a:pt x="296" y="318"/>
                    <a:pt x="296" y="319"/>
                    <a:pt x="296" y="319"/>
                  </a:cubicBezTo>
                  <a:cubicBezTo>
                    <a:pt x="296" y="319"/>
                    <a:pt x="296" y="319"/>
                    <a:pt x="296" y="319"/>
                  </a:cubicBezTo>
                  <a:cubicBezTo>
                    <a:pt x="296" y="320"/>
                    <a:pt x="296" y="320"/>
                    <a:pt x="296" y="320"/>
                  </a:cubicBezTo>
                  <a:cubicBezTo>
                    <a:pt x="296" y="320"/>
                    <a:pt x="296" y="321"/>
                    <a:pt x="296" y="321"/>
                  </a:cubicBezTo>
                  <a:cubicBezTo>
                    <a:pt x="296" y="321"/>
                    <a:pt x="296" y="321"/>
                    <a:pt x="296" y="322"/>
                  </a:cubicBezTo>
                  <a:cubicBezTo>
                    <a:pt x="296" y="322"/>
                    <a:pt x="297" y="322"/>
                    <a:pt x="297" y="323"/>
                  </a:cubicBezTo>
                  <a:cubicBezTo>
                    <a:pt x="297" y="323"/>
                    <a:pt x="297" y="323"/>
                    <a:pt x="297" y="323"/>
                  </a:cubicBezTo>
                  <a:cubicBezTo>
                    <a:pt x="297" y="323"/>
                    <a:pt x="297" y="323"/>
                    <a:pt x="297" y="323"/>
                  </a:cubicBezTo>
                  <a:cubicBezTo>
                    <a:pt x="297" y="323"/>
                    <a:pt x="298" y="323"/>
                    <a:pt x="298" y="323"/>
                  </a:cubicBezTo>
                  <a:cubicBezTo>
                    <a:pt x="298" y="323"/>
                    <a:pt x="299" y="323"/>
                    <a:pt x="299" y="322"/>
                  </a:cubicBezTo>
                  <a:cubicBezTo>
                    <a:pt x="299" y="322"/>
                    <a:pt x="300" y="322"/>
                    <a:pt x="300" y="322"/>
                  </a:cubicBezTo>
                  <a:cubicBezTo>
                    <a:pt x="300" y="322"/>
                    <a:pt x="300" y="322"/>
                    <a:pt x="301" y="322"/>
                  </a:cubicBezTo>
                  <a:cubicBezTo>
                    <a:pt x="301" y="322"/>
                    <a:pt x="301" y="322"/>
                    <a:pt x="301" y="322"/>
                  </a:cubicBezTo>
                  <a:cubicBezTo>
                    <a:pt x="301" y="322"/>
                    <a:pt x="302" y="322"/>
                    <a:pt x="302" y="322"/>
                  </a:cubicBezTo>
                  <a:cubicBezTo>
                    <a:pt x="302" y="322"/>
                    <a:pt x="302" y="322"/>
                    <a:pt x="302" y="322"/>
                  </a:cubicBezTo>
                  <a:cubicBezTo>
                    <a:pt x="303" y="322"/>
                    <a:pt x="303" y="322"/>
                    <a:pt x="303" y="322"/>
                  </a:cubicBezTo>
                  <a:cubicBezTo>
                    <a:pt x="303" y="322"/>
                    <a:pt x="304" y="321"/>
                    <a:pt x="304" y="321"/>
                  </a:cubicBezTo>
                  <a:cubicBezTo>
                    <a:pt x="304" y="320"/>
                    <a:pt x="304" y="319"/>
                    <a:pt x="304" y="319"/>
                  </a:cubicBezTo>
                  <a:cubicBezTo>
                    <a:pt x="304" y="319"/>
                    <a:pt x="304" y="319"/>
                    <a:pt x="304" y="319"/>
                  </a:cubicBezTo>
                  <a:cubicBezTo>
                    <a:pt x="304" y="318"/>
                    <a:pt x="304" y="318"/>
                    <a:pt x="304" y="317"/>
                  </a:cubicBezTo>
                  <a:cubicBezTo>
                    <a:pt x="304" y="317"/>
                    <a:pt x="304" y="316"/>
                    <a:pt x="305" y="315"/>
                  </a:cubicBezTo>
                  <a:cubicBezTo>
                    <a:pt x="305" y="315"/>
                    <a:pt x="305" y="315"/>
                    <a:pt x="305" y="315"/>
                  </a:cubicBezTo>
                  <a:cubicBezTo>
                    <a:pt x="305" y="314"/>
                    <a:pt x="305" y="314"/>
                    <a:pt x="305" y="313"/>
                  </a:cubicBezTo>
                  <a:cubicBezTo>
                    <a:pt x="305" y="313"/>
                    <a:pt x="305" y="313"/>
                    <a:pt x="305" y="312"/>
                  </a:cubicBezTo>
                  <a:cubicBezTo>
                    <a:pt x="305" y="312"/>
                    <a:pt x="304" y="312"/>
                    <a:pt x="304" y="312"/>
                  </a:cubicBezTo>
                  <a:cubicBezTo>
                    <a:pt x="304" y="311"/>
                    <a:pt x="304" y="311"/>
                    <a:pt x="303" y="311"/>
                  </a:cubicBezTo>
                  <a:cubicBezTo>
                    <a:pt x="303" y="311"/>
                    <a:pt x="302" y="311"/>
                    <a:pt x="302" y="312"/>
                  </a:cubicBezTo>
                  <a:cubicBezTo>
                    <a:pt x="302" y="312"/>
                    <a:pt x="302" y="312"/>
                    <a:pt x="302" y="312"/>
                  </a:cubicBezTo>
                  <a:cubicBezTo>
                    <a:pt x="301" y="312"/>
                    <a:pt x="301" y="313"/>
                    <a:pt x="301" y="313"/>
                  </a:cubicBezTo>
                  <a:cubicBezTo>
                    <a:pt x="300" y="313"/>
                    <a:pt x="300" y="313"/>
                    <a:pt x="300" y="313"/>
                  </a:cubicBezTo>
                  <a:cubicBezTo>
                    <a:pt x="300" y="313"/>
                    <a:pt x="299" y="314"/>
                    <a:pt x="300" y="314"/>
                  </a:cubicBezTo>
                  <a:cubicBezTo>
                    <a:pt x="300" y="314"/>
                    <a:pt x="300" y="314"/>
                    <a:pt x="300" y="314"/>
                  </a:cubicBezTo>
                  <a:cubicBezTo>
                    <a:pt x="301" y="314"/>
                    <a:pt x="301" y="314"/>
                    <a:pt x="301" y="314"/>
                  </a:cubicBezTo>
                  <a:cubicBezTo>
                    <a:pt x="302" y="314"/>
                    <a:pt x="302" y="314"/>
                    <a:pt x="302" y="314"/>
                  </a:cubicBezTo>
                  <a:cubicBezTo>
                    <a:pt x="302" y="314"/>
                    <a:pt x="302" y="315"/>
                    <a:pt x="302" y="315"/>
                  </a:cubicBezTo>
                  <a:cubicBezTo>
                    <a:pt x="302" y="316"/>
                    <a:pt x="302" y="316"/>
                    <a:pt x="302" y="316"/>
                  </a:cubicBezTo>
                  <a:cubicBezTo>
                    <a:pt x="302" y="317"/>
                    <a:pt x="302" y="317"/>
                    <a:pt x="302" y="318"/>
                  </a:cubicBezTo>
                  <a:cubicBezTo>
                    <a:pt x="302" y="319"/>
                    <a:pt x="302" y="319"/>
                    <a:pt x="301" y="319"/>
                  </a:cubicBezTo>
                  <a:cubicBezTo>
                    <a:pt x="301" y="319"/>
                    <a:pt x="301" y="319"/>
                    <a:pt x="301" y="319"/>
                  </a:cubicBezTo>
                  <a:cubicBezTo>
                    <a:pt x="301" y="319"/>
                    <a:pt x="300" y="319"/>
                    <a:pt x="300" y="320"/>
                  </a:cubicBezTo>
                  <a:cubicBezTo>
                    <a:pt x="300" y="320"/>
                    <a:pt x="299" y="320"/>
                    <a:pt x="299" y="319"/>
                  </a:cubicBezTo>
                  <a:cubicBezTo>
                    <a:pt x="299" y="319"/>
                    <a:pt x="299" y="319"/>
                    <a:pt x="299" y="319"/>
                  </a:cubicBezTo>
                  <a:cubicBezTo>
                    <a:pt x="299" y="319"/>
                    <a:pt x="299" y="318"/>
                    <a:pt x="299" y="318"/>
                  </a:cubicBezTo>
                  <a:cubicBezTo>
                    <a:pt x="300" y="318"/>
                    <a:pt x="300" y="318"/>
                    <a:pt x="300" y="318"/>
                  </a:cubicBezTo>
                  <a:cubicBezTo>
                    <a:pt x="301" y="318"/>
                    <a:pt x="301" y="318"/>
                    <a:pt x="301" y="318"/>
                  </a:cubicBezTo>
                  <a:cubicBezTo>
                    <a:pt x="301" y="318"/>
                    <a:pt x="301" y="318"/>
                    <a:pt x="301" y="317"/>
                  </a:cubicBezTo>
                  <a:cubicBezTo>
                    <a:pt x="301" y="317"/>
                    <a:pt x="301" y="316"/>
                    <a:pt x="301" y="316"/>
                  </a:cubicBezTo>
                  <a:cubicBezTo>
                    <a:pt x="301" y="315"/>
                    <a:pt x="301" y="315"/>
                    <a:pt x="300" y="315"/>
                  </a:cubicBezTo>
                  <a:cubicBezTo>
                    <a:pt x="300" y="315"/>
                    <a:pt x="300" y="315"/>
                    <a:pt x="300" y="315"/>
                  </a:cubicBezTo>
                  <a:cubicBezTo>
                    <a:pt x="300" y="316"/>
                    <a:pt x="300" y="316"/>
                    <a:pt x="299" y="316"/>
                  </a:cubicBezTo>
                  <a:cubicBezTo>
                    <a:pt x="299" y="316"/>
                    <a:pt x="299" y="315"/>
                    <a:pt x="299" y="315"/>
                  </a:cubicBezTo>
                  <a:cubicBezTo>
                    <a:pt x="299" y="315"/>
                    <a:pt x="299" y="315"/>
                    <a:pt x="299" y="315"/>
                  </a:cubicBezTo>
                  <a:cubicBezTo>
                    <a:pt x="299" y="315"/>
                    <a:pt x="299" y="314"/>
                    <a:pt x="299" y="314"/>
                  </a:cubicBezTo>
                  <a:cubicBezTo>
                    <a:pt x="299" y="314"/>
                    <a:pt x="299" y="314"/>
                    <a:pt x="299" y="314"/>
                  </a:cubicBezTo>
                  <a:cubicBezTo>
                    <a:pt x="299" y="314"/>
                    <a:pt x="298" y="314"/>
                    <a:pt x="298" y="314"/>
                  </a:cubicBezTo>
                  <a:cubicBezTo>
                    <a:pt x="298" y="313"/>
                    <a:pt x="298" y="313"/>
                    <a:pt x="297" y="313"/>
                  </a:cubicBezTo>
                  <a:cubicBezTo>
                    <a:pt x="297" y="313"/>
                    <a:pt x="297" y="313"/>
                    <a:pt x="297" y="313"/>
                  </a:cubicBezTo>
                  <a:cubicBezTo>
                    <a:pt x="296" y="313"/>
                    <a:pt x="296" y="314"/>
                    <a:pt x="296" y="314"/>
                  </a:cubicBezTo>
                  <a:cubicBezTo>
                    <a:pt x="296" y="314"/>
                    <a:pt x="296" y="315"/>
                    <a:pt x="296" y="315"/>
                  </a:cubicBezTo>
                  <a:cubicBezTo>
                    <a:pt x="295" y="315"/>
                    <a:pt x="295" y="315"/>
                    <a:pt x="296" y="315"/>
                  </a:cubicBezTo>
                  <a:close/>
                  <a:moveTo>
                    <a:pt x="272" y="311"/>
                  </a:moveTo>
                  <a:cubicBezTo>
                    <a:pt x="272" y="311"/>
                    <a:pt x="272" y="312"/>
                    <a:pt x="272" y="312"/>
                  </a:cubicBezTo>
                  <a:cubicBezTo>
                    <a:pt x="273" y="312"/>
                    <a:pt x="273" y="312"/>
                    <a:pt x="273" y="312"/>
                  </a:cubicBezTo>
                  <a:cubicBezTo>
                    <a:pt x="273" y="313"/>
                    <a:pt x="273" y="313"/>
                    <a:pt x="273" y="313"/>
                  </a:cubicBezTo>
                  <a:cubicBezTo>
                    <a:pt x="274" y="314"/>
                    <a:pt x="274" y="314"/>
                    <a:pt x="274" y="314"/>
                  </a:cubicBezTo>
                  <a:cubicBezTo>
                    <a:pt x="275" y="314"/>
                    <a:pt x="275" y="314"/>
                    <a:pt x="275" y="314"/>
                  </a:cubicBezTo>
                  <a:cubicBezTo>
                    <a:pt x="275" y="314"/>
                    <a:pt x="276" y="314"/>
                    <a:pt x="276" y="313"/>
                  </a:cubicBezTo>
                  <a:cubicBezTo>
                    <a:pt x="276" y="313"/>
                    <a:pt x="276" y="313"/>
                    <a:pt x="276" y="312"/>
                  </a:cubicBezTo>
                  <a:cubicBezTo>
                    <a:pt x="275" y="312"/>
                    <a:pt x="275" y="312"/>
                    <a:pt x="275" y="312"/>
                  </a:cubicBezTo>
                  <a:cubicBezTo>
                    <a:pt x="275" y="311"/>
                    <a:pt x="275" y="311"/>
                    <a:pt x="274" y="311"/>
                  </a:cubicBezTo>
                  <a:cubicBezTo>
                    <a:pt x="274" y="310"/>
                    <a:pt x="273" y="310"/>
                    <a:pt x="273" y="310"/>
                  </a:cubicBezTo>
                  <a:cubicBezTo>
                    <a:pt x="273" y="310"/>
                    <a:pt x="273" y="310"/>
                    <a:pt x="273" y="310"/>
                  </a:cubicBezTo>
                  <a:cubicBezTo>
                    <a:pt x="272" y="310"/>
                    <a:pt x="272" y="310"/>
                    <a:pt x="272" y="311"/>
                  </a:cubicBezTo>
                  <a:cubicBezTo>
                    <a:pt x="272" y="311"/>
                    <a:pt x="272" y="311"/>
                    <a:pt x="272" y="311"/>
                  </a:cubicBezTo>
                  <a:close/>
                  <a:moveTo>
                    <a:pt x="276" y="322"/>
                  </a:moveTo>
                  <a:cubicBezTo>
                    <a:pt x="275" y="322"/>
                    <a:pt x="275" y="322"/>
                    <a:pt x="274" y="322"/>
                  </a:cubicBezTo>
                  <a:cubicBezTo>
                    <a:pt x="274" y="321"/>
                    <a:pt x="274" y="322"/>
                    <a:pt x="274" y="322"/>
                  </a:cubicBezTo>
                  <a:cubicBezTo>
                    <a:pt x="274" y="322"/>
                    <a:pt x="273" y="323"/>
                    <a:pt x="273" y="323"/>
                  </a:cubicBezTo>
                  <a:cubicBezTo>
                    <a:pt x="273" y="323"/>
                    <a:pt x="272" y="324"/>
                    <a:pt x="272" y="324"/>
                  </a:cubicBezTo>
                  <a:cubicBezTo>
                    <a:pt x="272" y="324"/>
                    <a:pt x="271" y="324"/>
                    <a:pt x="271" y="325"/>
                  </a:cubicBezTo>
                  <a:cubicBezTo>
                    <a:pt x="271" y="325"/>
                    <a:pt x="271" y="325"/>
                    <a:pt x="271" y="325"/>
                  </a:cubicBezTo>
                  <a:cubicBezTo>
                    <a:pt x="271" y="325"/>
                    <a:pt x="272" y="326"/>
                    <a:pt x="272" y="325"/>
                  </a:cubicBezTo>
                  <a:cubicBezTo>
                    <a:pt x="272" y="325"/>
                    <a:pt x="272" y="325"/>
                    <a:pt x="272" y="325"/>
                  </a:cubicBezTo>
                  <a:cubicBezTo>
                    <a:pt x="272" y="325"/>
                    <a:pt x="273" y="325"/>
                    <a:pt x="274" y="325"/>
                  </a:cubicBezTo>
                  <a:cubicBezTo>
                    <a:pt x="274" y="325"/>
                    <a:pt x="274" y="325"/>
                    <a:pt x="274" y="325"/>
                  </a:cubicBezTo>
                  <a:cubicBezTo>
                    <a:pt x="274" y="324"/>
                    <a:pt x="275" y="324"/>
                    <a:pt x="275" y="323"/>
                  </a:cubicBezTo>
                  <a:cubicBezTo>
                    <a:pt x="275" y="323"/>
                    <a:pt x="275" y="323"/>
                    <a:pt x="276" y="323"/>
                  </a:cubicBezTo>
                  <a:cubicBezTo>
                    <a:pt x="276" y="323"/>
                    <a:pt x="276" y="322"/>
                    <a:pt x="276" y="322"/>
                  </a:cubicBezTo>
                  <a:close/>
                  <a:moveTo>
                    <a:pt x="221" y="310"/>
                  </a:moveTo>
                  <a:cubicBezTo>
                    <a:pt x="221" y="310"/>
                    <a:pt x="221" y="310"/>
                    <a:pt x="221" y="311"/>
                  </a:cubicBezTo>
                  <a:cubicBezTo>
                    <a:pt x="221" y="311"/>
                    <a:pt x="222" y="312"/>
                    <a:pt x="222" y="312"/>
                  </a:cubicBezTo>
                  <a:cubicBezTo>
                    <a:pt x="222" y="312"/>
                    <a:pt x="222" y="313"/>
                    <a:pt x="222" y="313"/>
                  </a:cubicBezTo>
                  <a:cubicBezTo>
                    <a:pt x="222" y="313"/>
                    <a:pt x="222" y="313"/>
                    <a:pt x="222" y="313"/>
                  </a:cubicBezTo>
                  <a:cubicBezTo>
                    <a:pt x="222" y="314"/>
                    <a:pt x="223" y="314"/>
                    <a:pt x="223" y="314"/>
                  </a:cubicBezTo>
                  <a:cubicBezTo>
                    <a:pt x="223" y="314"/>
                    <a:pt x="223" y="314"/>
                    <a:pt x="223" y="314"/>
                  </a:cubicBezTo>
                  <a:cubicBezTo>
                    <a:pt x="223" y="314"/>
                    <a:pt x="223" y="314"/>
                    <a:pt x="223" y="314"/>
                  </a:cubicBezTo>
                  <a:cubicBezTo>
                    <a:pt x="223" y="314"/>
                    <a:pt x="223" y="314"/>
                    <a:pt x="223" y="314"/>
                  </a:cubicBezTo>
                  <a:cubicBezTo>
                    <a:pt x="224" y="314"/>
                    <a:pt x="224" y="314"/>
                    <a:pt x="224" y="314"/>
                  </a:cubicBezTo>
                  <a:cubicBezTo>
                    <a:pt x="224" y="313"/>
                    <a:pt x="224" y="313"/>
                    <a:pt x="225" y="314"/>
                  </a:cubicBezTo>
                  <a:cubicBezTo>
                    <a:pt x="225" y="314"/>
                    <a:pt x="225" y="314"/>
                    <a:pt x="226" y="314"/>
                  </a:cubicBezTo>
                  <a:cubicBezTo>
                    <a:pt x="226" y="314"/>
                    <a:pt x="226" y="315"/>
                    <a:pt x="227" y="315"/>
                  </a:cubicBezTo>
                  <a:cubicBezTo>
                    <a:pt x="227" y="315"/>
                    <a:pt x="227" y="315"/>
                    <a:pt x="227" y="315"/>
                  </a:cubicBezTo>
                  <a:cubicBezTo>
                    <a:pt x="227" y="315"/>
                    <a:pt x="228" y="314"/>
                    <a:pt x="227" y="314"/>
                  </a:cubicBezTo>
                  <a:cubicBezTo>
                    <a:pt x="227" y="314"/>
                    <a:pt x="227" y="314"/>
                    <a:pt x="227" y="314"/>
                  </a:cubicBezTo>
                  <a:cubicBezTo>
                    <a:pt x="227" y="313"/>
                    <a:pt x="227" y="313"/>
                    <a:pt x="228" y="312"/>
                  </a:cubicBezTo>
                  <a:cubicBezTo>
                    <a:pt x="228" y="312"/>
                    <a:pt x="228" y="312"/>
                    <a:pt x="227" y="312"/>
                  </a:cubicBezTo>
                  <a:cubicBezTo>
                    <a:pt x="227" y="312"/>
                    <a:pt x="227" y="312"/>
                    <a:pt x="227" y="312"/>
                  </a:cubicBezTo>
                  <a:cubicBezTo>
                    <a:pt x="227" y="312"/>
                    <a:pt x="227" y="311"/>
                    <a:pt x="226" y="311"/>
                  </a:cubicBezTo>
                  <a:cubicBezTo>
                    <a:pt x="226" y="311"/>
                    <a:pt x="226" y="311"/>
                    <a:pt x="226" y="311"/>
                  </a:cubicBezTo>
                  <a:cubicBezTo>
                    <a:pt x="226" y="311"/>
                    <a:pt x="226" y="311"/>
                    <a:pt x="225" y="310"/>
                  </a:cubicBezTo>
                  <a:cubicBezTo>
                    <a:pt x="225" y="310"/>
                    <a:pt x="225" y="310"/>
                    <a:pt x="225" y="310"/>
                  </a:cubicBezTo>
                  <a:cubicBezTo>
                    <a:pt x="225" y="310"/>
                    <a:pt x="225" y="310"/>
                    <a:pt x="225" y="310"/>
                  </a:cubicBezTo>
                  <a:cubicBezTo>
                    <a:pt x="225" y="310"/>
                    <a:pt x="224" y="310"/>
                    <a:pt x="224" y="310"/>
                  </a:cubicBezTo>
                  <a:cubicBezTo>
                    <a:pt x="224" y="310"/>
                    <a:pt x="224" y="309"/>
                    <a:pt x="223" y="309"/>
                  </a:cubicBezTo>
                  <a:cubicBezTo>
                    <a:pt x="223" y="309"/>
                    <a:pt x="223" y="309"/>
                    <a:pt x="222" y="309"/>
                  </a:cubicBezTo>
                  <a:cubicBezTo>
                    <a:pt x="222" y="309"/>
                    <a:pt x="222" y="309"/>
                    <a:pt x="222" y="309"/>
                  </a:cubicBezTo>
                  <a:cubicBezTo>
                    <a:pt x="222" y="309"/>
                    <a:pt x="222" y="309"/>
                    <a:pt x="221" y="309"/>
                  </a:cubicBezTo>
                  <a:cubicBezTo>
                    <a:pt x="221" y="310"/>
                    <a:pt x="221" y="310"/>
                    <a:pt x="221" y="310"/>
                  </a:cubicBezTo>
                  <a:close/>
                  <a:moveTo>
                    <a:pt x="203" y="317"/>
                  </a:moveTo>
                  <a:cubicBezTo>
                    <a:pt x="203" y="318"/>
                    <a:pt x="203" y="318"/>
                    <a:pt x="203" y="319"/>
                  </a:cubicBezTo>
                  <a:cubicBezTo>
                    <a:pt x="203" y="319"/>
                    <a:pt x="203" y="319"/>
                    <a:pt x="203" y="319"/>
                  </a:cubicBezTo>
                  <a:cubicBezTo>
                    <a:pt x="203" y="319"/>
                    <a:pt x="203" y="320"/>
                    <a:pt x="203" y="320"/>
                  </a:cubicBezTo>
                  <a:cubicBezTo>
                    <a:pt x="204" y="320"/>
                    <a:pt x="204" y="320"/>
                    <a:pt x="204" y="320"/>
                  </a:cubicBezTo>
                  <a:cubicBezTo>
                    <a:pt x="204" y="320"/>
                    <a:pt x="204" y="319"/>
                    <a:pt x="204" y="319"/>
                  </a:cubicBezTo>
                  <a:cubicBezTo>
                    <a:pt x="205" y="319"/>
                    <a:pt x="205" y="319"/>
                    <a:pt x="205" y="318"/>
                  </a:cubicBezTo>
                  <a:cubicBezTo>
                    <a:pt x="204" y="318"/>
                    <a:pt x="204" y="317"/>
                    <a:pt x="204" y="317"/>
                  </a:cubicBezTo>
                  <a:cubicBezTo>
                    <a:pt x="204" y="317"/>
                    <a:pt x="203" y="317"/>
                    <a:pt x="203" y="317"/>
                  </a:cubicBezTo>
                  <a:cubicBezTo>
                    <a:pt x="203" y="317"/>
                    <a:pt x="203" y="317"/>
                    <a:pt x="203" y="317"/>
                  </a:cubicBezTo>
                  <a:close/>
                  <a:moveTo>
                    <a:pt x="124" y="320"/>
                  </a:moveTo>
                  <a:cubicBezTo>
                    <a:pt x="124" y="320"/>
                    <a:pt x="124" y="319"/>
                    <a:pt x="124" y="319"/>
                  </a:cubicBezTo>
                  <a:cubicBezTo>
                    <a:pt x="124" y="318"/>
                    <a:pt x="124" y="318"/>
                    <a:pt x="124" y="318"/>
                  </a:cubicBezTo>
                  <a:cubicBezTo>
                    <a:pt x="124" y="317"/>
                    <a:pt x="124" y="317"/>
                    <a:pt x="124" y="317"/>
                  </a:cubicBezTo>
                  <a:cubicBezTo>
                    <a:pt x="124" y="317"/>
                    <a:pt x="124" y="317"/>
                    <a:pt x="124" y="317"/>
                  </a:cubicBezTo>
                  <a:cubicBezTo>
                    <a:pt x="124" y="317"/>
                    <a:pt x="124" y="316"/>
                    <a:pt x="124" y="316"/>
                  </a:cubicBezTo>
                  <a:cubicBezTo>
                    <a:pt x="123" y="316"/>
                    <a:pt x="123" y="316"/>
                    <a:pt x="123" y="316"/>
                  </a:cubicBezTo>
                  <a:cubicBezTo>
                    <a:pt x="123" y="316"/>
                    <a:pt x="123" y="316"/>
                    <a:pt x="123" y="316"/>
                  </a:cubicBezTo>
                  <a:cubicBezTo>
                    <a:pt x="123" y="315"/>
                    <a:pt x="123" y="315"/>
                    <a:pt x="122" y="315"/>
                  </a:cubicBezTo>
                  <a:cubicBezTo>
                    <a:pt x="122" y="315"/>
                    <a:pt x="122" y="315"/>
                    <a:pt x="122" y="315"/>
                  </a:cubicBezTo>
                  <a:cubicBezTo>
                    <a:pt x="122" y="315"/>
                    <a:pt x="121" y="315"/>
                    <a:pt x="121" y="315"/>
                  </a:cubicBezTo>
                  <a:cubicBezTo>
                    <a:pt x="121" y="315"/>
                    <a:pt x="121" y="315"/>
                    <a:pt x="121" y="315"/>
                  </a:cubicBezTo>
                  <a:cubicBezTo>
                    <a:pt x="121" y="315"/>
                    <a:pt x="120" y="315"/>
                    <a:pt x="120" y="315"/>
                  </a:cubicBezTo>
                  <a:cubicBezTo>
                    <a:pt x="120" y="315"/>
                    <a:pt x="120" y="315"/>
                    <a:pt x="119" y="315"/>
                  </a:cubicBezTo>
                  <a:cubicBezTo>
                    <a:pt x="119" y="315"/>
                    <a:pt x="119" y="315"/>
                    <a:pt x="118" y="315"/>
                  </a:cubicBezTo>
                  <a:cubicBezTo>
                    <a:pt x="118" y="315"/>
                    <a:pt x="118" y="315"/>
                    <a:pt x="118" y="315"/>
                  </a:cubicBezTo>
                  <a:cubicBezTo>
                    <a:pt x="117" y="315"/>
                    <a:pt x="117" y="315"/>
                    <a:pt x="116" y="315"/>
                  </a:cubicBezTo>
                  <a:cubicBezTo>
                    <a:pt x="116" y="315"/>
                    <a:pt x="116" y="315"/>
                    <a:pt x="116" y="315"/>
                  </a:cubicBezTo>
                  <a:cubicBezTo>
                    <a:pt x="116" y="315"/>
                    <a:pt x="115" y="315"/>
                    <a:pt x="115" y="315"/>
                  </a:cubicBezTo>
                  <a:cubicBezTo>
                    <a:pt x="115" y="315"/>
                    <a:pt x="115" y="315"/>
                    <a:pt x="114" y="315"/>
                  </a:cubicBezTo>
                  <a:cubicBezTo>
                    <a:pt x="114" y="315"/>
                    <a:pt x="114" y="315"/>
                    <a:pt x="114" y="315"/>
                  </a:cubicBezTo>
                  <a:cubicBezTo>
                    <a:pt x="114" y="315"/>
                    <a:pt x="113" y="315"/>
                    <a:pt x="113" y="315"/>
                  </a:cubicBezTo>
                  <a:cubicBezTo>
                    <a:pt x="113" y="315"/>
                    <a:pt x="113" y="315"/>
                    <a:pt x="113" y="315"/>
                  </a:cubicBezTo>
                  <a:cubicBezTo>
                    <a:pt x="112" y="315"/>
                    <a:pt x="112" y="316"/>
                    <a:pt x="111" y="316"/>
                  </a:cubicBezTo>
                  <a:cubicBezTo>
                    <a:pt x="111" y="316"/>
                    <a:pt x="111" y="316"/>
                    <a:pt x="111" y="316"/>
                  </a:cubicBezTo>
                  <a:cubicBezTo>
                    <a:pt x="111" y="316"/>
                    <a:pt x="111" y="316"/>
                    <a:pt x="110" y="316"/>
                  </a:cubicBezTo>
                  <a:cubicBezTo>
                    <a:pt x="110" y="316"/>
                    <a:pt x="110" y="316"/>
                    <a:pt x="110" y="316"/>
                  </a:cubicBezTo>
                  <a:cubicBezTo>
                    <a:pt x="110" y="316"/>
                    <a:pt x="109" y="316"/>
                    <a:pt x="109" y="316"/>
                  </a:cubicBezTo>
                  <a:cubicBezTo>
                    <a:pt x="109" y="316"/>
                    <a:pt x="109" y="316"/>
                    <a:pt x="109" y="316"/>
                  </a:cubicBezTo>
                  <a:cubicBezTo>
                    <a:pt x="109" y="316"/>
                    <a:pt x="108" y="317"/>
                    <a:pt x="108" y="317"/>
                  </a:cubicBezTo>
                  <a:cubicBezTo>
                    <a:pt x="108" y="317"/>
                    <a:pt x="108" y="317"/>
                    <a:pt x="108" y="317"/>
                  </a:cubicBezTo>
                  <a:cubicBezTo>
                    <a:pt x="108" y="317"/>
                    <a:pt x="108" y="317"/>
                    <a:pt x="108" y="317"/>
                  </a:cubicBezTo>
                  <a:cubicBezTo>
                    <a:pt x="108" y="317"/>
                    <a:pt x="109" y="317"/>
                    <a:pt x="109" y="317"/>
                  </a:cubicBezTo>
                  <a:cubicBezTo>
                    <a:pt x="109" y="317"/>
                    <a:pt x="109" y="317"/>
                    <a:pt x="110" y="317"/>
                  </a:cubicBezTo>
                  <a:cubicBezTo>
                    <a:pt x="110" y="317"/>
                    <a:pt x="110" y="317"/>
                    <a:pt x="110" y="317"/>
                  </a:cubicBezTo>
                  <a:cubicBezTo>
                    <a:pt x="111" y="317"/>
                    <a:pt x="111" y="317"/>
                    <a:pt x="111" y="317"/>
                  </a:cubicBezTo>
                  <a:cubicBezTo>
                    <a:pt x="111" y="317"/>
                    <a:pt x="112" y="317"/>
                    <a:pt x="112" y="318"/>
                  </a:cubicBezTo>
                  <a:cubicBezTo>
                    <a:pt x="112" y="318"/>
                    <a:pt x="112" y="318"/>
                    <a:pt x="112" y="318"/>
                  </a:cubicBezTo>
                  <a:cubicBezTo>
                    <a:pt x="112" y="318"/>
                    <a:pt x="112" y="318"/>
                    <a:pt x="112" y="318"/>
                  </a:cubicBezTo>
                  <a:cubicBezTo>
                    <a:pt x="112" y="319"/>
                    <a:pt x="112" y="319"/>
                    <a:pt x="112" y="319"/>
                  </a:cubicBezTo>
                  <a:cubicBezTo>
                    <a:pt x="112" y="319"/>
                    <a:pt x="111" y="319"/>
                    <a:pt x="111" y="319"/>
                  </a:cubicBezTo>
                  <a:cubicBezTo>
                    <a:pt x="111" y="319"/>
                    <a:pt x="111" y="319"/>
                    <a:pt x="110" y="319"/>
                  </a:cubicBezTo>
                  <a:cubicBezTo>
                    <a:pt x="110" y="319"/>
                    <a:pt x="110" y="319"/>
                    <a:pt x="110" y="319"/>
                  </a:cubicBezTo>
                  <a:cubicBezTo>
                    <a:pt x="109" y="320"/>
                    <a:pt x="109" y="320"/>
                    <a:pt x="109" y="320"/>
                  </a:cubicBezTo>
                  <a:cubicBezTo>
                    <a:pt x="109" y="320"/>
                    <a:pt x="109" y="320"/>
                    <a:pt x="109" y="320"/>
                  </a:cubicBezTo>
                  <a:cubicBezTo>
                    <a:pt x="110" y="321"/>
                    <a:pt x="110" y="321"/>
                    <a:pt x="110" y="321"/>
                  </a:cubicBezTo>
                  <a:cubicBezTo>
                    <a:pt x="111" y="321"/>
                    <a:pt x="111" y="321"/>
                    <a:pt x="112" y="321"/>
                  </a:cubicBezTo>
                  <a:cubicBezTo>
                    <a:pt x="112" y="321"/>
                    <a:pt x="112" y="321"/>
                    <a:pt x="113" y="321"/>
                  </a:cubicBezTo>
                  <a:cubicBezTo>
                    <a:pt x="113" y="321"/>
                    <a:pt x="113" y="321"/>
                    <a:pt x="113" y="321"/>
                  </a:cubicBezTo>
                  <a:cubicBezTo>
                    <a:pt x="113" y="321"/>
                    <a:pt x="113" y="322"/>
                    <a:pt x="113" y="322"/>
                  </a:cubicBezTo>
                  <a:cubicBezTo>
                    <a:pt x="113" y="322"/>
                    <a:pt x="112" y="322"/>
                    <a:pt x="112" y="322"/>
                  </a:cubicBezTo>
                  <a:cubicBezTo>
                    <a:pt x="112" y="322"/>
                    <a:pt x="112" y="322"/>
                    <a:pt x="111" y="322"/>
                  </a:cubicBezTo>
                  <a:cubicBezTo>
                    <a:pt x="111" y="322"/>
                    <a:pt x="111" y="322"/>
                    <a:pt x="111" y="322"/>
                  </a:cubicBezTo>
                  <a:cubicBezTo>
                    <a:pt x="111" y="322"/>
                    <a:pt x="110" y="322"/>
                    <a:pt x="110" y="322"/>
                  </a:cubicBezTo>
                  <a:cubicBezTo>
                    <a:pt x="110" y="322"/>
                    <a:pt x="110" y="322"/>
                    <a:pt x="110" y="322"/>
                  </a:cubicBezTo>
                  <a:cubicBezTo>
                    <a:pt x="109" y="323"/>
                    <a:pt x="108" y="323"/>
                    <a:pt x="107" y="323"/>
                  </a:cubicBezTo>
                  <a:cubicBezTo>
                    <a:pt x="107" y="323"/>
                    <a:pt x="107" y="323"/>
                    <a:pt x="107" y="323"/>
                  </a:cubicBezTo>
                  <a:cubicBezTo>
                    <a:pt x="107" y="322"/>
                    <a:pt x="106" y="322"/>
                    <a:pt x="106" y="322"/>
                  </a:cubicBezTo>
                  <a:cubicBezTo>
                    <a:pt x="106" y="322"/>
                    <a:pt x="106" y="321"/>
                    <a:pt x="106" y="321"/>
                  </a:cubicBezTo>
                  <a:cubicBezTo>
                    <a:pt x="106" y="321"/>
                    <a:pt x="106" y="321"/>
                    <a:pt x="106" y="321"/>
                  </a:cubicBezTo>
                  <a:cubicBezTo>
                    <a:pt x="105" y="320"/>
                    <a:pt x="105" y="320"/>
                    <a:pt x="105" y="320"/>
                  </a:cubicBezTo>
                  <a:cubicBezTo>
                    <a:pt x="105" y="320"/>
                    <a:pt x="105" y="319"/>
                    <a:pt x="104" y="320"/>
                  </a:cubicBezTo>
                  <a:cubicBezTo>
                    <a:pt x="104" y="320"/>
                    <a:pt x="103" y="320"/>
                    <a:pt x="103" y="321"/>
                  </a:cubicBezTo>
                  <a:cubicBezTo>
                    <a:pt x="103" y="321"/>
                    <a:pt x="103" y="321"/>
                    <a:pt x="103" y="321"/>
                  </a:cubicBezTo>
                  <a:cubicBezTo>
                    <a:pt x="103" y="321"/>
                    <a:pt x="103" y="321"/>
                    <a:pt x="103" y="322"/>
                  </a:cubicBezTo>
                  <a:cubicBezTo>
                    <a:pt x="103" y="322"/>
                    <a:pt x="103" y="322"/>
                    <a:pt x="103" y="322"/>
                  </a:cubicBezTo>
                  <a:cubicBezTo>
                    <a:pt x="103" y="322"/>
                    <a:pt x="104" y="322"/>
                    <a:pt x="104" y="322"/>
                  </a:cubicBezTo>
                  <a:cubicBezTo>
                    <a:pt x="104" y="323"/>
                    <a:pt x="104" y="323"/>
                    <a:pt x="104" y="323"/>
                  </a:cubicBezTo>
                  <a:cubicBezTo>
                    <a:pt x="104" y="323"/>
                    <a:pt x="104" y="324"/>
                    <a:pt x="104" y="324"/>
                  </a:cubicBezTo>
                  <a:cubicBezTo>
                    <a:pt x="104" y="324"/>
                    <a:pt x="104" y="324"/>
                    <a:pt x="104" y="324"/>
                  </a:cubicBezTo>
                  <a:cubicBezTo>
                    <a:pt x="104" y="325"/>
                    <a:pt x="104" y="326"/>
                    <a:pt x="104" y="326"/>
                  </a:cubicBezTo>
                  <a:cubicBezTo>
                    <a:pt x="105" y="327"/>
                    <a:pt x="105" y="329"/>
                    <a:pt x="105" y="330"/>
                  </a:cubicBezTo>
                  <a:cubicBezTo>
                    <a:pt x="105" y="330"/>
                    <a:pt x="105" y="331"/>
                    <a:pt x="105" y="331"/>
                  </a:cubicBezTo>
                  <a:cubicBezTo>
                    <a:pt x="105" y="332"/>
                    <a:pt x="105" y="333"/>
                    <a:pt x="105" y="333"/>
                  </a:cubicBezTo>
                  <a:cubicBezTo>
                    <a:pt x="105" y="334"/>
                    <a:pt x="104" y="335"/>
                    <a:pt x="104" y="335"/>
                  </a:cubicBezTo>
                  <a:cubicBezTo>
                    <a:pt x="104" y="336"/>
                    <a:pt x="104" y="336"/>
                    <a:pt x="105" y="337"/>
                  </a:cubicBezTo>
                  <a:cubicBezTo>
                    <a:pt x="105" y="337"/>
                    <a:pt x="106" y="337"/>
                    <a:pt x="107" y="337"/>
                  </a:cubicBezTo>
                  <a:cubicBezTo>
                    <a:pt x="107" y="337"/>
                    <a:pt x="107" y="337"/>
                    <a:pt x="107" y="337"/>
                  </a:cubicBezTo>
                  <a:cubicBezTo>
                    <a:pt x="108" y="337"/>
                    <a:pt x="108" y="337"/>
                    <a:pt x="108" y="337"/>
                  </a:cubicBezTo>
                  <a:cubicBezTo>
                    <a:pt x="109" y="337"/>
                    <a:pt x="109" y="337"/>
                    <a:pt x="110" y="338"/>
                  </a:cubicBezTo>
                  <a:cubicBezTo>
                    <a:pt x="110" y="338"/>
                    <a:pt x="111" y="338"/>
                    <a:pt x="111" y="338"/>
                  </a:cubicBezTo>
                  <a:cubicBezTo>
                    <a:pt x="112" y="337"/>
                    <a:pt x="112" y="337"/>
                    <a:pt x="113" y="337"/>
                  </a:cubicBezTo>
                  <a:cubicBezTo>
                    <a:pt x="114" y="337"/>
                    <a:pt x="114" y="337"/>
                    <a:pt x="115" y="337"/>
                  </a:cubicBezTo>
                  <a:cubicBezTo>
                    <a:pt x="115" y="337"/>
                    <a:pt x="116" y="337"/>
                    <a:pt x="116" y="337"/>
                  </a:cubicBezTo>
                  <a:cubicBezTo>
                    <a:pt x="116" y="337"/>
                    <a:pt x="117" y="337"/>
                    <a:pt x="117" y="337"/>
                  </a:cubicBezTo>
                  <a:cubicBezTo>
                    <a:pt x="117" y="337"/>
                    <a:pt x="117" y="337"/>
                    <a:pt x="117" y="337"/>
                  </a:cubicBezTo>
                  <a:cubicBezTo>
                    <a:pt x="118" y="337"/>
                    <a:pt x="118" y="337"/>
                    <a:pt x="118" y="337"/>
                  </a:cubicBezTo>
                  <a:cubicBezTo>
                    <a:pt x="118" y="337"/>
                    <a:pt x="119" y="337"/>
                    <a:pt x="119" y="337"/>
                  </a:cubicBezTo>
                  <a:cubicBezTo>
                    <a:pt x="119" y="337"/>
                    <a:pt x="119" y="337"/>
                    <a:pt x="119" y="336"/>
                  </a:cubicBezTo>
                  <a:cubicBezTo>
                    <a:pt x="119" y="336"/>
                    <a:pt x="119" y="336"/>
                    <a:pt x="119" y="336"/>
                  </a:cubicBezTo>
                  <a:cubicBezTo>
                    <a:pt x="120" y="335"/>
                    <a:pt x="119" y="335"/>
                    <a:pt x="119" y="335"/>
                  </a:cubicBezTo>
                  <a:cubicBezTo>
                    <a:pt x="119" y="335"/>
                    <a:pt x="119" y="335"/>
                    <a:pt x="119" y="335"/>
                  </a:cubicBezTo>
                  <a:cubicBezTo>
                    <a:pt x="119" y="335"/>
                    <a:pt x="118" y="335"/>
                    <a:pt x="118" y="335"/>
                  </a:cubicBezTo>
                  <a:cubicBezTo>
                    <a:pt x="118" y="335"/>
                    <a:pt x="118" y="335"/>
                    <a:pt x="118" y="334"/>
                  </a:cubicBezTo>
                  <a:cubicBezTo>
                    <a:pt x="118" y="334"/>
                    <a:pt x="118" y="334"/>
                    <a:pt x="118" y="334"/>
                  </a:cubicBezTo>
                  <a:cubicBezTo>
                    <a:pt x="118" y="334"/>
                    <a:pt x="119" y="333"/>
                    <a:pt x="119" y="332"/>
                  </a:cubicBezTo>
                  <a:cubicBezTo>
                    <a:pt x="119" y="332"/>
                    <a:pt x="119" y="332"/>
                    <a:pt x="119" y="332"/>
                  </a:cubicBezTo>
                  <a:cubicBezTo>
                    <a:pt x="119" y="332"/>
                    <a:pt x="119" y="332"/>
                    <a:pt x="119" y="332"/>
                  </a:cubicBezTo>
                  <a:cubicBezTo>
                    <a:pt x="119" y="332"/>
                    <a:pt x="120" y="332"/>
                    <a:pt x="120" y="332"/>
                  </a:cubicBezTo>
                  <a:cubicBezTo>
                    <a:pt x="120" y="332"/>
                    <a:pt x="120" y="332"/>
                    <a:pt x="120" y="331"/>
                  </a:cubicBezTo>
                  <a:cubicBezTo>
                    <a:pt x="120" y="331"/>
                    <a:pt x="120" y="331"/>
                    <a:pt x="121" y="331"/>
                  </a:cubicBezTo>
                  <a:cubicBezTo>
                    <a:pt x="121" y="331"/>
                    <a:pt x="121" y="331"/>
                    <a:pt x="121" y="332"/>
                  </a:cubicBezTo>
                  <a:cubicBezTo>
                    <a:pt x="121" y="332"/>
                    <a:pt x="122" y="332"/>
                    <a:pt x="122" y="332"/>
                  </a:cubicBezTo>
                  <a:cubicBezTo>
                    <a:pt x="122" y="332"/>
                    <a:pt x="122" y="332"/>
                    <a:pt x="122" y="333"/>
                  </a:cubicBezTo>
                  <a:cubicBezTo>
                    <a:pt x="122" y="333"/>
                    <a:pt x="122" y="334"/>
                    <a:pt x="122" y="334"/>
                  </a:cubicBezTo>
                  <a:cubicBezTo>
                    <a:pt x="122" y="335"/>
                    <a:pt x="122" y="336"/>
                    <a:pt x="122" y="337"/>
                  </a:cubicBezTo>
                  <a:cubicBezTo>
                    <a:pt x="122" y="337"/>
                    <a:pt x="122" y="338"/>
                    <a:pt x="122" y="338"/>
                  </a:cubicBezTo>
                  <a:cubicBezTo>
                    <a:pt x="122" y="339"/>
                    <a:pt x="122" y="339"/>
                    <a:pt x="121" y="340"/>
                  </a:cubicBezTo>
                  <a:cubicBezTo>
                    <a:pt x="121" y="340"/>
                    <a:pt x="121" y="340"/>
                    <a:pt x="120" y="340"/>
                  </a:cubicBezTo>
                  <a:cubicBezTo>
                    <a:pt x="120" y="339"/>
                    <a:pt x="120" y="339"/>
                    <a:pt x="119" y="339"/>
                  </a:cubicBezTo>
                  <a:cubicBezTo>
                    <a:pt x="119" y="339"/>
                    <a:pt x="119" y="339"/>
                    <a:pt x="119" y="339"/>
                  </a:cubicBezTo>
                  <a:cubicBezTo>
                    <a:pt x="118" y="339"/>
                    <a:pt x="118" y="338"/>
                    <a:pt x="118" y="338"/>
                  </a:cubicBezTo>
                  <a:cubicBezTo>
                    <a:pt x="117" y="338"/>
                    <a:pt x="117" y="338"/>
                    <a:pt x="117" y="338"/>
                  </a:cubicBezTo>
                  <a:cubicBezTo>
                    <a:pt x="117" y="338"/>
                    <a:pt x="117" y="338"/>
                    <a:pt x="117" y="338"/>
                  </a:cubicBezTo>
                  <a:cubicBezTo>
                    <a:pt x="116" y="338"/>
                    <a:pt x="116" y="338"/>
                    <a:pt x="116" y="339"/>
                  </a:cubicBezTo>
                  <a:cubicBezTo>
                    <a:pt x="117" y="339"/>
                    <a:pt x="117" y="339"/>
                    <a:pt x="117" y="339"/>
                  </a:cubicBezTo>
                  <a:cubicBezTo>
                    <a:pt x="117" y="340"/>
                    <a:pt x="117" y="340"/>
                    <a:pt x="117" y="340"/>
                  </a:cubicBezTo>
                  <a:cubicBezTo>
                    <a:pt x="117" y="340"/>
                    <a:pt x="117" y="340"/>
                    <a:pt x="117" y="340"/>
                  </a:cubicBezTo>
                  <a:cubicBezTo>
                    <a:pt x="118" y="340"/>
                    <a:pt x="118" y="340"/>
                    <a:pt x="118" y="340"/>
                  </a:cubicBezTo>
                  <a:cubicBezTo>
                    <a:pt x="118" y="340"/>
                    <a:pt x="119" y="340"/>
                    <a:pt x="119" y="341"/>
                  </a:cubicBezTo>
                  <a:cubicBezTo>
                    <a:pt x="119" y="341"/>
                    <a:pt x="120" y="341"/>
                    <a:pt x="121" y="341"/>
                  </a:cubicBezTo>
                  <a:cubicBezTo>
                    <a:pt x="121" y="341"/>
                    <a:pt x="121" y="341"/>
                    <a:pt x="121" y="341"/>
                  </a:cubicBezTo>
                  <a:cubicBezTo>
                    <a:pt x="121" y="341"/>
                    <a:pt x="122" y="341"/>
                    <a:pt x="122" y="340"/>
                  </a:cubicBezTo>
                  <a:cubicBezTo>
                    <a:pt x="122" y="340"/>
                    <a:pt x="123" y="340"/>
                    <a:pt x="123" y="340"/>
                  </a:cubicBezTo>
                  <a:cubicBezTo>
                    <a:pt x="123" y="339"/>
                    <a:pt x="123" y="339"/>
                    <a:pt x="123" y="338"/>
                  </a:cubicBezTo>
                  <a:cubicBezTo>
                    <a:pt x="123" y="338"/>
                    <a:pt x="123" y="338"/>
                    <a:pt x="124" y="337"/>
                  </a:cubicBezTo>
                  <a:cubicBezTo>
                    <a:pt x="124" y="337"/>
                    <a:pt x="124" y="337"/>
                    <a:pt x="124" y="337"/>
                  </a:cubicBezTo>
                  <a:cubicBezTo>
                    <a:pt x="124" y="337"/>
                    <a:pt x="124" y="336"/>
                    <a:pt x="123" y="336"/>
                  </a:cubicBezTo>
                  <a:cubicBezTo>
                    <a:pt x="123" y="335"/>
                    <a:pt x="123" y="334"/>
                    <a:pt x="123" y="333"/>
                  </a:cubicBezTo>
                  <a:cubicBezTo>
                    <a:pt x="123" y="333"/>
                    <a:pt x="123" y="333"/>
                    <a:pt x="124" y="333"/>
                  </a:cubicBezTo>
                  <a:cubicBezTo>
                    <a:pt x="124" y="332"/>
                    <a:pt x="124" y="332"/>
                    <a:pt x="124" y="331"/>
                  </a:cubicBezTo>
                  <a:cubicBezTo>
                    <a:pt x="124" y="331"/>
                    <a:pt x="124" y="330"/>
                    <a:pt x="124" y="329"/>
                  </a:cubicBezTo>
                  <a:cubicBezTo>
                    <a:pt x="124" y="329"/>
                    <a:pt x="124" y="329"/>
                    <a:pt x="124" y="328"/>
                  </a:cubicBezTo>
                  <a:cubicBezTo>
                    <a:pt x="124" y="328"/>
                    <a:pt x="124" y="328"/>
                    <a:pt x="124" y="327"/>
                  </a:cubicBezTo>
                  <a:cubicBezTo>
                    <a:pt x="124" y="326"/>
                    <a:pt x="124" y="325"/>
                    <a:pt x="124" y="324"/>
                  </a:cubicBezTo>
                  <a:cubicBezTo>
                    <a:pt x="124" y="323"/>
                    <a:pt x="124" y="323"/>
                    <a:pt x="124" y="323"/>
                  </a:cubicBezTo>
                  <a:cubicBezTo>
                    <a:pt x="124" y="323"/>
                    <a:pt x="124" y="322"/>
                    <a:pt x="124" y="322"/>
                  </a:cubicBezTo>
                  <a:cubicBezTo>
                    <a:pt x="124" y="321"/>
                    <a:pt x="124" y="321"/>
                    <a:pt x="124" y="320"/>
                  </a:cubicBezTo>
                  <a:close/>
                  <a:moveTo>
                    <a:pt x="156" y="326"/>
                  </a:moveTo>
                  <a:cubicBezTo>
                    <a:pt x="156" y="325"/>
                    <a:pt x="156" y="325"/>
                    <a:pt x="155" y="325"/>
                  </a:cubicBezTo>
                  <a:cubicBezTo>
                    <a:pt x="155" y="325"/>
                    <a:pt x="154" y="325"/>
                    <a:pt x="154" y="325"/>
                  </a:cubicBezTo>
                  <a:cubicBezTo>
                    <a:pt x="153" y="325"/>
                    <a:pt x="152" y="325"/>
                    <a:pt x="152" y="325"/>
                  </a:cubicBezTo>
                  <a:cubicBezTo>
                    <a:pt x="152" y="325"/>
                    <a:pt x="151" y="325"/>
                    <a:pt x="151" y="325"/>
                  </a:cubicBezTo>
                  <a:cubicBezTo>
                    <a:pt x="151" y="325"/>
                    <a:pt x="151" y="325"/>
                    <a:pt x="151" y="325"/>
                  </a:cubicBezTo>
                  <a:cubicBezTo>
                    <a:pt x="151" y="324"/>
                    <a:pt x="151" y="324"/>
                    <a:pt x="151" y="324"/>
                  </a:cubicBezTo>
                  <a:cubicBezTo>
                    <a:pt x="151" y="323"/>
                    <a:pt x="151" y="323"/>
                    <a:pt x="151" y="323"/>
                  </a:cubicBezTo>
                  <a:cubicBezTo>
                    <a:pt x="151" y="323"/>
                    <a:pt x="152" y="323"/>
                    <a:pt x="152" y="323"/>
                  </a:cubicBezTo>
                  <a:cubicBezTo>
                    <a:pt x="152" y="323"/>
                    <a:pt x="152" y="323"/>
                    <a:pt x="152" y="323"/>
                  </a:cubicBezTo>
                  <a:cubicBezTo>
                    <a:pt x="153" y="323"/>
                    <a:pt x="153" y="323"/>
                    <a:pt x="153" y="323"/>
                  </a:cubicBezTo>
                  <a:cubicBezTo>
                    <a:pt x="153" y="323"/>
                    <a:pt x="154" y="323"/>
                    <a:pt x="154" y="323"/>
                  </a:cubicBezTo>
                  <a:cubicBezTo>
                    <a:pt x="154" y="323"/>
                    <a:pt x="154" y="323"/>
                    <a:pt x="155" y="323"/>
                  </a:cubicBezTo>
                  <a:cubicBezTo>
                    <a:pt x="155" y="323"/>
                    <a:pt x="155" y="322"/>
                    <a:pt x="155" y="322"/>
                  </a:cubicBezTo>
                  <a:cubicBezTo>
                    <a:pt x="155" y="322"/>
                    <a:pt x="155" y="322"/>
                    <a:pt x="155" y="321"/>
                  </a:cubicBezTo>
                  <a:cubicBezTo>
                    <a:pt x="155" y="321"/>
                    <a:pt x="155" y="321"/>
                    <a:pt x="154" y="321"/>
                  </a:cubicBezTo>
                  <a:cubicBezTo>
                    <a:pt x="154" y="321"/>
                    <a:pt x="154" y="321"/>
                    <a:pt x="153" y="321"/>
                  </a:cubicBezTo>
                  <a:cubicBezTo>
                    <a:pt x="153" y="321"/>
                    <a:pt x="153" y="321"/>
                    <a:pt x="153" y="321"/>
                  </a:cubicBezTo>
                  <a:cubicBezTo>
                    <a:pt x="153" y="321"/>
                    <a:pt x="152" y="321"/>
                    <a:pt x="152" y="321"/>
                  </a:cubicBezTo>
                  <a:cubicBezTo>
                    <a:pt x="152" y="321"/>
                    <a:pt x="151" y="321"/>
                    <a:pt x="151" y="320"/>
                  </a:cubicBezTo>
                  <a:cubicBezTo>
                    <a:pt x="151" y="320"/>
                    <a:pt x="151" y="320"/>
                    <a:pt x="151" y="319"/>
                  </a:cubicBezTo>
                  <a:cubicBezTo>
                    <a:pt x="152" y="319"/>
                    <a:pt x="152" y="318"/>
                    <a:pt x="152" y="318"/>
                  </a:cubicBezTo>
                  <a:cubicBezTo>
                    <a:pt x="152" y="317"/>
                    <a:pt x="151" y="317"/>
                    <a:pt x="151" y="317"/>
                  </a:cubicBezTo>
                  <a:cubicBezTo>
                    <a:pt x="152" y="316"/>
                    <a:pt x="152" y="316"/>
                    <a:pt x="152" y="315"/>
                  </a:cubicBezTo>
                  <a:cubicBezTo>
                    <a:pt x="152" y="315"/>
                    <a:pt x="152" y="314"/>
                    <a:pt x="151" y="314"/>
                  </a:cubicBezTo>
                  <a:cubicBezTo>
                    <a:pt x="151" y="314"/>
                    <a:pt x="151" y="314"/>
                    <a:pt x="151" y="314"/>
                  </a:cubicBezTo>
                  <a:cubicBezTo>
                    <a:pt x="151" y="314"/>
                    <a:pt x="150" y="313"/>
                    <a:pt x="150" y="314"/>
                  </a:cubicBezTo>
                  <a:cubicBezTo>
                    <a:pt x="150" y="314"/>
                    <a:pt x="150" y="314"/>
                    <a:pt x="150" y="314"/>
                  </a:cubicBezTo>
                  <a:cubicBezTo>
                    <a:pt x="149" y="314"/>
                    <a:pt x="149" y="315"/>
                    <a:pt x="149" y="315"/>
                  </a:cubicBezTo>
                  <a:cubicBezTo>
                    <a:pt x="149" y="316"/>
                    <a:pt x="149" y="316"/>
                    <a:pt x="150" y="317"/>
                  </a:cubicBezTo>
                  <a:cubicBezTo>
                    <a:pt x="150" y="317"/>
                    <a:pt x="150" y="317"/>
                    <a:pt x="150" y="317"/>
                  </a:cubicBezTo>
                  <a:cubicBezTo>
                    <a:pt x="150" y="317"/>
                    <a:pt x="150" y="317"/>
                    <a:pt x="150" y="317"/>
                  </a:cubicBezTo>
                  <a:cubicBezTo>
                    <a:pt x="149" y="317"/>
                    <a:pt x="149" y="318"/>
                    <a:pt x="149" y="318"/>
                  </a:cubicBezTo>
                  <a:cubicBezTo>
                    <a:pt x="149" y="318"/>
                    <a:pt x="149" y="319"/>
                    <a:pt x="149" y="319"/>
                  </a:cubicBezTo>
                  <a:cubicBezTo>
                    <a:pt x="149" y="319"/>
                    <a:pt x="149" y="319"/>
                    <a:pt x="149" y="320"/>
                  </a:cubicBezTo>
                  <a:cubicBezTo>
                    <a:pt x="149" y="320"/>
                    <a:pt x="149" y="320"/>
                    <a:pt x="149" y="321"/>
                  </a:cubicBezTo>
                  <a:cubicBezTo>
                    <a:pt x="149" y="321"/>
                    <a:pt x="149" y="321"/>
                    <a:pt x="148" y="321"/>
                  </a:cubicBezTo>
                  <a:cubicBezTo>
                    <a:pt x="148" y="321"/>
                    <a:pt x="148" y="321"/>
                    <a:pt x="147" y="321"/>
                  </a:cubicBezTo>
                  <a:cubicBezTo>
                    <a:pt x="147" y="321"/>
                    <a:pt x="147" y="321"/>
                    <a:pt x="147" y="321"/>
                  </a:cubicBezTo>
                  <a:cubicBezTo>
                    <a:pt x="147" y="321"/>
                    <a:pt x="146" y="321"/>
                    <a:pt x="146" y="321"/>
                  </a:cubicBezTo>
                  <a:cubicBezTo>
                    <a:pt x="145" y="321"/>
                    <a:pt x="145" y="321"/>
                    <a:pt x="145" y="322"/>
                  </a:cubicBezTo>
                  <a:cubicBezTo>
                    <a:pt x="144" y="322"/>
                    <a:pt x="144" y="322"/>
                    <a:pt x="144" y="323"/>
                  </a:cubicBezTo>
                  <a:cubicBezTo>
                    <a:pt x="144" y="323"/>
                    <a:pt x="144" y="323"/>
                    <a:pt x="144" y="323"/>
                  </a:cubicBezTo>
                  <a:cubicBezTo>
                    <a:pt x="144" y="324"/>
                    <a:pt x="144" y="324"/>
                    <a:pt x="145" y="324"/>
                  </a:cubicBezTo>
                  <a:cubicBezTo>
                    <a:pt x="145" y="324"/>
                    <a:pt x="145" y="324"/>
                    <a:pt x="145" y="324"/>
                  </a:cubicBezTo>
                  <a:cubicBezTo>
                    <a:pt x="146" y="324"/>
                    <a:pt x="146" y="324"/>
                    <a:pt x="146" y="324"/>
                  </a:cubicBezTo>
                  <a:cubicBezTo>
                    <a:pt x="146" y="323"/>
                    <a:pt x="147" y="323"/>
                    <a:pt x="148" y="324"/>
                  </a:cubicBezTo>
                  <a:cubicBezTo>
                    <a:pt x="148" y="324"/>
                    <a:pt x="148" y="324"/>
                    <a:pt x="148" y="325"/>
                  </a:cubicBezTo>
                  <a:cubicBezTo>
                    <a:pt x="148" y="325"/>
                    <a:pt x="148" y="326"/>
                    <a:pt x="148" y="326"/>
                  </a:cubicBezTo>
                  <a:cubicBezTo>
                    <a:pt x="147" y="326"/>
                    <a:pt x="147" y="326"/>
                    <a:pt x="147" y="326"/>
                  </a:cubicBezTo>
                  <a:cubicBezTo>
                    <a:pt x="147" y="326"/>
                    <a:pt x="147" y="326"/>
                    <a:pt x="146" y="326"/>
                  </a:cubicBezTo>
                  <a:cubicBezTo>
                    <a:pt x="146" y="326"/>
                    <a:pt x="145" y="326"/>
                    <a:pt x="144" y="326"/>
                  </a:cubicBezTo>
                  <a:cubicBezTo>
                    <a:pt x="144" y="326"/>
                    <a:pt x="144" y="326"/>
                    <a:pt x="144" y="326"/>
                  </a:cubicBezTo>
                  <a:cubicBezTo>
                    <a:pt x="144" y="326"/>
                    <a:pt x="144" y="326"/>
                    <a:pt x="144" y="327"/>
                  </a:cubicBezTo>
                  <a:cubicBezTo>
                    <a:pt x="144" y="327"/>
                    <a:pt x="144" y="327"/>
                    <a:pt x="144" y="327"/>
                  </a:cubicBezTo>
                  <a:cubicBezTo>
                    <a:pt x="144" y="327"/>
                    <a:pt x="144" y="327"/>
                    <a:pt x="144" y="327"/>
                  </a:cubicBezTo>
                  <a:cubicBezTo>
                    <a:pt x="144" y="328"/>
                    <a:pt x="144" y="328"/>
                    <a:pt x="144" y="328"/>
                  </a:cubicBezTo>
                  <a:cubicBezTo>
                    <a:pt x="143" y="328"/>
                    <a:pt x="143" y="328"/>
                    <a:pt x="143" y="329"/>
                  </a:cubicBezTo>
                  <a:cubicBezTo>
                    <a:pt x="143" y="329"/>
                    <a:pt x="143" y="329"/>
                    <a:pt x="143" y="329"/>
                  </a:cubicBezTo>
                  <a:cubicBezTo>
                    <a:pt x="143" y="329"/>
                    <a:pt x="142" y="329"/>
                    <a:pt x="142" y="329"/>
                  </a:cubicBezTo>
                  <a:cubicBezTo>
                    <a:pt x="142" y="330"/>
                    <a:pt x="142" y="330"/>
                    <a:pt x="142" y="330"/>
                  </a:cubicBezTo>
                  <a:cubicBezTo>
                    <a:pt x="142" y="330"/>
                    <a:pt x="142" y="330"/>
                    <a:pt x="141" y="330"/>
                  </a:cubicBezTo>
                  <a:cubicBezTo>
                    <a:pt x="141" y="330"/>
                    <a:pt x="141" y="330"/>
                    <a:pt x="141" y="329"/>
                  </a:cubicBezTo>
                  <a:cubicBezTo>
                    <a:pt x="141" y="329"/>
                    <a:pt x="141" y="329"/>
                    <a:pt x="141" y="329"/>
                  </a:cubicBezTo>
                  <a:cubicBezTo>
                    <a:pt x="141" y="328"/>
                    <a:pt x="141" y="328"/>
                    <a:pt x="141" y="328"/>
                  </a:cubicBezTo>
                  <a:cubicBezTo>
                    <a:pt x="142" y="328"/>
                    <a:pt x="142" y="327"/>
                    <a:pt x="143" y="326"/>
                  </a:cubicBezTo>
                  <a:cubicBezTo>
                    <a:pt x="143" y="326"/>
                    <a:pt x="143" y="325"/>
                    <a:pt x="143" y="325"/>
                  </a:cubicBezTo>
                  <a:cubicBezTo>
                    <a:pt x="143" y="325"/>
                    <a:pt x="142" y="325"/>
                    <a:pt x="142" y="325"/>
                  </a:cubicBezTo>
                  <a:cubicBezTo>
                    <a:pt x="142" y="324"/>
                    <a:pt x="142" y="324"/>
                    <a:pt x="141" y="324"/>
                  </a:cubicBezTo>
                  <a:cubicBezTo>
                    <a:pt x="141" y="323"/>
                    <a:pt x="141" y="323"/>
                    <a:pt x="141" y="323"/>
                  </a:cubicBezTo>
                  <a:cubicBezTo>
                    <a:pt x="141" y="323"/>
                    <a:pt x="141" y="323"/>
                    <a:pt x="141" y="322"/>
                  </a:cubicBezTo>
                  <a:cubicBezTo>
                    <a:pt x="141" y="322"/>
                    <a:pt x="141" y="322"/>
                    <a:pt x="141" y="322"/>
                  </a:cubicBezTo>
                  <a:cubicBezTo>
                    <a:pt x="141" y="322"/>
                    <a:pt x="142" y="322"/>
                    <a:pt x="142" y="321"/>
                  </a:cubicBezTo>
                  <a:cubicBezTo>
                    <a:pt x="142" y="321"/>
                    <a:pt x="142" y="321"/>
                    <a:pt x="142" y="320"/>
                  </a:cubicBezTo>
                  <a:cubicBezTo>
                    <a:pt x="142" y="320"/>
                    <a:pt x="143" y="320"/>
                    <a:pt x="143" y="320"/>
                  </a:cubicBezTo>
                  <a:cubicBezTo>
                    <a:pt x="143" y="319"/>
                    <a:pt x="143" y="319"/>
                    <a:pt x="143" y="319"/>
                  </a:cubicBezTo>
                  <a:cubicBezTo>
                    <a:pt x="144" y="319"/>
                    <a:pt x="144" y="319"/>
                    <a:pt x="144" y="319"/>
                  </a:cubicBezTo>
                  <a:cubicBezTo>
                    <a:pt x="144" y="318"/>
                    <a:pt x="144" y="318"/>
                    <a:pt x="144" y="318"/>
                  </a:cubicBezTo>
                  <a:cubicBezTo>
                    <a:pt x="145" y="318"/>
                    <a:pt x="145" y="318"/>
                    <a:pt x="145" y="318"/>
                  </a:cubicBezTo>
                  <a:cubicBezTo>
                    <a:pt x="145" y="317"/>
                    <a:pt x="145" y="317"/>
                    <a:pt x="145" y="317"/>
                  </a:cubicBezTo>
                  <a:cubicBezTo>
                    <a:pt x="145" y="316"/>
                    <a:pt x="145" y="316"/>
                    <a:pt x="144" y="315"/>
                  </a:cubicBezTo>
                  <a:cubicBezTo>
                    <a:pt x="144" y="315"/>
                    <a:pt x="144" y="315"/>
                    <a:pt x="144" y="315"/>
                  </a:cubicBezTo>
                  <a:cubicBezTo>
                    <a:pt x="143" y="315"/>
                    <a:pt x="143" y="315"/>
                    <a:pt x="143" y="315"/>
                  </a:cubicBezTo>
                  <a:cubicBezTo>
                    <a:pt x="143" y="315"/>
                    <a:pt x="143" y="315"/>
                    <a:pt x="143" y="315"/>
                  </a:cubicBezTo>
                  <a:cubicBezTo>
                    <a:pt x="142" y="315"/>
                    <a:pt x="142" y="315"/>
                    <a:pt x="142" y="315"/>
                  </a:cubicBezTo>
                  <a:cubicBezTo>
                    <a:pt x="142" y="316"/>
                    <a:pt x="142" y="316"/>
                    <a:pt x="142" y="316"/>
                  </a:cubicBezTo>
                  <a:cubicBezTo>
                    <a:pt x="141" y="316"/>
                    <a:pt x="141" y="316"/>
                    <a:pt x="141" y="317"/>
                  </a:cubicBezTo>
                  <a:cubicBezTo>
                    <a:pt x="141" y="317"/>
                    <a:pt x="140" y="317"/>
                    <a:pt x="140" y="318"/>
                  </a:cubicBezTo>
                  <a:cubicBezTo>
                    <a:pt x="139" y="318"/>
                    <a:pt x="139" y="319"/>
                    <a:pt x="138" y="319"/>
                  </a:cubicBezTo>
                  <a:cubicBezTo>
                    <a:pt x="138" y="319"/>
                    <a:pt x="138" y="319"/>
                    <a:pt x="138" y="320"/>
                  </a:cubicBezTo>
                  <a:cubicBezTo>
                    <a:pt x="138" y="320"/>
                    <a:pt x="138" y="320"/>
                    <a:pt x="138" y="320"/>
                  </a:cubicBezTo>
                  <a:cubicBezTo>
                    <a:pt x="137" y="321"/>
                    <a:pt x="137" y="321"/>
                    <a:pt x="136" y="322"/>
                  </a:cubicBezTo>
                  <a:cubicBezTo>
                    <a:pt x="136" y="322"/>
                    <a:pt x="136" y="322"/>
                    <a:pt x="136" y="323"/>
                  </a:cubicBezTo>
                  <a:cubicBezTo>
                    <a:pt x="136" y="323"/>
                    <a:pt x="136" y="323"/>
                    <a:pt x="136" y="323"/>
                  </a:cubicBezTo>
                  <a:cubicBezTo>
                    <a:pt x="136" y="324"/>
                    <a:pt x="136" y="325"/>
                    <a:pt x="137" y="325"/>
                  </a:cubicBezTo>
                  <a:cubicBezTo>
                    <a:pt x="137" y="325"/>
                    <a:pt x="138" y="325"/>
                    <a:pt x="138" y="325"/>
                  </a:cubicBezTo>
                  <a:cubicBezTo>
                    <a:pt x="138" y="326"/>
                    <a:pt x="138" y="326"/>
                    <a:pt x="138" y="326"/>
                  </a:cubicBezTo>
                  <a:cubicBezTo>
                    <a:pt x="139" y="326"/>
                    <a:pt x="139" y="326"/>
                    <a:pt x="138" y="327"/>
                  </a:cubicBezTo>
                  <a:cubicBezTo>
                    <a:pt x="138" y="327"/>
                    <a:pt x="138" y="327"/>
                    <a:pt x="138" y="327"/>
                  </a:cubicBezTo>
                  <a:cubicBezTo>
                    <a:pt x="138" y="327"/>
                    <a:pt x="138" y="327"/>
                    <a:pt x="137" y="327"/>
                  </a:cubicBezTo>
                  <a:cubicBezTo>
                    <a:pt x="137" y="328"/>
                    <a:pt x="137" y="328"/>
                    <a:pt x="137" y="328"/>
                  </a:cubicBezTo>
                  <a:cubicBezTo>
                    <a:pt x="137" y="328"/>
                    <a:pt x="137" y="329"/>
                    <a:pt x="137" y="329"/>
                  </a:cubicBezTo>
                  <a:cubicBezTo>
                    <a:pt x="137" y="329"/>
                    <a:pt x="137" y="329"/>
                    <a:pt x="137" y="330"/>
                  </a:cubicBezTo>
                  <a:cubicBezTo>
                    <a:pt x="137" y="330"/>
                    <a:pt x="137" y="330"/>
                    <a:pt x="137" y="330"/>
                  </a:cubicBezTo>
                  <a:cubicBezTo>
                    <a:pt x="137" y="330"/>
                    <a:pt x="137" y="331"/>
                    <a:pt x="138" y="331"/>
                  </a:cubicBezTo>
                  <a:cubicBezTo>
                    <a:pt x="138" y="331"/>
                    <a:pt x="139" y="331"/>
                    <a:pt x="139" y="331"/>
                  </a:cubicBezTo>
                  <a:cubicBezTo>
                    <a:pt x="139" y="331"/>
                    <a:pt x="139" y="331"/>
                    <a:pt x="139" y="331"/>
                  </a:cubicBezTo>
                  <a:cubicBezTo>
                    <a:pt x="139" y="331"/>
                    <a:pt x="139" y="332"/>
                    <a:pt x="139" y="332"/>
                  </a:cubicBezTo>
                  <a:cubicBezTo>
                    <a:pt x="139" y="332"/>
                    <a:pt x="139" y="332"/>
                    <a:pt x="139" y="333"/>
                  </a:cubicBezTo>
                  <a:cubicBezTo>
                    <a:pt x="139" y="333"/>
                    <a:pt x="138" y="334"/>
                    <a:pt x="138" y="335"/>
                  </a:cubicBezTo>
                  <a:cubicBezTo>
                    <a:pt x="138" y="335"/>
                    <a:pt x="138" y="335"/>
                    <a:pt x="138" y="335"/>
                  </a:cubicBezTo>
                  <a:cubicBezTo>
                    <a:pt x="138" y="335"/>
                    <a:pt x="138" y="335"/>
                    <a:pt x="137" y="336"/>
                  </a:cubicBezTo>
                  <a:cubicBezTo>
                    <a:pt x="137" y="336"/>
                    <a:pt x="137" y="336"/>
                    <a:pt x="137" y="336"/>
                  </a:cubicBezTo>
                  <a:cubicBezTo>
                    <a:pt x="137" y="337"/>
                    <a:pt x="136" y="337"/>
                    <a:pt x="137" y="337"/>
                  </a:cubicBezTo>
                  <a:cubicBezTo>
                    <a:pt x="137" y="337"/>
                    <a:pt x="137" y="337"/>
                    <a:pt x="137" y="338"/>
                  </a:cubicBezTo>
                  <a:cubicBezTo>
                    <a:pt x="137" y="338"/>
                    <a:pt x="137" y="338"/>
                    <a:pt x="137" y="338"/>
                  </a:cubicBezTo>
                  <a:cubicBezTo>
                    <a:pt x="136" y="338"/>
                    <a:pt x="137" y="338"/>
                    <a:pt x="137" y="338"/>
                  </a:cubicBezTo>
                  <a:cubicBezTo>
                    <a:pt x="137" y="338"/>
                    <a:pt x="138" y="338"/>
                    <a:pt x="138" y="338"/>
                  </a:cubicBezTo>
                  <a:cubicBezTo>
                    <a:pt x="138" y="338"/>
                    <a:pt x="139" y="338"/>
                    <a:pt x="139" y="338"/>
                  </a:cubicBezTo>
                  <a:cubicBezTo>
                    <a:pt x="139" y="338"/>
                    <a:pt x="139" y="337"/>
                    <a:pt x="139" y="337"/>
                  </a:cubicBezTo>
                  <a:cubicBezTo>
                    <a:pt x="140" y="337"/>
                    <a:pt x="140" y="337"/>
                    <a:pt x="140" y="337"/>
                  </a:cubicBezTo>
                  <a:cubicBezTo>
                    <a:pt x="141" y="336"/>
                    <a:pt x="141" y="336"/>
                    <a:pt x="141" y="335"/>
                  </a:cubicBezTo>
                  <a:cubicBezTo>
                    <a:pt x="141" y="335"/>
                    <a:pt x="141" y="335"/>
                    <a:pt x="141" y="335"/>
                  </a:cubicBezTo>
                  <a:cubicBezTo>
                    <a:pt x="141" y="335"/>
                    <a:pt x="141" y="335"/>
                    <a:pt x="141" y="335"/>
                  </a:cubicBezTo>
                  <a:cubicBezTo>
                    <a:pt x="141" y="334"/>
                    <a:pt x="142" y="334"/>
                    <a:pt x="142" y="333"/>
                  </a:cubicBezTo>
                  <a:cubicBezTo>
                    <a:pt x="142" y="333"/>
                    <a:pt x="142" y="333"/>
                    <a:pt x="143" y="333"/>
                  </a:cubicBezTo>
                  <a:cubicBezTo>
                    <a:pt x="143" y="333"/>
                    <a:pt x="143" y="333"/>
                    <a:pt x="144" y="333"/>
                  </a:cubicBezTo>
                  <a:cubicBezTo>
                    <a:pt x="144" y="333"/>
                    <a:pt x="144" y="334"/>
                    <a:pt x="144" y="334"/>
                  </a:cubicBezTo>
                  <a:cubicBezTo>
                    <a:pt x="144" y="334"/>
                    <a:pt x="144" y="334"/>
                    <a:pt x="144" y="335"/>
                  </a:cubicBezTo>
                  <a:cubicBezTo>
                    <a:pt x="144" y="335"/>
                    <a:pt x="144" y="335"/>
                    <a:pt x="144" y="335"/>
                  </a:cubicBezTo>
                  <a:cubicBezTo>
                    <a:pt x="144" y="335"/>
                    <a:pt x="144" y="336"/>
                    <a:pt x="144" y="336"/>
                  </a:cubicBezTo>
                  <a:cubicBezTo>
                    <a:pt x="144" y="336"/>
                    <a:pt x="144" y="337"/>
                    <a:pt x="144" y="337"/>
                  </a:cubicBezTo>
                  <a:cubicBezTo>
                    <a:pt x="144" y="337"/>
                    <a:pt x="145" y="337"/>
                    <a:pt x="145" y="337"/>
                  </a:cubicBezTo>
                  <a:cubicBezTo>
                    <a:pt x="145" y="337"/>
                    <a:pt x="145" y="337"/>
                    <a:pt x="146" y="337"/>
                  </a:cubicBezTo>
                  <a:cubicBezTo>
                    <a:pt x="146" y="337"/>
                    <a:pt x="146" y="337"/>
                    <a:pt x="146" y="337"/>
                  </a:cubicBezTo>
                  <a:cubicBezTo>
                    <a:pt x="146" y="337"/>
                    <a:pt x="146" y="336"/>
                    <a:pt x="147" y="337"/>
                  </a:cubicBezTo>
                  <a:cubicBezTo>
                    <a:pt x="147" y="337"/>
                    <a:pt x="147" y="337"/>
                    <a:pt x="148" y="337"/>
                  </a:cubicBezTo>
                  <a:cubicBezTo>
                    <a:pt x="148" y="337"/>
                    <a:pt x="148" y="337"/>
                    <a:pt x="148" y="337"/>
                  </a:cubicBezTo>
                  <a:cubicBezTo>
                    <a:pt x="148" y="337"/>
                    <a:pt x="149" y="337"/>
                    <a:pt x="149" y="337"/>
                  </a:cubicBezTo>
                  <a:cubicBezTo>
                    <a:pt x="149" y="337"/>
                    <a:pt x="150" y="337"/>
                    <a:pt x="150" y="337"/>
                  </a:cubicBezTo>
                  <a:cubicBezTo>
                    <a:pt x="151" y="337"/>
                    <a:pt x="151" y="337"/>
                    <a:pt x="151" y="337"/>
                  </a:cubicBezTo>
                  <a:cubicBezTo>
                    <a:pt x="152" y="337"/>
                    <a:pt x="152" y="337"/>
                    <a:pt x="152" y="337"/>
                  </a:cubicBezTo>
                  <a:cubicBezTo>
                    <a:pt x="152" y="337"/>
                    <a:pt x="153" y="337"/>
                    <a:pt x="153" y="337"/>
                  </a:cubicBezTo>
                  <a:cubicBezTo>
                    <a:pt x="154" y="337"/>
                    <a:pt x="154" y="337"/>
                    <a:pt x="154" y="337"/>
                  </a:cubicBezTo>
                  <a:cubicBezTo>
                    <a:pt x="154" y="336"/>
                    <a:pt x="154" y="336"/>
                    <a:pt x="155" y="336"/>
                  </a:cubicBezTo>
                  <a:cubicBezTo>
                    <a:pt x="155" y="336"/>
                    <a:pt x="155" y="336"/>
                    <a:pt x="155" y="335"/>
                  </a:cubicBezTo>
                  <a:cubicBezTo>
                    <a:pt x="155" y="335"/>
                    <a:pt x="155" y="335"/>
                    <a:pt x="155" y="335"/>
                  </a:cubicBezTo>
                  <a:cubicBezTo>
                    <a:pt x="155" y="334"/>
                    <a:pt x="155" y="332"/>
                    <a:pt x="155" y="331"/>
                  </a:cubicBezTo>
                  <a:cubicBezTo>
                    <a:pt x="155" y="331"/>
                    <a:pt x="155" y="331"/>
                    <a:pt x="155" y="331"/>
                  </a:cubicBezTo>
                  <a:cubicBezTo>
                    <a:pt x="156" y="331"/>
                    <a:pt x="155" y="330"/>
                    <a:pt x="155" y="330"/>
                  </a:cubicBezTo>
                  <a:cubicBezTo>
                    <a:pt x="155" y="330"/>
                    <a:pt x="154" y="330"/>
                    <a:pt x="154" y="330"/>
                  </a:cubicBezTo>
                  <a:cubicBezTo>
                    <a:pt x="153" y="330"/>
                    <a:pt x="152" y="330"/>
                    <a:pt x="152" y="330"/>
                  </a:cubicBezTo>
                  <a:cubicBezTo>
                    <a:pt x="151" y="330"/>
                    <a:pt x="151" y="330"/>
                    <a:pt x="151" y="330"/>
                  </a:cubicBezTo>
                  <a:cubicBezTo>
                    <a:pt x="151" y="330"/>
                    <a:pt x="150" y="329"/>
                    <a:pt x="151" y="329"/>
                  </a:cubicBezTo>
                  <a:cubicBezTo>
                    <a:pt x="151" y="329"/>
                    <a:pt x="151" y="329"/>
                    <a:pt x="151" y="328"/>
                  </a:cubicBezTo>
                  <a:cubicBezTo>
                    <a:pt x="151" y="328"/>
                    <a:pt x="151" y="328"/>
                    <a:pt x="152" y="328"/>
                  </a:cubicBezTo>
                  <a:cubicBezTo>
                    <a:pt x="152" y="328"/>
                    <a:pt x="152" y="328"/>
                    <a:pt x="152" y="328"/>
                  </a:cubicBezTo>
                  <a:cubicBezTo>
                    <a:pt x="153" y="327"/>
                    <a:pt x="153" y="327"/>
                    <a:pt x="154" y="327"/>
                  </a:cubicBezTo>
                  <a:cubicBezTo>
                    <a:pt x="154" y="327"/>
                    <a:pt x="154" y="327"/>
                    <a:pt x="155" y="327"/>
                  </a:cubicBezTo>
                  <a:cubicBezTo>
                    <a:pt x="155" y="327"/>
                    <a:pt x="155" y="327"/>
                    <a:pt x="155" y="327"/>
                  </a:cubicBezTo>
                  <a:cubicBezTo>
                    <a:pt x="155" y="327"/>
                    <a:pt x="156" y="327"/>
                    <a:pt x="156" y="327"/>
                  </a:cubicBezTo>
                  <a:cubicBezTo>
                    <a:pt x="156" y="326"/>
                    <a:pt x="156" y="326"/>
                    <a:pt x="156" y="326"/>
                  </a:cubicBezTo>
                  <a:close/>
                  <a:moveTo>
                    <a:pt x="205" y="335"/>
                  </a:moveTo>
                  <a:cubicBezTo>
                    <a:pt x="205" y="335"/>
                    <a:pt x="204" y="334"/>
                    <a:pt x="204" y="334"/>
                  </a:cubicBezTo>
                  <a:cubicBezTo>
                    <a:pt x="203" y="334"/>
                    <a:pt x="203" y="333"/>
                    <a:pt x="202" y="333"/>
                  </a:cubicBezTo>
                  <a:cubicBezTo>
                    <a:pt x="202" y="333"/>
                    <a:pt x="202" y="332"/>
                    <a:pt x="201" y="332"/>
                  </a:cubicBezTo>
                  <a:cubicBezTo>
                    <a:pt x="201" y="332"/>
                    <a:pt x="201" y="331"/>
                    <a:pt x="200" y="331"/>
                  </a:cubicBezTo>
                  <a:cubicBezTo>
                    <a:pt x="200" y="331"/>
                    <a:pt x="200" y="331"/>
                    <a:pt x="200" y="331"/>
                  </a:cubicBezTo>
                  <a:cubicBezTo>
                    <a:pt x="200" y="331"/>
                    <a:pt x="200" y="331"/>
                    <a:pt x="200" y="330"/>
                  </a:cubicBezTo>
                  <a:cubicBezTo>
                    <a:pt x="200" y="330"/>
                    <a:pt x="200" y="330"/>
                    <a:pt x="200" y="329"/>
                  </a:cubicBezTo>
                  <a:cubicBezTo>
                    <a:pt x="200" y="329"/>
                    <a:pt x="200" y="329"/>
                    <a:pt x="201" y="328"/>
                  </a:cubicBezTo>
                  <a:cubicBezTo>
                    <a:pt x="201" y="328"/>
                    <a:pt x="201" y="328"/>
                    <a:pt x="201" y="328"/>
                  </a:cubicBezTo>
                  <a:cubicBezTo>
                    <a:pt x="201" y="327"/>
                    <a:pt x="201" y="327"/>
                    <a:pt x="201" y="327"/>
                  </a:cubicBezTo>
                  <a:cubicBezTo>
                    <a:pt x="201" y="327"/>
                    <a:pt x="201" y="326"/>
                    <a:pt x="201" y="326"/>
                  </a:cubicBezTo>
                  <a:cubicBezTo>
                    <a:pt x="201" y="326"/>
                    <a:pt x="201" y="326"/>
                    <a:pt x="201" y="326"/>
                  </a:cubicBezTo>
                  <a:cubicBezTo>
                    <a:pt x="202" y="325"/>
                    <a:pt x="203" y="324"/>
                    <a:pt x="203" y="324"/>
                  </a:cubicBezTo>
                  <a:cubicBezTo>
                    <a:pt x="204" y="324"/>
                    <a:pt x="204" y="324"/>
                    <a:pt x="204" y="323"/>
                  </a:cubicBezTo>
                  <a:cubicBezTo>
                    <a:pt x="203" y="323"/>
                    <a:pt x="203" y="323"/>
                    <a:pt x="203" y="322"/>
                  </a:cubicBezTo>
                  <a:cubicBezTo>
                    <a:pt x="203" y="322"/>
                    <a:pt x="202" y="322"/>
                    <a:pt x="202" y="322"/>
                  </a:cubicBezTo>
                  <a:cubicBezTo>
                    <a:pt x="202" y="322"/>
                    <a:pt x="202" y="322"/>
                    <a:pt x="202" y="322"/>
                  </a:cubicBezTo>
                  <a:cubicBezTo>
                    <a:pt x="201" y="322"/>
                    <a:pt x="201" y="322"/>
                    <a:pt x="201" y="322"/>
                  </a:cubicBezTo>
                  <a:cubicBezTo>
                    <a:pt x="201" y="321"/>
                    <a:pt x="201" y="321"/>
                    <a:pt x="201" y="320"/>
                  </a:cubicBezTo>
                  <a:cubicBezTo>
                    <a:pt x="201" y="320"/>
                    <a:pt x="201" y="320"/>
                    <a:pt x="201" y="319"/>
                  </a:cubicBezTo>
                  <a:cubicBezTo>
                    <a:pt x="201" y="319"/>
                    <a:pt x="201" y="318"/>
                    <a:pt x="201" y="318"/>
                  </a:cubicBezTo>
                  <a:cubicBezTo>
                    <a:pt x="201" y="318"/>
                    <a:pt x="201" y="317"/>
                    <a:pt x="201" y="317"/>
                  </a:cubicBezTo>
                  <a:cubicBezTo>
                    <a:pt x="201" y="316"/>
                    <a:pt x="201" y="316"/>
                    <a:pt x="201" y="315"/>
                  </a:cubicBezTo>
                  <a:cubicBezTo>
                    <a:pt x="201" y="315"/>
                    <a:pt x="201" y="315"/>
                    <a:pt x="201" y="314"/>
                  </a:cubicBezTo>
                  <a:cubicBezTo>
                    <a:pt x="201" y="314"/>
                    <a:pt x="201" y="314"/>
                    <a:pt x="201" y="314"/>
                  </a:cubicBezTo>
                  <a:cubicBezTo>
                    <a:pt x="201" y="314"/>
                    <a:pt x="201" y="314"/>
                    <a:pt x="200" y="314"/>
                  </a:cubicBezTo>
                  <a:cubicBezTo>
                    <a:pt x="200" y="314"/>
                    <a:pt x="200" y="314"/>
                    <a:pt x="200" y="314"/>
                  </a:cubicBezTo>
                  <a:cubicBezTo>
                    <a:pt x="200" y="314"/>
                    <a:pt x="199" y="314"/>
                    <a:pt x="199" y="315"/>
                  </a:cubicBezTo>
                  <a:cubicBezTo>
                    <a:pt x="199" y="315"/>
                    <a:pt x="199" y="315"/>
                    <a:pt x="199" y="315"/>
                  </a:cubicBezTo>
                  <a:cubicBezTo>
                    <a:pt x="199" y="315"/>
                    <a:pt x="199" y="315"/>
                    <a:pt x="199" y="316"/>
                  </a:cubicBezTo>
                  <a:cubicBezTo>
                    <a:pt x="199" y="316"/>
                    <a:pt x="199" y="316"/>
                    <a:pt x="199" y="316"/>
                  </a:cubicBezTo>
                  <a:cubicBezTo>
                    <a:pt x="199" y="317"/>
                    <a:pt x="199" y="317"/>
                    <a:pt x="199" y="317"/>
                  </a:cubicBezTo>
                  <a:cubicBezTo>
                    <a:pt x="199" y="317"/>
                    <a:pt x="199" y="317"/>
                    <a:pt x="199" y="318"/>
                  </a:cubicBezTo>
                  <a:cubicBezTo>
                    <a:pt x="199" y="318"/>
                    <a:pt x="199" y="318"/>
                    <a:pt x="199" y="319"/>
                  </a:cubicBezTo>
                  <a:cubicBezTo>
                    <a:pt x="199" y="319"/>
                    <a:pt x="199" y="319"/>
                    <a:pt x="199" y="319"/>
                  </a:cubicBezTo>
                  <a:cubicBezTo>
                    <a:pt x="199" y="320"/>
                    <a:pt x="199" y="320"/>
                    <a:pt x="199" y="321"/>
                  </a:cubicBezTo>
                  <a:cubicBezTo>
                    <a:pt x="199" y="321"/>
                    <a:pt x="199" y="322"/>
                    <a:pt x="199" y="322"/>
                  </a:cubicBezTo>
                  <a:cubicBezTo>
                    <a:pt x="199" y="323"/>
                    <a:pt x="199" y="323"/>
                    <a:pt x="198" y="324"/>
                  </a:cubicBezTo>
                  <a:cubicBezTo>
                    <a:pt x="198" y="324"/>
                    <a:pt x="198" y="324"/>
                    <a:pt x="198" y="324"/>
                  </a:cubicBezTo>
                  <a:cubicBezTo>
                    <a:pt x="197" y="325"/>
                    <a:pt x="197" y="325"/>
                    <a:pt x="196" y="325"/>
                  </a:cubicBezTo>
                  <a:cubicBezTo>
                    <a:pt x="196" y="325"/>
                    <a:pt x="196" y="325"/>
                    <a:pt x="196" y="325"/>
                  </a:cubicBezTo>
                  <a:cubicBezTo>
                    <a:pt x="196" y="325"/>
                    <a:pt x="195" y="325"/>
                    <a:pt x="195" y="325"/>
                  </a:cubicBezTo>
                  <a:cubicBezTo>
                    <a:pt x="194" y="325"/>
                    <a:pt x="194" y="325"/>
                    <a:pt x="194" y="325"/>
                  </a:cubicBezTo>
                  <a:cubicBezTo>
                    <a:pt x="194" y="325"/>
                    <a:pt x="194" y="325"/>
                    <a:pt x="194" y="325"/>
                  </a:cubicBezTo>
                  <a:cubicBezTo>
                    <a:pt x="194" y="326"/>
                    <a:pt x="194" y="326"/>
                    <a:pt x="194" y="326"/>
                  </a:cubicBezTo>
                  <a:cubicBezTo>
                    <a:pt x="194" y="326"/>
                    <a:pt x="194" y="327"/>
                    <a:pt x="194" y="327"/>
                  </a:cubicBezTo>
                  <a:cubicBezTo>
                    <a:pt x="195" y="327"/>
                    <a:pt x="195" y="327"/>
                    <a:pt x="195" y="327"/>
                  </a:cubicBezTo>
                  <a:cubicBezTo>
                    <a:pt x="196" y="327"/>
                    <a:pt x="196" y="327"/>
                    <a:pt x="196" y="327"/>
                  </a:cubicBezTo>
                  <a:cubicBezTo>
                    <a:pt x="196" y="327"/>
                    <a:pt x="196" y="327"/>
                    <a:pt x="196" y="327"/>
                  </a:cubicBezTo>
                  <a:cubicBezTo>
                    <a:pt x="197" y="327"/>
                    <a:pt x="197" y="327"/>
                    <a:pt x="197" y="327"/>
                  </a:cubicBezTo>
                  <a:cubicBezTo>
                    <a:pt x="198" y="328"/>
                    <a:pt x="198" y="328"/>
                    <a:pt x="198" y="328"/>
                  </a:cubicBezTo>
                  <a:cubicBezTo>
                    <a:pt x="198" y="328"/>
                    <a:pt x="198" y="329"/>
                    <a:pt x="198" y="329"/>
                  </a:cubicBezTo>
                  <a:cubicBezTo>
                    <a:pt x="198" y="329"/>
                    <a:pt x="198" y="329"/>
                    <a:pt x="198" y="329"/>
                  </a:cubicBezTo>
                  <a:cubicBezTo>
                    <a:pt x="198" y="330"/>
                    <a:pt x="198" y="330"/>
                    <a:pt x="197" y="330"/>
                  </a:cubicBezTo>
                  <a:cubicBezTo>
                    <a:pt x="197" y="330"/>
                    <a:pt x="197" y="330"/>
                    <a:pt x="197" y="330"/>
                  </a:cubicBezTo>
                  <a:cubicBezTo>
                    <a:pt x="197" y="330"/>
                    <a:pt x="196" y="329"/>
                    <a:pt x="196" y="329"/>
                  </a:cubicBezTo>
                  <a:cubicBezTo>
                    <a:pt x="196" y="329"/>
                    <a:pt x="196" y="329"/>
                    <a:pt x="195" y="329"/>
                  </a:cubicBezTo>
                  <a:cubicBezTo>
                    <a:pt x="195" y="328"/>
                    <a:pt x="195" y="328"/>
                    <a:pt x="194" y="328"/>
                  </a:cubicBezTo>
                  <a:cubicBezTo>
                    <a:pt x="194" y="328"/>
                    <a:pt x="194" y="328"/>
                    <a:pt x="194" y="328"/>
                  </a:cubicBezTo>
                  <a:cubicBezTo>
                    <a:pt x="193" y="328"/>
                    <a:pt x="193" y="328"/>
                    <a:pt x="192" y="328"/>
                  </a:cubicBezTo>
                  <a:cubicBezTo>
                    <a:pt x="192" y="328"/>
                    <a:pt x="192" y="328"/>
                    <a:pt x="192" y="328"/>
                  </a:cubicBezTo>
                  <a:cubicBezTo>
                    <a:pt x="192" y="328"/>
                    <a:pt x="192" y="328"/>
                    <a:pt x="192" y="328"/>
                  </a:cubicBezTo>
                  <a:cubicBezTo>
                    <a:pt x="191" y="328"/>
                    <a:pt x="191" y="328"/>
                    <a:pt x="191" y="328"/>
                  </a:cubicBezTo>
                  <a:cubicBezTo>
                    <a:pt x="190" y="329"/>
                    <a:pt x="190" y="329"/>
                    <a:pt x="189" y="329"/>
                  </a:cubicBezTo>
                  <a:cubicBezTo>
                    <a:pt x="189" y="329"/>
                    <a:pt x="189" y="329"/>
                    <a:pt x="189" y="329"/>
                  </a:cubicBezTo>
                  <a:cubicBezTo>
                    <a:pt x="189" y="329"/>
                    <a:pt x="188" y="329"/>
                    <a:pt x="188" y="329"/>
                  </a:cubicBezTo>
                  <a:cubicBezTo>
                    <a:pt x="188" y="329"/>
                    <a:pt x="187" y="329"/>
                    <a:pt x="187" y="329"/>
                  </a:cubicBezTo>
                  <a:cubicBezTo>
                    <a:pt x="187" y="329"/>
                    <a:pt x="187" y="329"/>
                    <a:pt x="188" y="329"/>
                  </a:cubicBezTo>
                  <a:cubicBezTo>
                    <a:pt x="188" y="329"/>
                    <a:pt x="188" y="328"/>
                    <a:pt x="189" y="328"/>
                  </a:cubicBezTo>
                  <a:cubicBezTo>
                    <a:pt x="189" y="328"/>
                    <a:pt x="189" y="328"/>
                    <a:pt x="189" y="328"/>
                  </a:cubicBezTo>
                  <a:cubicBezTo>
                    <a:pt x="189" y="328"/>
                    <a:pt x="189" y="328"/>
                    <a:pt x="189" y="328"/>
                  </a:cubicBezTo>
                  <a:cubicBezTo>
                    <a:pt x="189" y="328"/>
                    <a:pt x="190" y="328"/>
                    <a:pt x="190" y="328"/>
                  </a:cubicBezTo>
                  <a:cubicBezTo>
                    <a:pt x="191" y="328"/>
                    <a:pt x="191" y="327"/>
                    <a:pt x="191" y="327"/>
                  </a:cubicBezTo>
                  <a:cubicBezTo>
                    <a:pt x="191" y="327"/>
                    <a:pt x="192" y="327"/>
                    <a:pt x="192" y="327"/>
                  </a:cubicBezTo>
                  <a:cubicBezTo>
                    <a:pt x="192" y="327"/>
                    <a:pt x="192" y="327"/>
                    <a:pt x="193" y="326"/>
                  </a:cubicBezTo>
                  <a:cubicBezTo>
                    <a:pt x="193" y="326"/>
                    <a:pt x="193" y="326"/>
                    <a:pt x="193" y="326"/>
                  </a:cubicBezTo>
                  <a:cubicBezTo>
                    <a:pt x="193" y="326"/>
                    <a:pt x="193" y="325"/>
                    <a:pt x="193" y="325"/>
                  </a:cubicBezTo>
                  <a:cubicBezTo>
                    <a:pt x="192" y="325"/>
                    <a:pt x="192" y="325"/>
                    <a:pt x="192" y="325"/>
                  </a:cubicBezTo>
                  <a:cubicBezTo>
                    <a:pt x="191" y="325"/>
                    <a:pt x="191" y="325"/>
                    <a:pt x="191" y="325"/>
                  </a:cubicBezTo>
                  <a:cubicBezTo>
                    <a:pt x="191" y="325"/>
                    <a:pt x="191" y="325"/>
                    <a:pt x="191" y="325"/>
                  </a:cubicBezTo>
                  <a:cubicBezTo>
                    <a:pt x="191" y="324"/>
                    <a:pt x="191" y="324"/>
                    <a:pt x="192" y="324"/>
                  </a:cubicBezTo>
                  <a:cubicBezTo>
                    <a:pt x="192" y="324"/>
                    <a:pt x="192" y="324"/>
                    <a:pt x="192" y="324"/>
                  </a:cubicBezTo>
                  <a:cubicBezTo>
                    <a:pt x="192" y="324"/>
                    <a:pt x="192" y="324"/>
                    <a:pt x="192" y="323"/>
                  </a:cubicBezTo>
                  <a:cubicBezTo>
                    <a:pt x="192" y="323"/>
                    <a:pt x="192" y="323"/>
                    <a:pt x="192" y="323"/>
                  </a:cubicBezTo>
                  <a:cubicBezTo>
                    <a:pt x="192" y="323"/>
                    <a:pt x="192" y="322"/>
                    <a:pt x="192" y="322"/>
                  </a:cubicBezTo>
                  <a:cubicBezTo>
                    <a:pt x="192" y="322"/>
                    <a:pt x="192" y="322"/>
                    <a:pt x="191" y="322"/>
                  </a:cubicBezTo>
                  <a:cubicBezTo>
                    <a:pt x="191" y="322"/>
                    <a:pt x="190" y="322"/>
                    <a:pt x="190" y="322"/>
                  </a:cubicBezTo>
                  <a:cubicBezTo>
                    <a:pt x="190" y="322"/>
                    <a:pt x="190" y="322"/>
                    <a:pt x="190" y="322"/>
                  </a:cubicBezTo>
                  <a:cubicBezTo>
                    <a:pt x="190" y="322"/>
                    <a:pt x="190" y="322"/>
                    <a:pt x="190" y="322"/>
                  </a:cubicBezTo>
                  <a:cubicBezTo>
                    <a:pt x="190" y="322"/>
                    <a:pt x="190" y="321"/>
                    <a:pt x="190" y="321"/>
                  </a:cubicBezTo>
                  <a:cubicBezTo>
                    <a:pt x="190" y="321"/>
                    <a:pt x="190" y="321"/>
                    <a:pt x="190" y="321"/>
                  </a:cubicBezTo>
                  <a:cubicBezTo>
                    <a:pt x="190" y="321"/>
                    <a:pt x="191" y="321"/>
                    <a:pt x="191" y="321"/>
                  </a:cubicBezTo>
                  <a:cubicBezTo>
                    <a:pt x="191" y="321"/>
                    <a:pt x="191" y="321"/>
                    <a:pt x="192" y="321"/>
                  </a:cubicBezTo>
                  <a:cubicBezTo>
                    <a:pt x="192" y="321"/>
                    <a:pt x="192" y="320"/>
                    <a:pt x="193" y="320"/>
                  </a:cubicBezTo>
                  <a:cubicBezTo>
                    <a:pt x="193" y="320"/>
                    <a:pt x="193" y="320"/>
                    <a:pt x="194" y="320"/>
                  </a:cubicBezTo>
                  <a:cubicBezTo>
                    <a:pt x="194" y="320"/>
                    <a:pt x="194" y="320"/>
                    <a:pt x="194" y="320"/>
                  </a:cubicBezTo>
                  <a:cubicBezTo>
                    <a:pt x="195" y="320"/>
                    <a:pt x="195" y="320"/>
                    <a:pt x="196" y="320"/>
                  </a:cubicBezTo>
                  <a:cubicBezTo>
                    <a:pt x="196" y="320"/>
                    <a:pt x="196" y="320"/>
                    <a:pt x="196" y="321"/>
                  </a:cubicBezTo>
                  <a:cubicBezTo>
                    <a:pt x="197" y="321"/>
                    <a:pt x="197" y="321"/>
                    <a:pt x="196" y="321"/>
                  </a:cubicBezTo>
                  <a:cubicBezTo>
                    <a:pt x="196" y="322"/>
                    <a:pt x="196" y="322"/>
                    <a:pt x="196" y="322"/>
                  </a:cubicBezTo>
                  <a:cubicBezTo>
                    <a:pt x="195" y="322"/>
                    <a:pt x="195" y="322"/>
                    <a:pt x="195" y="322"/>
                  </a:cubicBezTo>
                  <a:cubicBezTo>
                    <a:pt x="194" y="322"/>
                    <a:pt x="194" y="323"/>
                    <a:pt x="193" y="323"/>
                  </a:cubicBezTo>
                  <a:cubicBezTo>
                    <a:pt x="193" y="323"/>
                    <a:pt x="193" y="323"/>
                    <a:pt x="193" y="323"/>
                  </a:cubicBezTo>
                  <a:cubicBezTo>
                    <a:pt x="193" y="324"/>
                    <a:pt x="193" y="324"/>
                    <a:pt x="193" y="324"/>
                  </a:cubicBezTo>
                  <a:cubicBezTo>
                    <a:pt x="193" y="324"/>
                    <a:pt x="194" y="324"/>
                    <a:pt x="194" y="324"/>
                  </a:cubicBezTo>
                  <a:cubicBezTo>
                    <a:pt x="194" y="324"/>
                    <a:pt x="194" y="324"/>
                    <a:pt x="194" y="324"/>
                  </a:cubicBezTo>
                  <a:cubicBezTo>
                    <a:pt x="195" y="324"/>
                    <a:pt x="195" y="323"/>
                    <a:pt x="195" y="323"/>
                  </a:cubicBezTo>
                  <a:cubicBezTo>
                    <a:pt x="196" y="323"/>
                    <a:pt x="196" y="323"/>
                    <a:pt x="196" y="323"/>
                  </a:cubicBezTo>
                  <a:cubicBezTo>
                    <a:pt x="197" y="323"/>
                    <a:pt x="197" y="322"/>
                    <a:pt x="197" y="322"/>
                  </a:cubicBezTo>
                  <a:cubicBezTo>
                    <a:pt x="197" y="322"/>
                    <a:pt x="198" y="321"/>
                    <a:pt x="197" y="320"/>
                  </a:cubicBezTo>
                  <a:cubicBezTo>
                    <a:pt x="197" y="320"/>
                    <a:pt x="197" y="320"/>
                    <a:pt x="197" y="319"/>
                  </a:cubicBezTo>
                  <a:cubicBezTo>
                    <a:pt x="197" y="319"/>
                    <a:pt x="196" y="319"/>
                    <a:pt x="196" y="319"/>
                  </a:cubicBezTo>
                  <a:cubicBezTo>
                    <a:pt x="195" y="319"/>
                    <a:pt x="195" y="319"/>
                    <a:pt x="195" y="318"/>
                  </a:cubicBezTo>
                  <a:cubicBezTo>
                    <a:pt x="195" y="318"/>
                    <a:pt x="195" y="318"/>
                    <a:pt x="194" y="318"/>
                  </a:cubicBezTo>
                  <a:cubicBezTo>
                    <a:pt x="194" y="318"/>
                    <a:pt x="194" y="318"/>
                    <a:pt x="194" y="318"/>
                  </a:cubicBezTo>
                  <a:cubicBezTo>
                    <a:pt x="194" y="318"/>
                    <a:pt x="193" y="318"/>
                    <a:pt x="193" y="318"/>
                  </a:cubicBezTo>
                  <a:cubicBezTo>
                    <a:pt x="193" y="318"/>
                    <a:pt x="193" y="318"/>
                    <a:pt x="193" y="319"/>
                  </a:cubicBezTo>
                  <a:cubicBezTo>
                    <a:pt x="192" y="319"/>
                    <a:pt x="192" y="319"/>
                    <a:pt x="192" y="319"/>
                  </a:cubicBezTo>
                  <a:cubicBezTo>
                    <a:pt x="191" y="319"/>
                    <a:pt x="191" y="319"/>
                    <a:pt x="191" y="318"/>
                  </a:cubicBezTo>
                  <a:cubicBezTo>
                    <a:pt x="191" y="318"/>
                    <a:pt x="191" y="318"/>
                    <a:pt x="191" y="318"/>
                  </a:cubicBezTo>
                  <a:cubicBezTo>
                    <a:pt x="192" y="318"/>
                    <a:pt x="192" y="318"/>
                    <a:pt x="192" y="318"/>
                  </a:cubicBezTo>
                  <a:cubicBezTo>
                    <a:pt x="192" y="318"/>
                    <a:pt x="192" y="318"/>
                    <a:pt x="192" y="317"/>
                  </a:cubicBezTo>
                  <a:cubicBezTo>
                    <a:pt x="192" y="317"/>
                    <a:pt x="193" y="317"/>
                    <a:pt x="193" y="317"/>
                  </a:cubicBezTo>
                  <a:cubicBezTo>
                    <a:pt x="193" y="317"/>
                    <a:pt x="193" y="317"/>
                    <a:pt x="193" y="316"/>
                  </a:cubicBezTo>
                  <a:cubicBezTo>
                    <a:pt x="193" y="316"/>
                    <a:pt x="193" y="316"/>
                    <a:pt x="193" y="316"/>
                  </a:cubicBezTo>
                  <a:cubicBezTo>
                    <a:pt x="193" y="316"/>
                    <a:pt x="193" y="316"/>
                    <a:pt x="193" y="315"/>
                  </a:cubicBezTo>
                  <a:cubicBezTo>
                    <a:pt x="193" y="315"/>
                    <a:pt x="193" y="315"/>
                    <a:pt x="193" y="315"/>
                  </a:cubicBezTo>
                  <a:cubicBezTo>
                    <a:pt x="193" y="315"/>
                    <a:pt x="193" y="315"/>
                    <a:pt x="193" y="315"/>
                  </a:cubicBezTo>
                  <a:cubicBezTo>
                    <a:pt x="193" y="315"/>
                    <a:pt x="193" y="315"/>
                    <a:pt x="193" y="315"/>
                  </a:cubicBezTo>
                  <a:cubicBezTo>
                    <a:pt x="193" y="314"/>
                    <a:pt x="193" y="314"/>
                    <a:pt x="193" y="314"/>
                  </a:cubicBezTo>
                  <a:cubicBezTo>
                    <a:pt x="193" y="314"/>
                    <a:pt x="193" y="314"/>
                    <a:pt x="193" y="314"/>
                  </a:cubicBezTo>
                  <a:cubicBezTo>
                    <a:pt x="193" y="314"/>
                    <a:pt x="192" y="314"/>
                    <a:pt x="192" y="314"/>
                  </a:cubicBezTo>
                  <a:cubicBezTo>
                    <a:pt x="192" y="314"/>
                    <a:pt x="192" y="314"/>
                    <a:pt x="192" y="314"/>
                  </a:cubicBezTo>
                  <a:cubicBezTo>
                    <a:pt x="191" y="314"/>
                    <a:pt x="190" y="314"/>
                    <a:pt x="190" y="315"/>
                  </a:cubicBezTo>
                  <a:cubicBezTo>
                    <a:pt x="190" y="315"/>
                    <a:pt x="190" y="315"/>
                    <a:pt x="190" y="315"/>
                  </a:cubicBezTo>
                  <a:cubicBezTo>
                    <a:pt x="190" y="315"/>
                    <a:pt x="189" y="314"/>
                    <a:pt x="189" y="314"/>
                  </a:cubicBezTo>
                  <a:cubicBezTo>
                    <a:pt x="189" y="314"/>
                    <a:pt x="189" y="314"/>
                    <a:pt x="189" y="314"/>
                  </a:cubicBezTo>
                  <a:cubicBezTo>
                    <a:pt x="188" y="314"/>
                    <a:pt x="188" y="314"/>
                    <a:pt x="187" y="314"/>
                  </a:cubicBezTo>
                  <a:cubicBezTo>
                    <a:pt x="187" y="314"/>
                    <a:pt x="187" y="314"/>
                    <a:pt x="187" y="314"/>
                  </a:cubicBezTo>
                  <a:cubicBezTo>
                    <a:pt x="186" y="314"/>
                    <a:pt x="186" y="315"/>
                    <a:pt x="186" y="315"/>
                  </a:cubicBezTo>
                  <a:cubicBezTo>
                    <a:pt x="186" y="316"/>
                    <a:pt x="187" y="316"/>
                    <a:pt x="187" y="316"/>
                  </a:cubicBezTo>
                  <a:cubicBezTo>
                    <a:pt x="187" y="316"/>
                    <a:pt x="188" y="317"/>
                    <a:pt x="188" y="317"/>
                  </a:cubicBezTo>
                  <a:cubicBezTo>
                    <a:pt x="188" y="317"/>
                    <a:pt x="188" y="318"/>
                    <a:pt x="189" y="318"/>
                  </a:cubicBezTo>
                  <a:cubicBezTo>
                    <a:pt x="189" y="318"/>
                    <a:pt x="189" y="318"/>
                    <a:pt x="190" y="318"/>
                  </a:cubicBezTo>
                  <a:cubicBezTo>
                    <a:pt x="190" y="318"/>
                    <a:pt x="190" y="318"/>
                    <a:pt x="190" y="318"/>
                  </a:cubicBezTo>
                  <a:cubicBezTo>
                    <a:pt x="190" y="319"/>
                    <a:pt x="190" y="319"/>
                    <a:pt x="190" y="319"/>
                  </a:cubicBezTo>
                  <a:cubicBezTo>
                    <a:pt x="190" y="319"/>
                    <a:pt x="190" y="319"/>
                    <a:pt x="189" y="319"/>
                  </a:cubicBezTo>
                  <a:cubicBezTo>
                    <a:pt x="189" y="319"/>
                    <a:pt x="189" y="320"/>
                    <a:pt x="188" y="320"/>
                  </a:cubicBezTo>
                  <a:cubicBezTo>
                    <a:pt x="188" y="320"/>
                    <a:pt x="188" y="320"/>
                    <a:pt x="188" y="320"/>
                  </a:cubicBezTo>
                  <a:cubicBezTo>
                    <a:pt x="187" y="320"/>
                    <a:pt x="187" y="320"/>
                    <a:pt x="187" y="320"/>
                  </a:cubicBezTo>
                  <a:cubicBezTo>
                    <a:pt x="187" y="320"/>
                    <a:pt x="186" y="320"/>
                    <a:pt x="186" y="320"/>
                  </a:cubicBezTo>
                  <a:cubicBezTo>
                    <a:pt x="186" y="321"/>
                    <a:pt x="185" y="321"/>
                    <a:pt x="185" y="321"/>
                  </a:cubicBezTo>
                  <a:cubicBezTo>
                    <a:pt x="185" y="321"/>
                    <a:pt x="185" y="321"/>
                    <a:pt x="184" y="321"/>
                  </a:cubicBezTo>
                  <a:cubicBezTo>
                    <a:pt x="184" y="321"/>
                    <a:pt x="183" y="321"/>
                    <a:pt x="183" y="322"/>
                  </a:cubicBezTo>
                  <a:cubicBezTo>
                    <a:pt x="182" y="322"/>
                    <a:pt x="182" y="322"/>
                    <a:pt x="182" y="322"/>
                  </a:cubicBezTo>
                  <a:cubicBezTo>
                    <a:pt x="183" y="322"/>
                    <a:pt x="183" y="323"/>
                    <a:pt x="183" y="323"/>
                  </a:cubicBezTo>
                  <a:cubicBezTo>
                    <a:pt x="183" y="323"/>
                    <a:pt x="184" y="323"/>
                    <a:pt x="184" y="323"/>
                  </a:cubicBezTo>
                  <a:cubicBezTo>
                    <a:pt x="184" y="323"/>
                    <a:pt x="185" y="323"/>
                    <a:pt x="185" y="323"/>
                  </a:cubicBezTo>
                  <a:cubicBezTo>
                    <a:pt x="185" y="323"/>
                    <a:pt x="185" y="323"/>
                    <a:pt x="185" y="324"/>
                  </a:cubicBezTo>
                  <a:cubicBezTo>
                    <a:pt x="185" y="324"/>
                    <a:pt x="185" y="324"/>
                    <a:pt x="185" y="324"/>
                  </a:cubicBezTo>
                  <a:cubicBezTo>
                    <a:pt x="185" y="325"/>
                    <a:pt x="185" y="325"/>
                    <a:pt x="185" y="325"/>
                  </a:cubicBezTo>
                  <a:cubicBezTo>
                    <a:pt x="185" y="326"/>
                    <a:pt x="185" y="326"/>
                    <a:pt x="185" y="326"/>
                  </a:cubicBezTo>
                  <a:cubicBezTo>
                    <a:pt x="185" y="327"/>
                    <a:pt x="184" y="327"/>
                    <a:pt x="184" y="328"/>
                  </a:cubicBezTo>
                  <a:cubicBezTo>
                    <a:pt x="184" y="328"/>
                    <a:pt x="184" y="328"/>
                    <a:pt x="184" y="328"/>
                  </a:cubicBezTo>
                  <a:cubicBezTo>
                    <a:pt x="184" y="329"/>
                    <a:pt x="184" y="329"/>
                    <a:pt x="184" y="329"/>
                  </a:cubicBezTo>
                  <a:cubicBezTo>
                    <a:pt x="184" y="330"/>
                    <a:pt x="184" y="330"/>
                    <a:pt x="184" y="331"/>
                  </a:cubicBezTo>
                  <a:cubicBezTo>
                    <a:pt x="184" y="331"/>
                    <a:pt x="183" y="332"/>
                    <a:pt x="183" y="332"/>
                  </a:cubicBezTo>
                  <a:cubicBezTo>
                    <a:pt x="183" y="332"/>
                    <a:pt x="183" y="332"/>
                    <a:pt x="183" y="332"/>
                  </a:cubicBezTo>
                  <a:cubicBezTo>
                    <a:pt x="183" y="333"/>
                    <a:pt x="182" y="334"/>
                    <a:pt x="182" y="335"/>
                  </a:cubicBezTo>
                  <a:cubicBezTo>
                    <a:pt x="182" y="335"/>
                    <a:pt x="182" y="335"/>
                    <a:pt x="182" y="335"/>
                  </a:cubicBezTo>
                  <a:cubicBezTo>
                    <a:pt x="182" y="335"/>
                    <a:pt x="182" y="335"/>
                    <a:pt x="182" y="335"/>
                  </a:cubicBezTo>
                  <a:cubicBezTo>
                    <a:pt x="181" y="336"/>
                    <a:pt x="181" y="336"/>
                    <a:pt x="181" y="336"/>
                  </a:cubicBezTo>
                  <a:cubicBezTo>
                    <a:pt x="182" y="336"/>
                    <a:pt x="182" y="337"/>
                    <a:pt x="182" y="337"/>
                  </a:cubicBezTo>
                  <a:cubicBezTo>
                    <a:pt x="182" y="337"/>
                    <a:pt x="182" y="337"/>
                    <a:pt x="183" y="337"/>
                  </a:cubicBezTo>
                  <a:cubicBezTo>
                    <a:pt x="183" y="337"/>
                    <a:pt x="183" y="336"/>
                    <a:pt x="184" y="336"/>
                  </a:cubicBezTo>
                  <a:cubicBezTo>
                    <a:pt x="184" y="336"/>
                    <a:pt x="184" y="335"/>
                    <a:pt x="184" y="335"/>
                  </a:cubicBezTo>
                  <a:cubicBezTo>
                    <a:pt x="184" y="334"/>
                    <a:pt x="184" y="334"/>
                    <a:pt x="184" y="333"/>
                  </a:cubicBezTo>
                  <a:cubicBezTo>
                    <a:pt x="185" y="333"/>
                    <a:pt x="185" y="333"/>
                    <a:pt x="185" y="332"/>
                  </a:cubicBezTo>
                  <a:cubicBezTo>
                    <a:pt x="185" y="332"/>
                    <a:pt x="185" y="332"/>
                    <a:pt x="185" y="332"/>
                  </a:cubicBezTo>
                  <a:cubicBezTo>
                    <a:pt x="186" y="333"/>
                    <a:pt x="186" y="333"/>
                    <a:pt x="186" y="333"/>
                  </a:cubicBezTo>
                  <a:cubicBezTo>
                    <a:pt x="186" y="334"/>
                    <a:pt x="186" y="334"/>
                    <a:pt x="186" y="334"/>
                  </a:cubicBezTo>
                  <a:cubicBezTo>
                    <a:pt x="186" y="335"/>
                    <a:pt x="186" y="335"/>
                    <a:pt x="186" y="336"/>
                  </a:cubicBezTo>
                  <a:cubicBezTo>
                    <a:pt x="186" y="336"/>
                    <a:pt x="186" y="336"/>
                    <a:pt x="186" y="336"/>
                  </a:cubicBezTo>
                  <a:cubicBezTo>
                    <a:pt x="185" y="336"/>
                    <a:pt x="186" y="337"/>
                    <a:pt x="186" y="337"/>
                  </a:cubicBezTo>
                  <a:cubicBezTo>
                    <a:pt x="186" y="337"/>
                    <a:pt x="186" y="337"/>
                    <a:pt x="186" y="337"/>
                  </a:cubicBezTo>
                  <a:cubicBezTo>
                    <a:pt x="186" y="337"/>
                    <a:pt x="187" y="337"/>
                    <a:pt x="187" y="337"/>
                  </a:cubicBezTo>
                  <a:cubicBezTo>
                    <a:pt x="187" y="336"/>
                    <a:pt x="187" y="336"/>
                    <a:pt x="188" y="336"/>
                  </a:cubicBezTo>
                  <a:cubicBezTo>
                    <a:pt x="188" y="336"/>
                    <a:pt x="188" y="336"/>
                    <a:pt x="188" y="336"/>
                  </a:cubicBezTo>
                  <a:cubicBezTo>
                    <a:pt x="189" y="336"/>
                    <a:pt x="189" y="336"/>
                    <a:pt x="190" y="336"/>
                  </a:cubicBezTo>
                  <a:cubicBezTo>
                    <a:pt x="190" y="336"/>
                    <a:pt x="190" y="336"/>
                    <a:pt x="190" y="337"/>
                  </a:cubicBezTo>
                  <a:cubicBezTo>
                    <a:pt x="190" y="337"/>
                    <a:pt x="190" y="337"/>
                    <a:pt x="190" y="337"/>
                  </a:cubicBezTo>
                  <a:cubicBezTo>
                    <a:pt x="190" y="337"/>
                    <a:pt x="190" y="337"/>
                    <a:pt x="190" y="337"/>
                  </a:cubicBezTo>
                  <a:cubicBezTo>
                    <a:pt x="190" y="337"/>
                    <a:pt x="190" y="337"/>
                    <a:pt x="191" y="337"/>
                  </a:cubicBezTo>
                  <a:cubicBezTo>
                    <a:pt x="191" y="337"/>
                    <a:pt x="191" y="337"/>
                    <a:pt x="191" y="337"/>
                  </a:cubicBezTo>
                  <a:cubicBezTo>
                    <a:pt x="191" y="337"/>
                    <a:pt x="191" y="337"/>
                    <a:pt x="191" y="337"/>
                  </a:cubicBezTo>
                  <a:cubicBezTo>
                    <a:pt x="191" y="337"/>
                    <a:pt x="192" y="336"/>
                    <a:pt x="191" y="336"/>
                  </a:cubicBezTo>
                  <a:cubicBezTo>
                    <a:pt x="191" y="336"/>
                    <a:pt x="192" y="335"/>
                    <a:pt x="192" y="335"/>
                  </a:cubicBezTo>
                  <a:cubicBezTo>
                    <a:pt x="192" y="335"/>
                    <a:pt x="193" y="335"/>
                    <a:pt x="193" y="335"/>
                  </a:cubicBezTo>
                  <a:cubicBezTo>
                    <a:pt x="194" y="335"/>
                    <a:pt x="194" y="335"/>
                    <a:pt x="194" y="336"/>
                  </a:cubicBezTo>
                  <a:cubicBezTo>
                    <a:pt x="194" y="336"/>
                    <a:pt x="194" y="336"/>
                    <a:pt x="194" y="336"/>
                  </a:cubicBezTo>
                  <a:cubicBezTo>
                    <a:pt x="194" y="336"/>
                    <a:pt x="194" y="336"/>
                    <a:pt x="194" y="336"/>
                  </a:cubicBezTo>
                  <a:cubicBezTo>
                    <a:pt x="194" y="337"/>
                    <a:pt x="194" y="337"/>
                    <a:pt x="194" y="337"/>
                  </a:cubicBezTo>
                  <a:cubicBezTo>
                    <a:pt x="194" y="338"/>
                    <a:pt x="194" y="338"/>
                    <a:pt x="195" y="338"/>
                  </a:cubicBezTo>
                  <a:cubicBezTo>
                    <a:pt x="195" y="337"/>
                    <a:pt x="195" y="337"/>
                    <a:pt x="195" y="337"/>
                  </a:cubicBezTo>
                  <a:cubicBezTo>
                    <a:pt x="195" y="337"/>
                    <a:pt x="195" y="337"/>
                    <a:pt x="195" y="336"/>
                  </a:cubicBezTo>
                  <a:cubicBezTo>
                    <a:pt x="195" y="336"/>
                    <a:pt x="195" y="335"/>
                    <a:pt x="195" y="335"/>
                  </a:cubicBezTo>
                  <a:cubicBezTo>
                    <a:pt x="195" y="335"/>
                    <a:pt x="195" y="335"/>
                    <a:pt x="195" y="335"/>
                  </a:cubicBezTo>
                  <a:cubicBezTo>
                    <a:pt x="195" y="334"/>
                    <a:pt x="196" y="334"/>
                    <a:pt x="196" y="334"/>
                  </a:cubicBezTo>
                  <a:cubicBezTo>
                    <a:pt x="196" y="334"/>
                    <a:pt x="196" y="334"/>
                    <a:pt x="197" y="334"/>
                  </a:cubicBezTo>
                  <a:cubicBezTo>
                    <a:pt x="197" y="334"/>
                    <a:pt x="197" y="334"/>
                    <a:pt x="197" y="334"/>
                  </a:cubicBezTo>
                  <a:cubicBezTo>
                    <a:pt x="198" y="334"/>
                    <a:pt x="198" y="334"/>
                    <a:pt x="199" y="333"/>
                  </a:cubicBezTo>
                  <a:cubicBezTo>
                    <a:pt x="199" y="333"/>
                    <a:pt x="199" y="334"/>
                    <a:pt x="199" y="334"/>
                  </a:cubicBezTo>
                  <a:cubicBezTo>
                    <a:pt x="200" y="334"/>
                    <a:pt x="200" y="334"/>
                    <a:pt x="201" y="334"/>
                  </a:cubicBezTo>
                  <a:cubicBezTo>
                    <a:pt x="201" y="335"/>
                    <a:pt x="201" y="335"/>
                    <a:pt x="201" y="335"/>
                  </a:cubicBezTo>
                  <a:cubicBezTo>
                    <a:pt x="201" y="335"/>
                    <a:pt x="201" y="335"/>
                    <a:pt x="202" y="335"/>
                  </a:cubicBezTo>
                  <a:cubicBezTo>
                    <a:pt x="202" y="335"/>
                    <a:pt x="202" y="336"/>
                    <a:pt x="202" y="336"/>
                  </a:cubicBezTo>
                  <a:cubicBezTo>
                    <a:pt x="203" y="336"/>
                    <a:pt x="203" y="337"/>
                    <a:pt x="203" y="337"/>
                  </a:cubicBezTo>
                  <a:cubicBezTo>
                    <a:pt x="203" y="337"/>
                    <a:pt x="203" y="337"/>
                    <a:pt x="203" y="337"/>
                  </a:cubicBezTo>
                  <a:cubicBezTo>
                    <a:pt x="203" y="337"/>
                    <a:pt x="204" y="338"/>
                    <a:pt x="204" y="338"/>
                  </a:cubicBezTo>
                  <a:cubicBezTo>
                    <a:pt x="204" y="338"/>
                    <a:pt x="204" y="338"/>
                    <a:pt x="204" y="338"/>
                  </a:cubicBezTo>
                  <a:cubicBezTo>
                    <a:pt x="205" y="338"/>
                    <a:pt x="205" y="337"/>
                    <a:pt x="205" y="337"/>
                  </a:cubicBezTo>
                  <a:cubicBezTo>
                    <a:pt x="205" y="337"/>
                    <a:pt x="205" y="336"/>
                    <a:pt x="205" y="335"/>
                  </a:cubicBezTo>
                  <a:close/>
                  <a:moveTo>
                    <a:pt x="235" y="321"/>
                  </a:moveTo>
                  <a:cubicBezTo>
                    <a:pt x="235" y="321"/>
                    <a:pt x="235" y="321"/>
                    <a:pt x="235" y="321"/>
                  </a:cubicBezTo>
                  <a:cubicBezTo>
                    <a:pt x="235" y="320"/>
                    <a:pt x="234" y="320"/>
                    <a:pt x="234" y="320"/>
                  </a:cubicBezTo>
                  <a:cubicBezTo>
                    <a:pt x="234" y="320"/>
                    <a:pt x="234" y="321"/>
                    <a:pt x="233" y="321"/>
                  </a:cubicBezTo>
                  <a:cubicBezTo>
                    <a:pt x="233" y="321"/>
                    <a:pt x="233" y="321"/>
                    <a:pt x="233" y="321"/>
                  </a:cubicBezTo>
                  <a:cubicBezTo>
                    <a:pt x="233" y="322"/>
                    <a:pt x="232" y="322"/>
                    <a:pt x="232" y="323"/>
                  </a:cubicBezTo>
                  <a:cubicBezTo>
                    <a:pt x="231" y="323"/>
                    <a:pt x="231" y="324"/>
                    <a:pt x="230" y="324"/>
                  </a:cubicBezTo>
                  <a:cubicBezTo>
                    <a:pt x="230" y="324"/>
                    <a:pt x="230" y="324"/>
                    <a:pt x="230" y="324"/>
                  </a:cubicBezTo>
                  <a:cubicBezTo>
                    <a:pt x="229" y="324"/>
                    <a:pt x="229" y="323"/>
                    <a:pt x="229" y="323"/>
                  </a:cubicBezTo>
                  <a:cubicBezTo>
                    <a:pt x="229" y="323"/>
                    <a:pt x="229" y="323"/>
                    <a:pt x="229" y="322"/>
                  </a:cubicBezTo>
                  <a:cubicBezTo>
                    <a:pt x="229" y="322"/>
                    <a:pt x="229" y="322"/>
                    <a:pt x="229" y="321"/>
                  </a:cubicBezTo>
                  <a:cubicBezTo>
                    <a:pt x="229" y="321"/>
                    <a:pt x="229" y="320"/>
                    <a:pt x="229" y="320"/>
                  </a:cubicBezTo>
                  <a:cubicBezTo>
                    <a:pt x="229" y="319"/>
                    <a:pt x="230" y="319"/>
                    <a:pt x="230" y="318"/>
                  </a:cubicBezTo>
                  <a:cubicBezTo>
                    <a:pt x="230" y="318"/>
                    <a:pt x="230" y="318"/>
                    <a:pt x="230" y="318"/>
                  </a:cubicBezTo>
                  <a:cubicBezTo>
                    <a:pt x="230" y="318"/>
                    <a:pt x="230" y="317"/>
                    <a:pt x="230" y="317"/>
                  </a:cubicBezTo>
                  <a:cubicBezTo>
                    <a:pt x="230" y="317"/>
                    <a:pt x="230" y="317"/>
                    <a:pt x="229" y="317"/>
                  </a:cubicBezTo>
                  <a:cubicBezTo>
                    <a:pt x="229" y="317"/>
                    <a:pt x="228" y="316"/>
                    <a:pt x="228" y="316"/>
                  </a:cubicBezTo>
                  <a:cubicBezTo>
                    <a:pt x="227" y="316"/>
                    <a:pt x="227" y="316"/>
                    <a:pt x="227" y="316"/>
                  </a:cubicBezTo>
                  <a:cubicBezTo>
                    <a:pt x="227" y="316"/>
                    <a:pt x="227" y="316"/>
                    <a:pt x="226" y="316"/>
                  </a:cubicBezTo>
                  <a:cubicBezTo>
                    <a:pt x="226" y="317"/>
                    <a:pt x="226" y="317"/>
                    <a:pt x="226" y="316"/>
                  </a:cubicBezTo>
                  <a:cubicBezTo>
                    <a:pt x="225" y="316"/>
                    <a:pt x="225" y="316"/>
                    <a:pt x="224" y="316"/>
                  </a:cubicBezTo>
                  <a:cubicBezTo>
                    <a:pt x="223" y="317"/>
                    <a:pt x="223" y="317"/>
                    <a:pt x="222" y="317"/>
                  </a:cubicBezTo>
                  <a:cubicBezTo>
                    <a:pt x="222" y="317"/>
                    <a:pt x="222" y="317"/>
                    <a:pt x="222" y="317"/>
                  </a:cubicBezTo>
                  <a:cubicBezTo>
                    <a:pt x="222" y="316"/>
                    <a:pt x="222" y="317"/>
                    <a:pt x="221" y="317"/>
                  </a:cubicBezTo>
                  <a:cubicBezTo>
                    <a:pt x="221" y="317"/>
                    <a:pt x="221" y="317"/>
                    <a:pt x="220" y="318"/>
                  </a:cubicBezTo>
                  <a:cubicBezTo>
                    <a:pt x="220" y="318"/>
                    <a:pt x="220" y="318"/>
                    <a:pt x="220" y="318"/>
                  </a:cubicBezTo>
                  <a:cubicBezTo>
                    <a:pt x="220" y="318"/>
                    <a:pt x="220" y="318"/>
                    <a:pt x="219" y="318"/>
                  </a:cubicBezTo>
                  <a:cubicBezTo>
                    <a:pt x="219" y="318"/>
                    <a:pt x="219" y="319"/>
                    <a:pt x="219" y="319"/>
                  </a:cubicBezTo>
                  <a:cubicBezTo>
                    <a:pt x="219" y="319"/>
                    <a:pt x="219" y="319"/>
                    <a:pt x="219" y="320"/>
                  </a:cubicBezTo>
                  <a:cubicBezTo>
                    <a:pt x="219" y="320"/>
                    <a:pt x="218" y="320"/>
                    <a:pt x="218" y="320"/>
                  </a:cubicBezTo>
                  <a:cubicBezTo>
                    <a:pt x="218" y="320"/>
                    <a:pt x="218" y="321"/>
                    <a:pt x="219" y="321"/>
                  </a:cubicBezTo>
                  <a:cubicBezTo>
                    <a:pt x="219" y="321"/>
                    <a:pt x="219" y="321"/>
                    <a:pt x="219" y="321"/>
                  </a:cubicBezTo>
                  <a:cubicBezTo>
                    <a:pt x="219" y="321"/>
                    <a:pt x="219" y="321"/>
                    <a:pt x="219" y="322"/>
                  </a:cubicBezTo>
                  <a:cubicBezTo>
                    <a:pt x="219" y="322"/>
                    <a:pt x="219" y="322"/>
                    <a:pt x="219" y="322"/>
                  </a:cubicBezTo>
                  <a:cubicBezTo>
                    <a:pt x="219" y="323"/>
                    <a:pt x="219" y="324"/>
                    <a:pt x="219" y="325"/>
                  </a:cubicBezTo>
                  <a:cubicBezTo>
                    <a:pt x="219" y="325"/>
                    <a:pt x="219" y="325"/>
                    <a:pt x="219" y="325"/>
                  </a:cubicBezTo>
                  <a:cubicBezTo>
                    <a:pt x="219" y="326"/>
                    <a:pt x="219" y="326"/>
                    <a:pt x="219" y="327"/>
                  </a:cubicBezTo>
                  <a:cubicBezTo>
                    <a:pt x="219" y="327"/>
                    <a:pt x="218" y="327"/>
                    <a:pt x="218" y="327"/>
                  </a:cubicBezTo>
                  <a:cubicBezTo>
                    <a:pt x="218" y="327"/>
                    <a:pt x="218" y="328"/>
                    <a:pt x="218" y="328"/>
                  </a:cubicBezTo>
                  <a:cubicBezTo>
                    <a:pt x="218" y="328"/>
                    <a:pt x="218" y="329"/>
                    <a:pt x="218" y="329"/>
                  </a:cubicBezTo>
                  <a:cubicBezTo>
                    <a:pt x="218" y="329"/>
                    <a:pt x="218" y="330"/>
                    <a:pt x="219" y="330"/>
                  </a:cubicBezTo>
                  <a:cubicBezTo>
                    <a:pt x="219" y="330"/>
                    <a:pt x="219" y="330"/>
                    <a:pt x="219" y="330"/>
                  </a:cubicBezTo>
                  <a:cubicBezTo>
                    <a:pt x="219" y="330"/>
                    <a:pt x="220" y="329"/>
                    <a:pt x="220" y="329"/>
                  </a:cubicBezTo>
                  <a:cubicBezTo>
                    <a:pt x="220" y="329"/>
                    <a:pt x="221" y="329"/>
                    <a:pt x="221" y="329"/>
                  </a:cubicBezTo>
                  <a:cubicBezTo>
                    <a:pt x="222" y="329"/>
                    <a:pt x="222" y="328"/>
                    <a:pt x="223" y="328"/>
                  </a:cubicBezTo>
                  <a:cubicBezTo>
                    <a:pt x="223" y="328"/>
                    <a:pt x="223" y="328"/>
                    <a:pt x="223" y="328"/>
                  </a:cubicBezTo>
                  <a:cubicBezTo>
                    <a:pt x="223" y="328"/>
                    <a:pt x="224" y="328"/>
                    <a:pt x="224" y="328"/>
                  </a:cubicBezTo>
                  <a:cubicBezTo>
                    <a:pt x="224" y="328"/>
                    <a:pt x="224" y="328"/>
                    <a:pt x="225" y="328"/>
                  </a:cubicBezTo>
                  <a:cubicBezTo>
                    <a:pt x="225" y="328"/>
                    <a:pt x="225" y="328"/>
                    <a:pt x="225" y="329"/>
                  </a:cubicBezTo>
                  <a:cubicBezTo>
                    <a:pt x="225" y="329"/>
                    <a:pt x="224" y="329"/>
                    <a:pt x="224" y="330"/>
                  </a:cubicBezTo>
                  <a:cubicBezTo>
                    <a:pt x="224" y="330"/>
                    <a:pt x="223" y="330"/>
                    <a:pt x="223" y="330"/>
                  </a:cubicBezTo>
                  <a:cubicBezTo>
                    <a:pt x="223" y="331"/>
                    <a:pt x="222" y="331"/>
                    <a:pt x="222" y="331"/>
                  </a:cubicBezTo>
                  <a:cubicBezTo>
                    <a:pt x="222" y="331"/>
                    <a:pt x="222" y="331"/>
                    <a:pt x="222" y="331"/>
                  </a:cubicBezTo>
                  <a:cubicBezTo>
                    <a:pt x="222" y="331"/>
                    <a:pt x="221" y="332"/>
                    <a:pt x="221" y="332"/>
                  </a:cubicBezTo>
                  <a:cubicBezTo>
                    <a:pt x="221" y="332"/>
                    <a:pt x="221" y="332"/>
                    <a:pt x="221" y="332"/>
                  </a:cubicBezTo>
                  <a:cubicBezTo>
                    <a:pt x="220" y="333"/>
                    <a:pt x="220" y="333"/>
                    <a:pt x="220" y="333"/>
                  </a:cubicBezTo>
                  <a:cubicBezTo>
                    <a:pt x="220" y="333"/>
                    <a:pt x="219" y="333"/>
                    <a:pt x="219" y="334"/>
                  </a:cubicBezTo>
                  <a:cubicBezTo>
                    <a:pt x="218" y="334"/>
                    <a:pt x="218" y="335"/>
                    <a:pt x="218" y="335"/>
                  </a:cubicBezTo>
                  <a:cubicBezTo>
                    <a:pt x="217" y="335"/>
                    <a:pt x="217" y="335"/>
                    <a:pt x="217" y="335"/>
                  </a:cubicBezTo>
                  <a:cubicBezTo>
                    <a:pt x="217" y="335"/>
                    <a:pt x="216" y="336"/>
                    <a:pt x="216" y="336"/>
                  </a:cubicBezTo>
                  <a:cubicBezTo>
                    <a:pt x="215" y="336"/>
                    <a:pt x="215" y="337"/>
                    <a:pt x="215" y="337"/>
                  </a:cubicBezTo>
                  <a:cubicBezTo>
                    <a:pt x="215" y="337"/>
                    <a:pt x="215" y="338"/>
                    <a:pt x="215" y="338"/>
                  </a:cubicBezTo>
                  <a:cubicBezTo>
                    <a:pt x="216" y="338"/>
                    <a:pt x="216" y="338"/>
                    <a:pt x="216" y="338"/>
                  </a:cubicBezTo>
                  <a:cubicBezTo>
                    <a:pt x="217" y="338"/>
                    <a:pt x="217" y="338"/>
                    <a:pt x="218" y="338"/>
                  </a:cubicBezTo>
                  <a:cubicBezTo>
                    <a:pt x="218" y="338"/>
                    <a:pt x="218" y="338"/>
                    <a:pt x="218" y="337"/>
                  </a:cubicBezTo>
                  <a:cubicBezTo>
                    <a:pt x="218" y="337"/>
                    <a:pt x="218" y="337"/>
                    <a:pt x="219" y="337"/>
                  </a:cubicBezTo>
                  <a:cubicBezTo>
                    <a:pt x="219" y="337"/>
                    <a:pt x="219" y="337"/>
                    <a:pt x="219" y="336"/>
                  </a:cubicBezTo>
                  <a:cubicBezTo>
                    <a:pt x="220" y="336"/>
                    <a:pt x="220" y="336"/>
                    <a:pt x="220" y="336"/>
                  </a:cubicBezTo>
                  <a:cubicBezTo>
                    <a:pt x="220" y="336"/>
                    <a:pt x="220" y="336"/>
                    <a:pt x="220" y="335"/>
                  </a:cubicBezTo>
                  <a:cubicBezTo>
                    <a:pt x="221" y="335"/>
                    <a:pt x="222" y="335"/>
                    <a:pt x="222" y="334"/>
                  </a:cubicBezTo>
                  <a:cubicBezTo>
                    <a:pt x="223" y="334"/>
                    <a:pt x="223" y="333"/>
                    <a:pt x="224" y="333"/>
                  </a:cubicBezTo>
                  <a:cubicBezTo>
                    <a:pt x="224" y="333"/>
                    <a:pt x="224" y="333"/>
                    <a:pt x="224" y="333"/>
                  </a:cubicBezTo>
                  <a:cubicBezTo>
                    <a:pt x="225" y="332"/>
                    <a:pt x="225" y="332"/>
                    <a:pt x="225" y="332"/>
                  </a:cubicBezTo>
                  <a:cubicBezTo>
                    <a:pt x="225" y="332"/>
                    <a:pt x="225" y="332"/>
                    <a:pt x="225" y="332"/>
                  </a:cubicBezTo>
                  <a:cubicBezTo>
                    <a:pt x="225" y="332"/>
                    <a:pt x="225" y="332"/>
                    <a:pt x="225" y="332"/>
                  </a:cubicBezTo>
                  <a:cubicBezTo>
                    <a:pt x="226" y="332"/>
                    <a:pt x="226" y="332"/>
                    <a:pt x="226" y="331"/>
                  </a:cubicBezTo>
                  <a:cubicBezTo>
                    <a:pt x="226" y="331"/>
                    <a:pt x="226" y="332"/>
                    <a:pt x="227" y="332"/>
                  </a:cubicBezTo>
                  <a:cubicBezTo>
                    <a:pt x="227" y="332"/>
                    <a:pt x="227" y="332"/>
                    <a:pt x="227" y="332"/>
                  </a:cubicBezTo>
                  <a:cubicBezTo>
                    <a:pt x="227" y="333"/>
                    <a:pt x="227" y="333"/>
                    <a:pt x="227" y="333"/>
                  </a:cubicBezTo>
                  <a:cubicBezTo>
                    <a:pt x="227" y="333"/>
                    <a:pt x="227" y="334"/>
                    <a:pt x="227" y="335"/>
                  </a:cubicBezTo>
                  <a:cubicBezTo>
                    <a:pt x="227" y="335"/>
                    <a:pt x="227" y="335"/>
                    <a:pt x="227" y="335"/>
                  </a:cubicBezTo>
                  <a:cubicBezTo>
                    <a:pt x="227" y="336"/>
                    <a:pt x="227" y="336"/>
                    <a:pt x="227" y="336"/>
                  </a:cubicBezTo>
                  <a:cubicBezTo>
                    <a:pt x="227" y="337"/>
                    <a:pt x="227" y="337"/>
                    <a:pt x="227" y="337"/>
                  </a:cubicBezTo>
                  <a:cubicBezTo>
                    <a:pt x="227" y="337"/>
                    <a:pt x="227" y="338"/>
                    <a:pt x="227" y="338"/>
                  </a:cubicBezTo>
                  <a:cubicBezTo>
                    <a:pt x="227" y="338"/>
                    <a:pt x="226" y="338"/>
                    <a:pt x="226" y="338"/>
                  </a:cubicBezTo>
                  <a:cubicBezTo>
                    <a:pt x="226" y="338"/>
                    <a:pt x="226" y="338"/>
                    <a:pt x="226" y="338"/>
                  </a:cubicBezTo>
                  <a:cubicBezTo>
                    <a:pt x="225" y="338"/>
                    <a:pt x="225" y="338"/>
                    <a:pt x="225" y="337"/>
                  </a:cubicBezTo>
                  <a:cubicBezTo>
                    <a:pt x="225" y="337"/>
                    <a:pt x="224" y="337"/>
                    <a:pt x="224" y="337"/>
                  </a:cubicBezTo>
                  <a:cubicBezTo>
                    <a:pt x="224" y="336"/>
                    <a:pt x="224" y="336"/>
                    <a:pt x="224" y="337"/>
                  </a:cubicBezTo>
                  <a:cubicBezTo>
                    <a:pt x="223" y="337"/>
                    <a:pt x="223" y="337"/>
                    <a:pt x="223" y="338"/>
                  </a:cubicBezTo>
                  <a:cubicBezTo>
                    <a:pt x="223" y="338"/>
                    <a:pt x="223" y="338"/>
                    <a:pt x="224" y="338"/>
                  </a:cubicBezTo>
                  <a:cubicBezTo>
                    <a:pt x="224" y="338"/>
                    <a:pt x="224" y="338"/>
                    <a:pt x="224" y="338"/>
                  </a:cubicBezTo>
                  <a:cubicBezTo>
                    <a:pt x="224" y="339"/>
                    <a:pt x="224" y="339"/>
                    <a:pt x="224" y="339"/>
                  </a:cubicBezTo>
                  <a:cubicBezTo>
                    <a:pt x="225" y="339"/>
                    <a:pt x="225" y="340"/>
                    <a:pt x="226" y="340"/>
                  </a:cubicBezTo>
                  <a:cubicBezTo>
                    <a:pt x="226" y="340"/>
                    <a:pt x="226" y="340"/>
                    <a:pt x="226" y="340"/>
                  </a:cubicBezTo>
                  <a:cubicBezTo>
                    <a:pt x="226" y="341"/>
                    <a:pt x="226" y="341"/>
                    <a:pt x="227" y="341"/>
                  </a:cubicBezTo>
                  <a:cubicBezTo>
                    <a:pt x="227" y="341"/>
                    <a:pt x="227" y="341"/>
                    <a:pt x="227" y="341"/>
                  </a:cubicBezTo>
                  <a:cubicBezTo>
                    <a:pt x="227" y="341"/>
                    <a:pt x="228" y="341"/>
                    <a:pt x="228" y="340"/>
                  </a:cubicBezTo>
                  <a:cubicBezTo>
                    <a:pt x="228" y="340"/>
                    <a:pt x="228" y="340"/>
                    <a:pt x="228" y="340"/>
                  </a:cubicBezTo>
                  <a:cubicBezTo>
                    <a:pt x="228" y="339"/>
                    <a:pt x="228" y="339"/>
                    <a:pt x="228" y="338"/>
                  </a:cubicBezTo>
                  <a:cubicBezTo>
                    <a:pt x="228" y="338"/>
                    <a:pt x="228" y="337"/>
                    <a:pt x="228" y="337"/>
                  </a:cubicBezTo>
                  <a:cubicBezTo>
                    <a:pt x="229" y="337"/>
                    <a:pt x="229" y="336"/>
                    <a:pt x="229" y="336"/>
                  </a:cubicBezTo>
                  <a:cubicBezTo>
                    <a:pt x="229" y="336"/>
                    <a:pt x="229" y="336"/>
                    <a:pt x="229" y="335"/>
                  </a:cubicBezTo>
                  <a:cubicBezTo>
                    <a:pt x="229" y="335"/>
                    <a:pt x="229" y="334"/>
                    <a:pt x="229" y="333"/>
                  </a:cubicBezTo>
                  <a:cubicBezTo>
                    <a:pt x="229" y="333"/>
                    <a:pt x="229" y="333"/>
                    <a:pt x="229" y="333"/>
                  </a:cubicBezTo>
                  <a:cubicBezTo>
                    <a:pt x="229" y="332"/>
                    <a:pt x="229" y="332"/>
                    <a:pt x="229" y="332"/>
                  </a:cubicBezTo>
                  <a:cubicBezTo>
                    <a:pt x="229" y="332"/>
                    <a:pt x="229" y="332"/>
                    <a:pt x="229" y="331"/>
                  </a:cubicBezTo>
                  <a:cubicBezTo>
                    <a:pt x="229" y="331"/>
                    <a:pt x="229" y="330"/>
                    <a:pt x="229" y="329"/>
                  </a:cubicBezTo>
                  <a:cubicBezTo>
                    <a:pt x="229" y="329"/>
                    <a:pt x="229" y="329"/>
                    <a:pt x="229" y="329"/>
                  </a:cubicBezTo>
                  <a:cubicBezTo>
                    <a:pt x="229" y="328"/>
                    <a:pt x="229" y="328"/>
                    <a:pt x="229" y="328"/>
                  </a:cubicBezTo>
                  <a:cubicBezTo>
                    <a:pt x="230" y="327"/>
                    <a:pt x="230" y="327"/>
                    <a:pt x="231" y="326"/>
                  </a:cubicBezTo>
                  <a:cubicBezTo>
                    <a:pt x="231" y="326"/>
                    <a:pt x="231" y="326"/>
                    <a:pt x="231" y="326"/>
                  </a:cubicBezTo>
                  <a:cubicBezTo>
                    <a:pt x="232" y="325"/>
                    <a:pt x="233" y="324"/>
                    <a:pt x="234" y="323"/>
                  </a:cubicBezTo>
                  <a:cubicBezTo>
                    <a:pt x="234" y="323"/>
                    <a:pt x="234" y="323"/>
                    <a:pt x="234" y="323"/>
                  </a:cubicBezTo>
                  <a:cubicBezTo>
                    <a:pt x="234" y="323"/>
                    <a:pt x="234" y="322"/>
                    <a:pt x="234" y="322"/>
                  </a:cubicBezTo>
                  <a:cubicBezTo>
                    <a:pt x="235" y="322"/>
                    <a:pt x="235" y="322"/>
                    <a:pt x="235" y="322"/>
                  </a:cubicBezTo>
                  <a:cubicBezTo>
                    <a:pt x="235" y="322"/>
                    <a:pt x="235" y="321"/>
                    <a:pt x="235" y="321"/>
                  </a:cubicBezTo>
                  <a:close/>
                  <a:moveTo>
                    <a:pt x="278" y="332"/>
                  </a:moveTo>
                  <a:cubicBezTo>
                    <a:pt x="278" y="332"/>
                    <a:pt x="278" y="332"/>
                    <a:pt x="278" y="332"/>
                  </a:cubicBezTo>
                  <a:cubicBezTo>
                    <a:pt x="278" y="332"/>
                    <a:pt x="278" y="332"/>
                    <a:pt x="278" y="331"/>
                  </a:cubicBezTo>
                  <a:cubicBezTo>
                    <a:pt x="277" y="331"/>
                    <a:pt x="277" y="331"/>
                    <a:pt x="277" y="331"/>
                  </a:cubicBezTo>
                  <a:cubicBezTo>
                    <a:pt x="277" y="331"/>
                    <a:pt x="277" y="331"/>
                    <a:pt x="276" y="331"/>
                  </a:cubicBezTo>
                  <a:cubicBezTo>
                    <a:pt x="276" y="331"/>
                    <a:pt x="275" y="331"/>
                    <a:pt x="275" y="330"/>
                  </a:cubicBezTo>
                  <a:cubicBezTo>
                    <a:pt x="274" y="330"/>
                    <a:pt x="274" y="329"/>
                    <a:pt x="273" y="329"/>
                  </a:cubicBezTo>
                  <a:cubicBezTo>
                    <a:pt x="272" y="330"/>
                    <a:pt x="272" y="329"/>
                    <a:pt x="272" y="329"/>
                  </a:cubicBezTo>
                  <a:cubicBezTo>
                    <a:pt x="272" y="328"/>
                    <a:pt x="271" y="328"/>
                    <a:pt x="271" y="328"/>
                  </a:cubicBezTo>
                  <a:cubicBezTo>
                    <a:pt x="271" y="328"/>
                    <a:pt x="271" y="328"/>
                    <a:pt x="271" y="328"/>
                  </a:cubicBezTo>
                  <a:cubicBezTo>
                    <a:pt x="270" y="328"/>
                    <a:pt x="270" y="327"/>
                    <a:pt x="270" y="327"/>
                  </a:cubicBezTo>
                  <a:cubicBezTo>
                    <a:pt x="270" y="326"/>
                    <a:pt x="270" y="325"/>
                    <a:pt x="270" y="325"/>
                  </a:cubicBezTo>
                  <a:cubicBezTo>
                    <a:pt x="270" y="325"/>
                    <a:pt x="270" y="325"/>
                    <a:pt x="270" y="325"/>
                  </a:cubicBezTo>
                  <a:cubicBezTo>
                    <a:pt x="270" y="324"/>
                    <a:pt x="270" y="324"/>
                    <a:pt x="270" y="324"/>
                  </a:cubicBezTo>
                  <a:cubicBezTo>
                    <a:pt x="270" y="323"/>
                    <a:pt x="270" y="323"/>
                    <a:pt x="270" y="323"/>
                  </a:cubicBezTo>
                  <a:cubicBezTo>
                    <a:pt x="270" y="323"/>
                    <a:pt x="270" y="322"/>
                    <a:pt x="270" y="322"/>
                  </a:cubicBezTo>
                  <a:cubicBezTo>
                    <a:pt x="270" y="322"/>
                    <a:pt x="270" y="322"/>
                    <a:pt x="271" y="321"/>
                  </a:cubicBezTo>
                  <a:cubicBezTo>
                    <a:pt x="271" y="321"/>
                    <a:pt x="271" y="321"/>
                    <a:pt x="271" y="321"/>
                  </a:cubicBezTo>
                  <a:cubicBezTo>
                    <a:pt x="272" y="321"/>
                    <a:pt x="272" y="320"/>
                    <a:pt x="273" y="320"/>
                  </a:cubicBezTo>
                  <a:cubicBezTo>
                    <a:pt x="273" y="320"/>
                    <a:pt x="273" y="319"/>
                    <a:pt x="274" y="319"/>
                  </a:cubicBezTo>
                  <a:cubicBezTo>
                    <a:pt x="274" y="319"/>
                    <a:pt x="274" y="319"/>
                    <a:pt x="274" y="318"/>
                  </a:cubicBezTo>
                  <a:cubicBezTo>
                    <a:pt x="274" y="318"/>
                    <a:pt x="275" y="318"/>
                    <a:pt x="275" y="317"/>
                  </a:cubicBezTo>
                  <a:cubicBezTo>
                    <a:pt x="274" y="317"/>
                    <a:pt x="274" y="316"/>
                    <a:pt x="274" y="316"/>
                  </a:cubicBezTo>
                  <a:cubicBezTo>
                    <a:pt x="274" y="316"/>
                    <a:pt x="274" y="316"/>
                    <a:pt x="273" y="316"/>
                  </a:cubicBezTo>
                  <a:cubicBezTo>
                    <a:pt x="273" y="316"/>
                    <a:pt x="273" y="316"/>
                    <a:pt x="273" y="316"/>
                  </a:cubicBezTo>
                  <a:cubicBezTo>
                    <a:pt x="272" y="316"/>
                    <a:pt x="272" y="316"/>
                    <a:pt x="272" y="316"/>
                  </a:cubicBezTo>
                  <a:cubicBezTo>
                    <a:pt x="272" y="316"/>
                    <a:pt x="271" y="316"/>
                    <a:pt x="271" y="316"/>
                  </a:cubicBezTo>
                  <a:cubicBezTo>
                    <a:pt x="271" y="317"/>
                    <a:pt x="270" y="317"/>
                    <a:pt x="270" y="317"/>
                  </a:cubicBezTo>
                  <a:cubicBezTo>
                    <a:pt x="270" y="317"/>
                    <a:pt x="270" y="316"/>
                    <a:pt x="270" y="316"/>
                  </a:cubicBezTo>
                  <a:cubicBezTo>
                    <a:pt x="270" y="316"/>
                    <a:pt x="270" y="316"/>
                    <a:pt x="270" y="316"/>
                  </a:cubicBezTo>
                  <a:cubicBezTo>
                    <a:pt x="270" y="316"/>
                    <a:pt x="270" y="315"/>
                    <a:pt x="269" y="315"/>
                  </a:cubicBezTo>
                  <a:cubicBezTo>
                    <a:pt x="269" y="315"/>
                    <a:pt x="269" y="315"/>
                    <a:pt x="269" y="315"/>
                  </a:cubicBezTo>
                  <a:cubicBezTo>
                    <a:pt x="269" y="315"/>
                    <a:pt x="269" y="315"/>
                    <a:pt x="269" y="314"/>
                  </a:cubicBezTo>
                  <a:cubicBezTo>
                    <a:pt x="269" y="314"/>
                    <a:pt x="269" y="314"/>
                    <a:pt x="269" y="313"/>
                  </a:cubicBezTo>
                  <a:cubicBezTo>
                    <a:pt x="268" y="313"/>
                    <a:pt x="268" y="313"/>
                    <a:pt x="268" y="312"/>
                  </a:cubicBezTo>
                  <a:cubicBezTo>
                    <a:pt x="268" y="312"/>
                    <a:pt x="267" y="312"/>
                    <a:pt x="267" y="312"/>
                  </a:cubicBezTo>
                  <a:cubicBezTo>
                    <a:pt x="267" y="311"/>
                    <a:pt x="267" y="311"/>
                    <a:pt x="267" y="311"/>
                  </a:cubicBezTo>
                  <a:cubicBezTo>
                    <a:pt x="266" y="311"/>
                    <a:pt x="266" y="311"/>
                    <a:pt x="266" y="311"/>
                  </a:cubicBezTo>
                  <a:cubicBezTo>
                    <a:pt x="265" y="311"/>
                    <a:pt x="265" y="312"/>
                    <a:pt x="265" y="312"/>
                  </a:cubicBezTo>
                  <a:cubicBezTo>
                    <a:pt x="265" y="312"/>
                    <a:pt x="265" y="312"/>
                    <a:pt x="265" y="312"/>
                  </a:cubicBezTo>
                  <a:cubicBezTo>
                    <a:pt x="266" y="312"/>
                    <a:pt x="266" y="313"/>
                    <a:pt x="266" y="313"/>
                  </a:cubicBezTo>
                  <a:cubicBezTo>
                    <a:pt x="266" y="313"/>
                    <a:pt x="266" y="313"/>
                    <a:pt x="266" y="314"/>
                  </a:cubicBezTo>
                  <a:cubicBezTo>
                    <a:pt x="266" y="314"/>
                    <a:pt x="266" y="314"/>
                    <a:pt x="266" y="315"/>
                  </a:cubicBezTo>
                  <a:cubicBezTo>
                    <a:pt x="267" y="315"/>
                    <a:pt x="267" y="316"/>
                    <a:pt x="266" y="317"/>
                  </a:cubicBezTo>
                  <a:cubicBezTo>
                    <a:pt x="266" y="317"/>
                    <a:pt x="266" y="317"/>
                    <a:pt x="266" y="317"/>
                  </a:cubicBezTo>
                  <a:cubicBezTo>
                    <a:pt x="266" y="317"/>
                    <a:pt x="266" y="318"/>
                    <a:pt x="266" y="318"/>
                  </a:cubicBezTo>
                  <a:cubicBezTo>
                    <a:pt x="266" y="318"/>
                    <a:pt x="266" y="317"/>
                    <a:pt x="266" y="317"/>
                  </a:cubicBezTo>
                  <a:cubicBezTo>
                    <a:pt x="266" y="317"/>
                    <a:pt x="265" y="317"/>
                    <a:pt x="265" y="317"/>
                  </a:cubicBezTo>
                  <a:cubicBezTo>
                    <a:pt x="265" y="317"/>
                    <a:pt x="265" y="317"/>
                    <a:pt x="264" y="317"/>
                  </a:cubicBezTo>
                  <a:cubicBezTo>
                    <a:pt x="264" y="317"/>
                    <a:pt x="264" y="317"/>
                    <a:pt x="263" y="317"/>
                  </a:cubicBezTo>
                  <a:cubicBezTo>
                    <a:pt x="263" y="317"/>
                    <a:pt x="262" y="317"/>
                    <a:pt x="262" y="317"/>
                  </a:cubicBezTo>
                  <a:cubicBezTo>
                    <a:pt x="261" y="317"/>
                    <a:pt x="261" y="317"/>
                    <a:pt x="261" y="317"/>
                  </a:cubicBezTo>
                  <a:cubicBezTo>
                    <a:pt x="260" y="317"/>
                    <a:pt x="260" y="317"/>
                    <a:pt x="260" y="318"/>
                  </a:cubicBezTo>
                  <a:cubicBezTo>
                    <a:pt x="260" y="318"/>
                    <a:pt x="260" y="318"/>
                    <a:pt x="259" y="318"/>
                  </a:cubicBezTo>
                  <a:cubicBezTo>
                    <a:pt x="259" y="319"/>
                    <a:pt x="259" y="319"/>
                    <a:pt x="259" y="319"/>
                  </a:cubicBezTo>
                  <a:cubicBezTo>
                    <a:pt x="259" y="319"/>
                    <a:pt x="259" y="319"/>
                    <a:pt x="259" y="319"/>
                  </a:cubicBezTo>
                  <a:cubicBezTo>
                    <a:pt x="259" y="319"/>
                    <a:pt x="260" y="320"/>
                    <a:pt x="260" y="319"/>
                  </a:cubicBezTo>
                  <a:cubicBezTo>
                    <a:pt x="260" y="319"/>
                    <a:pt x="261" y="320"/>
                    <a:pt x="261" y="320"/>
                  </a:cubicBezTo>
                  <a:cubicBezTo>
                    <a:pt x="262" y="320"/>
                    <a:pt x="262" y="321"/>
                    <a:pt x="263" y="321"/>
                  </a:cubicBezTo>
                  <a:cubicBezTo>
                    <a:pt x="263" y="321"/>
                    <a:pt x="263" y="321"/>
                    <a:pt x="263" y="321"/>
                  </a:cubicBezTo>
                  <a:cubicBezTo>
                    <a:pt x="263" y="321"/>
                    <a:pt x="263" y="321"/>
                    <a:pt x="263" y="321"/>
                  </a:cubicBezTo>
                  <a:cubicBezTo>
                    <a:pt x="264" y="321"/>
                    <a:pt x="264" y="321"/>
                    <a:pt x="265" y="321"/>
                  </a:cubicBezTo>
                  <a:cubicBezTo>
                    <a:pt x="265" y="322"/>
                    <a:pt x="265" y="322"/>
                    <a:pt x="266" y="322"/>
                  </a:cubicBezTo>
                  <a:cubicBezTo>
                    <a:pt x="266" y="322"/>
                    <a:pt x="266" y="322"/>
                    <a:pt x="266" y="322"/>
                  </a:cubicBezTo>
                  <a:cubicBezTo>
                    <a:pt x="266" y="322"/>
                    <a:pt x="266" y="322"/>
                    <a:pt x="266" y="322"/>
                  </a:cubicBezTo>
                  <a:cubicBezTo>
                    <a:pt x="266" y="323"/>
                    <a:pt x="266" y="323"/>
                    <a:pt x="266" y="324"/>
                  </a:cubicBezTo>
                  <a:cubicBezTo>
                    <a:pt x="266" y="324"/>
                    <a:pt x="266" y="325"/>
                    <a:pt x="267" y="325"/>
                  </a:cubicBezTo>
                  <a:cubicBezTo>
                    <a:pt x="267" y="325"/>
                    <a:pt x="267" y="325"/>
                    <a:pt x="267" y="325"/>
                  </a:cubicBezTo>
                  <a:cubicBezTo>
                    <a:pt x="267" y="325"/>
                    <a:pt x="266" y="326"/>
                    <a:pt x="266" y="326"/>
                  </a:cubicBezTo>
                  <a:cubicBezTo>
                    <a:pt x="266" y="326"/>
                    <a:pt x="266" y="326"/>
                    <a:pt x="266" y="326"/>
                  </a:cubicBezTo>
                  <a:cubicBezTo>
                    <a:pt x="266" y="326"/>
                    <a:pt x="266" y="327"/>
                    <a:pt x="266" y="327"/>
                  </a:cubicBezTo>
                  <a:cubicBezTo>
                    <a:pt x="266" y="327"/>
                    <a:pt x="266" y="327"/>
                    <a:pt x="265" y="327"/>
                  </a:cubicBezTo>
                  <a:cubicBezTo>
                    <a:pt x="265" y="328"/>
                    <a:pt x="264" y="329"/>
                    <a:pt x="264" y="330"/>
                  </a:cubicBezTo>
                  <a:cubicBezTo>
                    <a:pt x="264" y="330"/>
                    <a:pt x="264" y="330"/>
                    <a:pt x="264" y="330"/>
                  </a:cubicBezTo>
                  <a:cubicBezTo>
                    <a:pt x="263" y="330"/>
                    <a:pt x="263" y="331"/>
                    <a:pt x="263" y="331"/>
                  </a:cubicBezTo>
                  <a:cubicBezTo>
                    <a:pt x="263" y="331"/>
                    <a:pt x="262" y="331"/>
                    <a:pt x="262" y="331"/>
                  </a:cubicBezTo>
                  <a:cubicBezTo>
                    <a:pt x="262" y="331"/>
                    <a:pt x="262" y="331"/>
                    <a:pt x="262" y="331"/>
                  </a:cubicBezTo>
                  <a:cubicBezTo>
                    <a:pt x="262" y="331"/>
                    <a:pt x="262" y="331"/>
                    <a:pt x="262" y="331"/>
                  </a:cubicBezTo>
                  <a:cubicBezTo>
                    <a:pt x="262" y="330"/>
                    <a:pt x="263" y="329"/>
                    <a:pt x="263" y="329"/>
                  </a:cubicBezTo>
                  <a:cubicBezTo>
                    <a:pt x="263" y="328"/>
                    <a:pt x="263" y="328"/>
                    <a:pt x="263" y="328"/>
                  </a:cubicBezTo>
                  <a:cubicBezTo>
                    <a:pt x="263" y="328"/>
                    <a:pt x="263" y="327"/>
                    <a:pt x="263" y="327"/>
                  </a:cubicBezTo>
                  <a:cubicBezTo>
                    <a:pt x="263" y="327"/>
                    <a:pt x="263" y="327"/>
                    <a:pt x="264" y="327"/>
                  </a:cubicBezTo>
                  <a:cubicBezTo>
                    <a:pt x="264" y="327"/>
                    <a:pt x="264" y="326"/>
                    <a:pt x="264" y="326"/>
                  </a:cubicBezTo>
                  <a:cubicBezTo>
                    <a:pt x="264" y="326"/>
                    <a:pt x="264" y="325"/>
                    <a:pt x="263" y="325"/>
                  </a:cubicBezTo>
                  <a:cubicBezTo>
                    <a:pt x="263" y="325"/>
                    <a:pt x="263" y="325"/>
                    <a:pt x="263" y="325"/>
                  </a:cubicBezTo>
                  <a:cubicBezTo>
                    <a:pt x="263" y="325"/>
                    <a:pt x="262" y="325"/>
                    <a:pt x="262" y="325"/>
                  </a:cubicBezTo>
                  <a:cubicBezTo>
                    <a:pt x="262" y="325"/>
                    <a:pt x="262" y="324"/>
                    <a:pt x="261" y="324"/>
                  </a:cubicBezTo>
                  <a:cubicBezTo>
                    <a:pt x="261" y="324"/>
                    <a:pt x="261" y="324"/>
                    <a:pt x="261" y="324"/>
                  </a:cubicBezTo>
                  <a:cubicBezTo>
                    <a:pt x="261" y="324"/>
                    <a:pt x="261" y="324"/>
                    <a:pt x="260" y="324"/>
                  </a:cubicBezTo>
                  <a:cubicBezTo>
                    <a:pt x="260" y="324"/>
                    <a:pt x="260" y="324"/>
                    <a:pt x="260" y="323"/>
                  </a:cubicBezTo>
                  <a:cubicBezTo>
                    <a:pt x="260" y="323"/>
                    <a:pt x="260" y="323"/>
                    <a:pt x="260" y="323"/>
                  </a:cubicBezTo>
                  <a:cubicBezTo>
                    <a:pt x="260" y="323"/>
                    <a:pt x="260" y="323"/>
                    <a:pt x="260" y="323"/>
                  </a:cubicBezTo>
                  <a:cubicBezTo>
                    <a:pt x="260" y="323"/>
                    <a:pt x="260" y="323"/>
                    <a:pt x="259" y="323"/>
                  </a:cubicBezTo>
                  <a:cubicBezTo>
                    <a:pt x="259" y="323"/>
                    <a:pt x="259" y="324"/>
                    <a:pt x="259" y="324"/>
                  </a:cubicBezTo>
                  <a:cubicBezTo>
                    <a:pt x="259" y="324"/>
                    <a:pt x="259" y="324"/>
                    <a:pt x="259" y="324"/>
                  </a:cubicBezTo>
                  <a:cubicBezTo>
                    <a:pt x="260" y="325"/>
                    <a:pt x="260" y="325"/>
                    <a:pt x="260" y="325"/>
                  </a:cubicBezTo>
                  <a:cubicBezTo>
                    <a:pt x="261" y="326"/>
                    <a:pt x="261" y="326"/>
                    <a:pt x="261" y="326"/>
                  </a:cubicBezTo>
                  <a:cubicBezTo>
                    <a:pt x="261" y="326"/>
                    <a:pt x="261" y="326"/>
                    <a:pt x="261" y="326"/>
                  </a:cubicBezTo>
                  <a:cubicBezTo>
                    <a:pt x="262" y="326"/>
                    <a:pt x="262" y="326"/>
                    <a:pt x="262" y="327"/>
                  </a:cubicBezTo>
                  <a:cubicBezTo>
                    <a:pt x="262" y="327"/>
                    <a:pt x="262" y="327"/>
                    <a:pt x="262" y="327"/>
                  </a:cubicBezTo>
                  <a:cubicBezTo>
                    <a:pt x="262" y="327"/>
                    <a:pt x="262" y="328"/>
                    <a:pt x="262" y="328"/>
                  </a:cubicBezTo>
                  <a:cubicBezTo>
                    <a:pt x="262" y="328"/>
                    <a:pt x="262" y="329"/>
                    <a:pt x="262" y="330"/>
                  </a:cubicBezTo>
                  <a:cubicBezTo>
                    <a:pt x="261" y="330"/>
                    <a:pt x="261" y="331"/>
                    <a:pt x="261" y="331"/>
                  </a:cubicBezTo>
                  <a:cubicBezTo>
                    <a:pt x="261" y="331"/>
                    <a:pt x="260" y="331"/>
                    <a:pt x="260" y="331"/>
                  </a:cubicBezTo>
                  <a:cubicBezTo>
                    <a:pt x="260" y="332"/>
                    <a:pt x="260" y="332"/>
                    <a:pt x="260" y="332"/>
                  </a:cubicBezTo>
                  <a:cubicBezTo>
                    <a:pt x="260" y="332"/>
                    <a:pt x="260" y="333"/>
                    <a:pt x="260" y="333"/>
                  </a:cubicBezTo>
                  <a:cubicBezTo>
                    <a:pt x="260" y="333"/>
                    <a:pt x="260" y="334"/>
                    <a:pt x="260" y="334"/>
                  </a:cubicBezTo>
                  <a:cubicBezTo>
                    <a:pt x="260" y="334"/>
                    <a:pt x="260" y="334"/>
                    <a:pt x="261" y="334"/>
                  </a:cubicBezTo>
                  <a:cubicBezTo>
                    <a:pt x="261" y="335"/>
                    <a:pt x="261" y="335"/>
                    <a:pt x="261" y="335"/>
                  </a:cubicBezTo>
                  <a:cubicBezTo>
                    <a:pt x="261" y="335"/>
                    <a:pt x="261" y="335"/>
                    <a:pt x="261" y="335"/>
                  </a:cubicBezTo>
                  <a:cubicBezTo>
                    <a:pt x="262" y="335"/>
                    <a:pt x="262" y="335"/>
                    <a:pt x="262" y="335"/>
                  </a:cubicBezTo>
                  <a:cubicBezTo>
                    <a:pt x="262" y="335"/>
                    <a:pt x="263" y="335"/>
                    <a:pt x="263" y="334"/>
                  </a:cubicBezTo>
                  <a:cubicBezTo>
                    <a:pt x="263" y="334"/>
                    <a:pt x="264" y="333"/>
                    <a:pt x="264" y="333"/>
                  </a:cubicBezTo>
                  <a:cubicBezTo>
                    <a:pt x="265" y="332"/>
                    <a:pt x="265" y="332"/>
                    <a:pt x="265" y="331"/>
                  </a:cubicBezTo>
                  <a:cubicBezTo>
                    <a:pt x="266" y="331"/>
                    <a:pt x="266" y="331"/>
                    <a:pt x="267" y="331"/>
                  </a:cubicBezTo>
                  <a:cubicBezTo>
                    <a:pt x="267" y="331"/>
                    <a:pt x="267" y="331"/>
                    <a:pt x="267" y="331"/>
                  </a:cubicBezTo>
                  <a:cubicBezTo>
                    <a:pt x="267" y="331"/>
                    <a:pt x="267" y="332"/>
                    <a:pt x="267" y="332"/>
                  </a:cubicBezTo>
                  <a:cubicBezTo>
                    <a:pt x="267" y="332"/>
                    <a:pt x="267" y="332"/>
                    <a:pt x="267" y="332"/>
                  </a:cubicBezTo>
                  <a:cubicBezTo>
                    <a:pt x="267" y="332"/>
                    <a:pt x="267" y="333"/>
                    <a:pt x="267" y="333"/>
                  </a:cubicBezTo>
                  <a:cubicBezTo>
                    <a:pt x="267" y="333"/>
                    <a:pt x="267" y="334"/>
                    <a:pt x="267" y="334"/>
                  </a:cubicBezTo>
                  <a:cubicBezTo>
                    <a:pt x="267" y="335"/>
                    <a:pt x="267" y="335"/>
                    <a:pt x="267" y="336"/>
                  </a:cubicBezTo>
                  <a:cubicBezTo>
                    <a:pt x="267" y="336"/>
                    <a:pt x="267" y="336"/>
                    <a:pt x="267" y="336"/>
                  </a:cubicBezTo>
                  <a:cubicBezTo>
                    <a:pt x="266" y="336"/>
                    <a:pt x="266" y="337"/>
                    <a:pt x="266" y="337"/>
                  </a:cubicBezTo>
                  <a:cubicBezTo>
                    <a:pt x="266" y="337"/>
                    <a:pt x="266" y="337"/>
                    <a:pt x="266" y="337"/>
                  </a:cubicBezTo>
                  <a:cubicBezTo>
                    <a:pt x="267" y="337"/>
                    <a:pt x="267" y="337"/>
                    <a:pt x="266" y="338"/>
                  </a:cubicBezTo>
                  <a:cubicBezTo>
                    <a:pt x="266" y="338"/>
                    <a:pt x="266" y="338"/>
                    <a:pt x="266" y="338"/>
                  </a:cubicBezTo>
                  <a:cubicBezTo>
                    <a:pt x="267" y="338"/>
                    <a:pt x="267" y="338"/>
                    <a:pt x="267" y="338"/>
                  </a:cubicBezTo>
                  <a:cubicBezTo>
                    <a:pt x="267" y="339"/>
                    <a:pt x="267" y="339"/>
                    <a:pt x="268" y="339"/>
                  </a:cubicBezTo>
                  <a:cubicBezTo>
                    <a:pt x="268" y="339"/>
                    <a:pt x="269" y="339"/>
                    <a:pt x="269" y="338"/>
                  </a:cubicBezTo>
                  <a:cubicBezTo>
                    <a:pt x="269" y="338"/>
                    <a:pt x="269" y="338"/>
                    <a:pt x="270" y="338"/>
                  </a:cubicBezTo>
                  <a:cubicBezTo>
                    <a:pt x="270" y="337"/>
                    <a:pt x="270" y="337"/>
                    <a:pt x="270" y="337"/>
                  </a:cubicBezTo>
                  <a:cubicBezTo>
                    <a:pt x="270" y="336"/>
                    <a:pt x="270" y="336"/>
                    <a:pt x="270" y="335"/>
                  </a:cubicBezTo>
                  <a:cubicBezTo>
                    <a:pt x="270" y="335"/>
                    <a:pt x="270" y="335"/>
                    <a:pt x="270" y="335"/>
                  </a:cubicBezTo>
                  <a:cubicBezTo>
                    <a:pt x="270" y="335"/>
                    <a:pt x="270" y="334"/>
                    <a:pt x="270" y="334"/>
                  </a:cubicBezTo>
                  <a:cubicBezTo>
                    <a:pt x="270" y="334"/>
                    <a:pt x="270" y="333"/>
                    <a:pt x="270" y="333"/>
                  </a:cubicBezTo>
                  <a:cubicBezTo>
                    <a:pt x="270" y="333"/>
                    <a:pt x="270" y="332"/>
                    <a:pt x="270" y="332"/>
                  </a:cubicBezTo>
                  <a:cubicBezTo>
                    <a:pt x="270" y="332"/>
                    <a:pt x="270" y="332"/>
                    <a:pt x="270" y="332"/>
                  </a:cubicBezTo>
                  <a:cubicBezTo>
                    <a:pt x="271" y="332"/>
                    <a:pt x="271" y="332"/>
                    <a:pt x="271" y="332"/>
                  </a:cubicBezTo>
                  <a:cubicBezTo>
                    <a:pt x="272" y="332"/>
                    <a:pt x="273" y="333"/>
                    <a:pt x="273" y="333"/>
                  </a:cubicBezTo>
                  <a:cubicBezTo>
                    <a:pt x="274" y="333"/>
                    <a:pt x="274" y="333"/>
                    <a:pt x="274" y="333"/>
                  </a:cubicBezTo>
                  <a:cubicBezTo>
                    <a:pt x="274" y="333"/>
                    <a:pt x="275" y="333"/>
                    <a:pt x="275" y="333"/>
                  </a:cubicBezTo>
                  <a:cubicBezTo>
                    <a:pt x="275" y="334"/>
                    <a:pt x="276" y="334"/>
                    <a:pt x="276" y="334"/>
                  </a:cubicBezTo>
                  <a:cubicBezTo>
                    <a:pt x="277" y="334"/>
                    <a:pt x="277" y="334"/>
                    <a:pt x="277" y="334"/>
                  </a:cubicBezTo>
                  <a:cubicBezTo>
                    <a:pt x="277" y="334"/>
                    <a:pt x="278" y="334"/>
                    <a:pt x="278" y="334"/>
                  </a:cubicBezTo>
                  <a:cubicBezTo>
                    <a:pt x="278" y="333"/>
                    <a:pt x="278" y="333"/>
                    <a:pt x="278" y="333"/>
                  </a:cubicBezTo>
                  <a:cubicBezTo>
                    <a:pt x="278" y="333"/>
                    <a:pt x="278" y="333"/>
                    <a:pt x="278" y="333"/>
                  </a:cubicBezTo>
                  <a:cubicBezTo>
                    <a:pt x="278" y="332"/>
                    <a:pt x="278" y="332"/>
                    <a:pt x="278" y="332"/>
                  </a:cubicBezTo>
                  <a:close/>
                  <a:moveTo>
                    <a:pt x="313" y="335"/>
                  </a:moveTo>
                  <a:cubicBezTo>
                    <a:pt x="313" y="334"/>
                    <a:pt x="312" y="334"/>
                    <a:pt x="312" y="334"/>
                  </a:cubicBezTo>
                  <a:cubicBezTo>
                    <a:pt x="311" y="334"/>
                    <a:pt x="311" y="334"/>
                    <a:pt x="311" y="334"/>
                  </a:cubicBezTo>
                  <a:cubicBezTo>
                    <a:pt x="311" y="334"/>
                    <a:pt x="310" y="334"/>
                    <a:pt x="310" y="334"/>
                  </a:cubicBezTo>
                  <a:cubicBezTo>
                    <a:pt x="309" y="334"/>
                    <a:pt x="309" y="334"/>
                    <a:pt x="308" y="334"/>
                  </a:cubicBezTo>
                  <a:cubicBezTo>
                    <a:pt x="308" y="334"/>
                    <a:pt x="308" y="334"/>
                    <a:pt x="307" y="333"/>
                  </a:cubicBezTo>
                  <a:cubicBezTo>
                    <a:pt x="307" y="333"/>
                    <a:pt x="307" y="333"/>
                    <a:pt x="306" y="333"/>
                  </a:cubicBezTo>
                  <a:cubicBezTo>
                    <a:pt x="305" y="332"/>
                    <a:pt x="305" y="332"/>
                    <a:pt x="304" y="332"/>
                  </a:cubicBezTo>
                  <a:cubicBezTo>
                    <a:pt x="304" y="332"/>
                    <a:pt x="304" y="332"/>
                    <a:pt x="304" y="331"/>
                  </a:cubicBezTo>
                  <a:cubicBezTo>
                    <a:pt x="304" y="331"/>
                    <a:pt x="303" y="331"/>
                    <a:pt x="303" y="331"/>
                  </a:cubicBezTo>
                  <a:cubicBezTo>
                    <a:pt x="303" y="330"/>
                    <a:pt x="303" y="330"/>
                    <a:pt x="303" y="329"/>
                  </a:cubicBezTo>
                  <a:cubicBezTo>
                    <a:pt x="303" y="329"/>
                    <a:pt x="303" y="328"/>
                    <a:pt x="304" y="328"/>
                  </a:cubicBezTo>
                  <a:cubicBezTo>
                    <a:pt x="304" y="327"/>
                    <a:pt x="304" y="327"/>
                    <a:pt x="304" y="327"/>
                  </a:cubicBezTo>
                  <a:cubicBezTo>
                    <a:pt x="304" y="327"/>
                    <a:pt x="304" y="326"/>
                    <a:pt x="304" y="326"/>
                  </a:cubicBezTo>
                  <a:cubicBezTo>
                    <a:pt x="305" y="326"/>
                    <a:pt x="305" y="326"/>
                    <a:pt x="305" y="326"/>
                  </a:cubicBezTo>
                  <a:cubicBezTo>
                    <a:pt x="305" y="326"/>
                    <a:pt x="306" y="325"/>
                    <a:pt x="306" y="325"/>
                  </a:cubicBezTo>
                  <a:cubicBezTo>
                    <a:pt x="306" y="325"/>
                    <a:pt x="306" y="324"/>
                    <a:pt x="306" y="324"/>
                  </a:cubicBezTo>
                  <a:cubicBezTo>
                    <a:pt x="307" y="324"/>
                    <a:pt x="307" y="324"/>
                    <a:pt x="307" y="324"/>
                  </a:cubicBezTo>
                  <a:cubicBezTo>
                    <a:pt x="307" y="323"/>
                    <a:pt x="307" y="323"/>
                    <a:pt x="307" y="323"/>
                  </a:cubicBezTo>
                  <a:cubicBezTo>
                    <a:pt x="306" y="323"/>
                    <a:pt x="306" y="323"/>
                    <a:pt x="306" y="322"/>
                  </a:cubicBezTo>
                  <a:cubicBezTo>
                    <a:pt x="305" y="322"/>
                    <a:pt x="305" y="322"/>
                    <a:pt x="304" y="322"/>
                  </a:cubicBezTo>
                  <a:cubicBezTo>
                    <a:pt x="304" y="323"/>
                    <a:pt x="303" y="323"/>
                    <a:pt x="303" y="323"/>
                  </a:cubicBezTo>
                  <a:cubicBezTo>
                    <a:pt x="302" y="323"/>
                    <a:pt x="302" y="323"/>
                    <a:pt x="301" y="323"/>
                  </a:cubicBezTo>
                  <a:cubicBezTo>
                    <a:pt x="301" y="323"/>
                    <a:pt x="301" y="323"/>
                    <a:pt x="301" y="323"/>
                  </a:cubicBezTo>
                  <a:cubicBezTo>
                    <a:pt x="301" y="324"/>
                    <a:pt x="300" y="324"/>
                    <a:pt x="300" y="324"/>
                  </a:cubicBezTo>
                  <a:cubicBezTo>
                    <a:pt x="300" y="324"/>
                    <a:pt x="300" y="324"/>
                    <a:pt x="299" y="324"/>
                  </a:cubicBezTo>
                  <a:cubicBezTo>
                    <a:pt x="299" y="324"/>
                    <a:pt x="298" y="324"/>
                    <a:pt x="298" y="324"/>
                  </a:cubicBezTo>
                  <a:cubicBezTo>
                    <a:pt x="298" y="324"/>
                    <a:pt x="297" y="324"/>
                    <a:pt x="297" y="324"/>
                  </a:cubicBezTo>
                  <a:cubicBezTo>
                    <a:pt x="297" y="324"/>
                    <a:pt x="297" y="324"/>
                    <a:pt x="297" y="324"/>
                  </a:cubicBezTo>
                  <a:cubicBezTo>
                    <a:pt x="296" y="324"/>
                    <a:pt x="296" y="324"/>
                    <a:pt x="296" y="324"/>
                  </a:cubicBezTo>
                  <a:cubicBezTo>
                    <a:pt x="295" y="324"/>
                    <a:pt x="295" y="324"/>
                    <a:pt x="294" y="324"/>
                  </a:cubicBezTo>
                  <a:cubicBezTo>
                    <a:pt x="294" y="324"/>
                    <a:pt x="294" y="324"/>
                    <a:pt x="294" y="324"/>
                  </a:cubicBezTo>
                  <a:cubicBezTo>
                    <a:pt x="294" y="324"/>
                    <a:pt x="294" y="325"/>
                    <a:pt x="294" y="325"/>
                  </a:cubicBezTo>
                  <a:cubicBezTo>
                    <a:pt x="293" y="325"/>
                    <a:pt x="293" y="325"/>
                    <a:pt x="293" y="325"/>
                  </a:cubicBezTo>
                  <a:cubicBezTo>
                    <a:pt x="292" y="325"/>
                    <a:pt x="292" y="325"/>
                    <a:pt x="292" y="325"/>
                  </a:cubicBezTo>
                  <a:cubicBezTo>
                    <a:pt x="291" y="326"/>
                    <a:pt x="291" y="326"/>
                    <a:pt x="290" y="326"/>
                  </a:cubicBezTo>
                  <a:cubicBezTo>
                    <a:pt x="290" y="326"/>
                    <a:pt x="290" y="326"/>
                    <a:pt x="290" y="327"/>
                  </a:cubicBezTo>
                  <a:cubicBezTo>
                    <a:pt x="290" y="327"/>
                    <a:pt x="290" y="327"/>
                    <a:pt x="290" y="328"/>
                  </a:cubicBezTo>
                  <a:cubicBezTo>
                    <a:pt x="290" y="328"/>
                    <a:pt x="290" y="328"/>
                    <a:pt x="290" y="328"/>
                  </a:cubicBezTo>
                  <a:cubicBezTo>
                    <a:pt x="290" y="328"/>
                    <a:pt x="290" y="328"/>
                    <a:pt x="290" y="328"/>
                  </a:cubicBezTo>
                  <a:cubicBezTo>
                    <a:pt x="290" y="329"/>
                    <a:pt x="290" y="329"/>
                    <a:pt x="290" y="329"/>
                  </a:cubicBezTo>
                  <a:cubicBezTo>
                    <a:pt x="291" y="329"/>
                    <a:pt x="291" y="329"/>
                    <a:pt x="291" y="329"/>
                  </a:cubicBezTo>
                  <a:cubicBezTo>
                    <a:pt x="292" y="329"/>
                    <a:pt x="292" y="329"/>
                    <a:pt x="292" y="329"/>
                  </a:cubicBezTo>
                  <a:cubicBezTo>
                    <a:pt x="292" y="329"/>
                    <a:pt x="292" y="329"/>
                    <a:pt x="292" y="329"/>
                  </a:cubicBezTo>
                  <a:cubicBezTo>
                    <a:pt x="292" y="328"/>
                    <a:pt x="292" y="328"/>
                    <a:pt x="293" y="328"/>
                  </a:cubicBezTo>
                  <a:cubicBezTo>
                    <a:pt x="293" y="328"/>
                    <a:pt x="293" y="327"/>
                    <a:pt x="294" y="327"/>
                  </a:cubicBezTo>
                  <a:cubicBezTo>
                    <a:pt x="294" y="327"/>
                    <a:pt x="294" y="327"/>
                    <a:pt x="294" y="327"/>
                  </a:cubicBezTo>
                  <a:cubicBezTo>
                    <a:pt x="295" y="327"/>
                    <a:pt x="295" y="328"/>
                    <a:pt x="295" y="328"/>
                  </a:cubicBezTo>
                  <a:cubicBezTo>
                    <a:pt x="295" y="328"/>
                    <a:pt x="295" y="328"/>
                    <a:pt x="295" y="328"/>
                  </a:cubicBezTo>
                  <a:cubicBezTo>
                    <a:pt x="295" y="328"/>
                    <a:pt x="295" y="329"/>
                    <a:pt x="295" y="329"/>
                  </a:cubicBezTo>
                  <a:cubicBezTo>
                    <a:pt x="294" y="329"/>
                    <a:pt x="294" y="329"/>
                    <a:pt x="294" y="329"/>
                  </a:cubicBezTo>
                  <a:cubicBezTo>
                    <a:pt x="294" y="329"/>
                    <a:pt x="293" y="329"/>
                    <a:pt x="293" y="329"/>
                  </a:cubicBezTo>
                  <a:cubicBezTo>
                    <a:pt x="293" y="329"/>
                    <a:pt x="293" y="329"/>
                    <a:pt x="292" y="330"/>
                  </a:cubicBezTo>
                  <a:cubicBezTo>
                    <a:pt x="292" y="330"/>
                    <a:pt x="292" y="330"/>
                    <a:pt x="292" y="330"/>
                  </a:cubicBezTo>
                  <a:cubicBezTo>
                    <a:pt x="293" y="330"/>
                    <a:pt x="293" y="330"/>
                    <a:pt x="293" y="331"/>
                  </a:cubicBezTo>
                  <a:cubicBezTo>
                    <a:pt x="293" y="331"/>
                    <a:pt x="293" y="331"/>
                    <a:pt x="293" y="331"/>
                  </a:cubicBezTo>
                  <a:cubicBezTo>
                    <a:pt x="293" y="331"/>
                    <a:pt x="293" y="331"/>
                    <a:pt x="293" y="331"/>
                  </a:cubicBezTo>
                  <a:cubicBezTo>
                    <a:pt x="293" y="331"/>
                    <a:pt x="293" y="331"/>
                    <a:pt x="293" y="331"/>
                  </a:cubicBezTo>
                  <a:cubicBezTo>
                    <a:pt x="293" y="332"/>
                    <a:pt x="293" y="332"/>
                    <a:pt x="293" y="332"/>
                  </a:cubicBezTo>
                  <a:cubicBezTo>
                    <a:pt x="293" y="333"/>
                    <a:pt x="293" y="333"/>
                    <a:pt x="293" y="333"/>
                  </a:cubicBezTo>
                  <a:cubicBezTo>
                    <a:pt x="293" y="333"/>
                    <a:pt x="293" y="333"/>
                    <a:pt x="293" y="333"/>
                  </a:cubicBezTo>
                  <a:cubicBezTo>
                    <a:pt x="293" y="333"/>
                    <a:pt x="292" y="334"/>
                    <a:pt x="292" y="334"/>
                  </a:cubicBezTo>
                  <a:cubicBezTo>
                    <a:pt x="292" y="334"/>
                    <a:pt x="291" y="334"/>
                    <a:pt x="291" y="334"/>
                  </a:cubicBezTo>
                  <a:cubicBezTo>
                    <a:pt x="291" y="334"/>
                    <a:pt x="291" y="334"/>
                    <a:pt x="291" y="334"/>
                  </a:cubicBezTo>
                  <a:cubicBezTo>
                    <a:pt x="291" y="334"/>
                    <a:pt x="290" y="335"/>
                    <a:pt x="290" y="335"/>
                  </a:cubicBezTo>
                  <a:cubicBezTo>
                    <a:pt x="290" y="335"/>
                    <a:pt x="290" y="335"/>
                    <a:pt x="290" y="336"/>
                  </a:cubicBezTo>
                  <a:cubicBezTo>
                    <a:pt x="290" y="336"/>
                    <a:pt x="290" y="336"/>
                    <a:pt x="291" y="336"/>
                  </a:cubicBezTo>
                  <a:cubicBezTo>
                    <a:pt x="291" y="336"/>
                    <a:pt x="291" y="336"/>
                    <a:pt x="291" y="336"/>
                  </a:cubicBezTo>
                  <a:cubicBezTo>
                    <a:pt x="292" y="336"/>
                    <a:pt x="292" y="336"/>
                    <a:pt x="293" y="336"/>
                  </a:cubicBezTo>
                  <a:cubicBezTo>
                    <a:pt x="293" y="336"/>
                    <a:pt x="293" y="336"/>
                    <a:pt x="293" y="336"/>
                  </a:cubicBezTo>
                  <a:cubicBezTo>
                    <a:pt x="293" y="336"/>
                    <a:pt x="293" y="336"/>
                    <a:pt x="294" y="336"/>
                  </a:cubicBezTo>
                  <a:cubicBezTo>
                    <a:pt x="294" y="335"/>
                    <a:pt x="295" y="335"/>
                    <a:pt x="295" y="334"/>
                  </a:cubicBezTo>
                  <a:cubicBezTo>
                    <a:pt x="296" y="334"/>
                    <a:pt x="296" y="333"/>
                    <a:pt x="296" y="333"/>
                  </a:cubicBezTo>
                  <a:cubicBezTo>
                    <a:pt x="297" y="332"/>
                    <a:pt x="297" y="332"/>
                    <a:pt x="297" y="332"/>
                  </a:cubicBezTo>
                  <a:cubicBezTo>
                    <a:pt x="298" y="332"/>
                    <a:pt x="298" y="333"/>
                    <a:pt x="299" y="333"/>
                  </a:cubicBezTo>
                  <a:cubicBezTo>
                    <a:pt x="299" y="333"/>
                    <a:pt x="299" y="333"/>
                    <a:pt x="299" y="333"/>
                  </a:cubicBezTo>
                  <a:cubicBezTo>
                    <a:pt x="299" y="333"/>
                    <a:pt x="300" y="333"/>
                    <a:pt x="300" y="333"/>
                  </a:cubicBezTo>
                  <a:cubicBezTo>
                    <a:pt x="300" y="333"/>
                    <a:pt x="300" y="333"/>
                    <a:pt x="300" y="334"/>
                  </a:cubicBezTo>
                  <a:cubicBezTo>
                    <a:pt x="301" y="334"/>
                    <a:pt x="301" y="334"/>
                    <a:pt x="301" y="334"/>
                  </a:cubicBezTo>
                  <a:cubicBezTo>
                    <a:pt x="301" y="334"/>
                    <a:pt x="302" y="334"/>
                    <a:pt x="302" y="334"/>
                  </a:cubicBezTo>
                  <a:cubicBezTo>
                    <a:pt x="302" y="334"/>
                    <a:pt x="302" y="334"/>
                    <a:pt x="303" y="334"/>
                  </a:cubicBezTo>
                  <a:cubicBezTo>
                    <a:pt x="303" y="334"/>
                    <a:pt x="303" y="335"/>
                    <a:pt x="304" y="335"/>
                  </a:cubicBezTo>
                  <a:cubicBezTo>
                    <a:pt x="304" y="335"/>
                    <a:pt x="305" y="335"/>
                    <a:pt x="305" y="335"/>
                  </a:cubicBezTo>
                  <a:cubicBezTo>
                    <a:pt x="305" y="335"/>
                    <a:pt x="306" y="335"/>
                    <a:pt x="306" y="336"/>
                  </a:cubicBezTo>
                  <a:cubicBezTo>
                    <a:pt x="306" y="336"/>
                    <a:pt x="306" y="336"/>
                    <a:pt x="307" y="336"/>
                  </a:cubicBezTo>
                  <a:cubicBezTo>
                    <a:pt x="307" y="336"/>
                    <a:pt x="307" y="336"/>
                    <a:pt x="308" y="336"/>
                  </a:cubicBezTo>
                  <a:cubicBezTo>
                    <a:pt x="308" y="336"/>
                    <a:pt x="308" y="336"/>
                    <a:pt x="308" y="336"/>
                  </a:cubicBezTo>
                  <a:cubicBezTo>
                    <a:pt x="309" y="336"/>
                    <a:pt x="309" y="336"/>
                    <a:pt x="309" y="336"/>
                  </a:cubicBezTo>
                  <a:cubicBezTo>
                    <a:pt x="310" y="336"/>
                    <a:pt x="311" y="336"/>
                    <a:pt x="311" y="336"/>
                  </a:cubicBezTo>
                  <a:cubicBezTo>
                    <a:pt x="311" y="336"/>
                    <a:pt x="311" y="336"/>
                    <a:pt x="311" y="336"/>
                  </a:cubicBezTo>
                  <a:cubicBezTo>
                    <a:pt x="312" y="336"/>
                    <a:pt x="312" y="336"/>
                    <a:pt x="312" y="336"/>
                  </a:cubicBezTo>
                  <a:cubicBezTo>
                    <a:pt x="313" y="335"/>
                    <a:pt x="313" y="335"/>
                    <a:pt x="313" y="335"/>
                  </a:cubicBezTo>
                  <a:cubicBezTo>
                    <a:pt x="313" y="335"/>
                    <a:pt x="313" y="335"/>
                    <a:pt x="313" y="335"/>
                  </a:cubicBezTo>
                  <a:close/>
                  <a:moveTo>
                    <a:pt x="354" y="327"/>
                  </a:moveTo>
                  <a:cubicBezTo>
                    <a:pt x="354" y="327"/>
                    <a:pt x="354" y="327"/>
                    <a:pt x="354" y="327"/>
                  </a:cubicBezTo>
                  <a:cubicBezTo>
                    <a:pt x="354" y="326"/>
                    <a:pt x="353" y="326"/>
                    <a:pt x="354" y="326"/>
                  </a:cubicBezTo>
                  <a:cubicBezTo>
                    <a:pt x="354" y="326"/>
                    <a:pt x="354" y="325"/>
                    <a:pt x="354" y="325"/>
                  </a:cubicBezTo>
                  <a:cubicBezTo>
                    <a:pt x="354" y="325"/>
                    <a:pt x="354" y="325"/>
                    <a:pt x="354" y="325"/>
                  </a:cubicBezTo>
                  <a:cubicBezTo>
                    <a:pt x="354" y="325"/>
                    <a:pt x="353" y="325"/>
                    <a:pt x="353" y="325"/>
                  </a:cubicBezTo>
                  <a:cubicBezTo>
                    <a:pt x="353" y="325"/>
                    <a:pt x="353" y="325"/>
                    <a:pt x="353" y="325"/>
                  </a:cubicBezTo>
                  <a:cubicBezTo>
                    <a:pt x="353" y="325"/>
                    <a:pt x="353" y="325"/>
                    <a:pt x="353" y="325"/>
                  </a:cubicBezTo>
                  <a:cubicBezTo>
                    <a:pt x="352" y="326"/>
                    <a:pt x="352" y="326"/>
                    <a:pt x="352" y="326"/>
                  </a:cubicBezTo>
                  <a:cubicBezTo>
                    <a:pt x="352" y="326"/>
                    <a:pt x="351" y="326"/>
                    <a:pt x="351" y="326"/>
                  </a:cubicBezTo>
                  <a:cubicBezTo>
                    <a:pt x="351" y="326"/>
                    <a:pt x="350" y="326"/>
                    <a:pt x="350" y="325"/>
                  </a:cubicBezTo>
                  <a:cubicBezTo>
                    <a:pt x="350" y="325"/>
                    <a:pt x="350" y="325"/>
                    <a:pt x="350" y="325"/>
                  </a:cubicBezTo>
                  <a:cubicBezTo>
                    <a:pt x="351" y="325"/>
                    <a:pt x="351" y="325"/>
                    <a:pt x="351" y="325"/>
                  </a:cubicBezTo>
                  <a:cubicBezTo>
                    <a:pt x="351" y="325"/>
                    <a:pt x="351" y="325"/>
                    <a:pt x="351" y="325"/>
                  </a:cubicBezTo>
                  <a:cubicBezTo>
                    <a:pt x="351" y="325"/>
                    <a:pt x="352" y="324"/>
                    <a:pt x="352" y="324"/>
                  </a:cubicBezTo>
                  <a:cubicBezTo>
                    <a:pt x="352" y="324"/>
                    <a:pt x="353" y="323"/>
                    <a:pt x="353" y="323"/>
                  </a:cubicBezTo>
                  <a:cubicBezTo>
                    <a:pt x="353" y="323"/>
                    <a:pt x="353" y="322"/>
                    <a:pt x="353" y="322"/>
                  </a:cubicBezTo>
                  <a:cubicBezTo>
                    <a:pt x="353" y="322"/>
                    <a:pt x="353" y="322"/>
                    <a:pt x="353" y="322"/>
                  </a:cubicBezTo>
                  <a:cubicBezTo>
                    <a:pt x="353" y="322"/>
                    <a:pt x="353" y="322"/>
                    <a:pt x="352" y="321"/>
                  </a:cubicBezTo>
                  <a:cubicBezTo>
                    <a:pt x="352" y="321"/>
                    <a:pt x="352" y="320"/>
                    <a:pt x="352" y="320"/>
                  </a:cubicBezTo>
                  <a:cubicBezTo>
                    <a:pt x="352" y="320"/>
                    <a:pt x="351" y="320"/>
                    <a:pt x="351" y="320"/>
                  </a:cubicBezTo>
                  <a:cubicBezTo>
                    <a:pt x="351" y="320"/>
                    <a:pt x="350" y="320"/>
                    <a:pt x="350" y="320"/>
                  </a:cubicBezTo>
                  <a:cubicBezTo>
                    <a:pt x="350" y="320"/>
                    <a:pt x="350" y="320"/>
                    <a:pt x="350" y="320"/>
                  </a:cubicBezTo>
                  <a:cubicBezTo>
                    <a:pt x="349" y="320"/>
                    <a:pt x="349" y="320"/>
                    <a:pt x="349" y="320"/>
                  </a:cubicBezTo>
                  <a:cubicBezTo>
                    <a:pt x="349" y="320"/>
                    <a:pt x="349" y="320"/>
                    <a:pt x="349" y="320"/>
                  </a:cubicBezTo>
                  <a:cubicBezTo>
                    <a:pt x="349" y="320"/>
                    <a:pt x="349" y="319"/>
                    <a:pt x="349" y="319"/>
                  </a:cubicBezTo>
                  <a:cubicBezTo>
                    <a:pt x="349" y="319"/>
                    <a:pt x="349" y="319"/>
                    <a:pt x="349" y="319"/>
                  </a:cubicBezTo>
                  <a:cubicBezTo>
                    <a:pt x="349" y="319"/>
                    <a:pt x="349" y="318"/>
                    <a:pt x="348" y="318"/>
                  </a:cubicBezTo>
                  <a:cubicBezTo>
                    <a:pt x="348" y="318"/>
                    <a:pt x="348" y="318"/>
                    <a:pt x="347" y="318"/>
                  </a:cubicBezTo>
                  <a:cubicBezTo>
                    <a:pt x="347" y="318"/>
                    <a:pt x="347" y="317"/>
                    <a:pt x="346" y="317"/>
                  </a:cubicBezTo>
                  <a:cubicBezTo>
                    <a:pt x="346" y="317"/>
                    <a:pt x="347" y="317"/>
                    <a:pt x="347" y="317"/>
                  </a:cubicBezTo>
                  <a:cubicBezTo>
                    <a:pt x="347" y="316"/>
                    <a:pt x="348" y="316"/>
                    <a:pt x="348" y="316"/>
                  </a:cubicBezTo>
                  <a:cubicBezTo>
                    <a:pt x="348" y="315"/>
                    <a:pt x="348" y="315"/>
                    <a:pt x="348" y="315"/>
                  </a:cubicBezTo>
                  <a:cubicBezTo>
                    <a:pt x="348" y="314"/>
                    <a:pt x="348" y="314"/>
                    <a:pt x="348" y="314"/>
                  </a:cubicBezTo>
                  <a:cubicBezTo>
                    <a:pt x="348" y="314"/>
                    <a:pt x="348" y="314"/>
                    <a:pt x="348" y="313"/>
                  </a:cubicBezTo>
                  <a:cubicBezTo>
                    <a:pt x="348" y="313"/>
                    <a:pt x="348" y="313"/>
                    <a:pt x="348" y="313"/>
                  </a:cubicBezTo>
                  <a:cubicBezTo>
                    <a:pt x="348" y="313"/>
                    <a:pt x="347" y="313"/>
                    <a:pt x="347" y="313"/>
                  </a:cubicBezTo>
                  <a:cubicBezTo>
                    <a:pt x="347" y="313"/>
                    <a:pt x="346" y="312"/>
                    <a:pt x="346" y="312"/>
                  </a:cubicBezTo>
                  <a:cubicBezTo>
                    <a:pt x="346" y="312"/>
                    <a:pt x="346" y="312"/>
                    <a:pt x="346" y="312"/>
                  </a:cubicBezTo>
                  <a:cubicBezTo>
                    <a:pt x="346" y="313"/>
                    <a:pt x="345" y="313"/>
                    <a:pt x="345" y="313"/>
                  </a:cubicBezTo>
                  <a:cubicBezTo>
                    <a:pt x="345" y="313"/>
                    <a:pt x="345" y="313"/>
                    <a:pt x="345" y="314"/>
                  </a:cubicBezTo>
                  <a:cubicBezTo>
                    <a:pt x="345" y="314"/>
                    <a:pt x="345" y="314"/>
                    <a:pt x="345" y="314"/>
                  </a:cubicBezTo>
                  <a:cubicBezTo>
                    <a:pt x="345" y="314"/>
                    <a:pt x="344" y="314"/>
                    <a:pt x="344" y="315"/>
                  </a:cubicBezTo>
                  <a:cubicBezTo>
                    <a:pt x="344" y="315"/>
                    <a:pt x="344" y="315"/>
                    <a:pt x="344" y="316"/>
                  </a:cubicBezTo>
                  <a:cubicBezTo>
                    <a:pt x="344" y="316"/>
                    <a:pt x="344" y="316"/>
                    <a:pt x="344" y="316"/>
                  </a:cubicBezTo>
                  <a:cubicBezTo>
                    <a:pt x="343" y="317"/>
                    <a:pt x="343" y="317"/>
                    <a:pt x="343" y="318"/>
                  </a:cubicBezTo>
                  <a:cubicBezTo>
                    <a:pt x="342" y="318"/>
                    <a:pt x="342" y="318"/>
                    <a:pt x="342" y="318"/>
                  </a:cubicBezTo>
                  <a:cubicBezTo>
                    <a:pt x="342" y="318"/>
                    <a:pt x="342" y="318"/>
                    <a:pt x="342" y="318"/>
                  </a:cubicBezTo>
                  <a:cubicBezTo>
                    <a:pt x="342" y="319"/>
                    <a:pt x="341" y="319"/>
                    <a:pt x="341" y="319"/>
                  </a:cubicBezTo>
                  <a:cubicBezTo>
                    <a:pt x="341" y="319"/>
                    <a:pt x="341" y="319"/>
                    <a:pt x="341" y="320"/>
                  </a:cubicBezTo>
                  <a:cubicBezTo>
                    <a:pt x="341" y="320"/>
                    <a:pt x="341" y="320"/>
                    <a:pt x="342" y="320"/>
                  </a:cubicBezTo>
                  <a:cubicBezTo>
                    <a:pt x="342" y="321"/>
                    <a:pt x="342" y="321"/>
                    <a:pt x="342" y="321"/>
                  </a:cubicBezTo>
                  <a:cubicBezTo>
                    <a:pt x="343" y="321"/>
                    <a:pt x="343" y="321"/>
                    <a:pt x="343" y="321"/>
                  </a:cubicBezTo>
                  <a:cubicBezTo>
                    <a:pt x="344" y="321"/>
                    <a:pt x="344" y="321"/>
                    <a:pt x="344" y="321"/>
                  </a:cubicBezTo>
                  <a:cubicBezTo>
                    <a:pt x="344" y="320"/>
                    <a:pt x="344" y="320"/>
                    <a:pt x="345" y="320"/>
                  </a:cubicBezTo>
                  <a:cubicBezTo>
                    <a:pt x="345" y="320"/>
                    <a:pt x="345" y="319"/>
                    <a:pt x="345" y="319"/>
                  </a:cubicBezTo>
                  <a:cubicBezTo>
                    <a:pt x="345" y="319"/>
                    <a:pt x="345" y="319"/>
                    <a:pt x="346" y="319"/>
                  </a:cubicBezTo>
                  <a:cubicBezTo>
                    <a:pt x="346" y="319"/>
                    <a:pt x="347" y="319"/>
                    <a:pt x="347" y="320"/>
                  </a:cubicBezTo>
                  <a:cubicBezTo>
                    <a:pt x="347" y="320"/>
                    <a:pt x="347" y="320"/>
                    <a:pt x="347" y="320"/>
                  </a:cubicBezTo>
                  <a:cubicBezTo>
                    <a:pt x="348" y="320"/>
                    <a:pt x="348" y="320"/>
                    <a:pt x="348" y="320"/>
                  </a:cubicBezTo>
                  <a:cubicBezTo>
                    <a:pt x="348" y="320"/>
                    <a:pt x="348" y="320"/>
                    <a:pt x="348" y="320"/>
                  </a:cubicBezTo>
                  <a:cubicBezTo>
                    <a:pt x="348" y="320"/>
                    <a:pt x="348" y="321"/>
                    <a:pt x="348" y="321"/>
                  </a:cubicBezTo>
                  <a:cubicBezTo>
                    <a:pt x="347" y="321"/>
                    <a:pt x="347" y="321"/>
                    <a:pt x="346" y="321"/>
                  </a:cubicBezTo>
                  <a:cubicBezTo>
                    <a:pt x="346" y="321"/>
                    <a:pt x="345" y="321"/>
                    <a:pt x="345" y="321"/>
                  </a:cubicBezTo>
                  <a:cubicBezTo>
                    <a:pt x="344" y="321"/>
                    <a:pt x="344" y="321"/>
                    <a:pt x="344" y="322"/>
                  </a:cubicBezTo>
                  <a:cubicBezTo>
                    <a:pt x="343" y="322"/>
                    <a:pt x="343" y="322"/>
                    <a:pt x="343" y="322"/>
                  </a:cubicBezTo>
                  <a:cubicBezTo>
                    <a:pt x="342" y="323"/>
                    <a:pt x="342" y="323"/>
                    <a:pt x="342" y="323"/>
                  </a:cubicBezTo>
                  <a:cubicBezTo>
                    <a:pt x="342" y="323"/>
                    <a:pt x="341" y="323"/>
                    <a:pt x="341" y="323"/>
                  </a:cubicBezTo>
                  <a:cubicBezTo>
                    <a:pt x="341" y="323"/>
                    <a:pt x="341" y="323"/>
                    <a:pt x="341" y="323"/>
                  </a:cubicBezTo>
                  <a:cubicBezTo>
                    <a:pt x="341" y="324"/>
                    <a:pt x="341" y="324"/>
                    <a:pt x="341" y="325"/>
                  </a:cubicBezTo>
                  <a:cubicBezTo>
                    <a:pt x="341" y="325"/>
                    <a:pt x="341" y="325"/>
                    <a:pt x="342" y="325"/>
                  </a:cubicBezTo>
                  <a:cubicBezTo>
                    <a:pt x="342" y="325"/>
                    <a:pt x="342" y="325"/>
                    <a:pt x="342" y="325"/>
                  </a:cubicBezTo>
                  <a:cubicBezTo>
                    <a:pt x="342" y="325"/>
                    <a:pt x="342" y="325"/>
                    <a:pt x="342" y="325"/>
                  </a:cubicBezTo>
                  <a:cubicBezTo>
                    <a:pt x="343" y="325"/>
                    <a:pt x="343" y="325"/>
                    <a:pt x="343" y="325"/>
                  </a:cubicBezTo>
                  <a:cubicBezTo>
                    <a:pt x="343" y="326"/>
                    <a:pt x="343" y="326"/>
                    <a:pt x="343" y="326"/>
                  </a:cubicBezTo>
                  <a:cubicBezTo>
                    <a:pt x="342" y="326"/>
                    <a:pt x="342" y="326"/>
                    <a:pt x="342" y="326"/>
                  </a:cubicBezTo>
                  <a:cubicBezTo>
                    <a:pt x="342" y="326"/>
                    <a:pt x="341" y="326"/>
                    <a:pt x="341" y="326"/>
                  </a:cubicBezTo>
                  <a:cubicBezTo>
                    <a:pt x="341" y="326"/>
                    <a:pt x="341" y="326"/>
                    <a:pt x="341" y="327"/>
                  </a:cubicBezTo>
                  <a:cubicBezTo>
                    <a:pt x="341" y="327"/>
                    <a:pt x="341" y="327"/>
                    <a:pt x="341" y="327"/>
                  </a:cubicBezTo>
                  <a:cubicBezTo>
                    <a:pt x="341" y="328"/>
                    <a:pt x="341" y="328"/>
                    <a:pt x="342" y="328"/>
                  </a:cubicBezTo>
                  <a:cubicBezTo>
                    <a:pt x="342" y="328"/>
                    <a:pt x="342" y="328"/>
                    <a:pt x="342" y="328"/>
                  </a:cubicBezTo>
                  <a:cubicBezTo>
                    <a:pt x="343" y="328"/>
                    <a:pt x="343" y="328"/>
                    <a:pt x="343" y="328"/>
                  </a:cubicBezTo>
                  <a:cubicBezTo>
                    <a:pt x="343" y="329"/>
                    <a:pt x="343" y="329"/>
                    <a:pt x="342" y="329"/>
                  </a:cubicBezTo>
                  <a:cubicBezTo>
                    <a:pt x="342" y="329"/>
                    <a:pt x="342" y="329"/>
                    <a:pt x="341" y="329"/>
                  </a:cubicBezTo>
                  <a:cubicBezTo>
                    <a:pt x="341" y="330"/>
                    <a:pt x="340" y="330"/>
                    <a:pt x="340" y="330"/>
                  </a:cubicBezTo>
                  <a:cubicBezTo>
                    <a:pt x="339" y="330"/>
                    <a:pt x="339" y="330"/>
                    <a:pt x="339" y="330"/>
                  </a:cubicBezTo>
                  <a:cubicBezTo>
                    <a:pt x="339" y="330"/>
                    <a:pt x="339" y="331"/>
                    <a:pt x="339" y="331"/>
                  </a:cubicBezTo>
                  <a:cubicBezTo>
                    <a:pt x="339" y="331"/>
                    <a:pt x="339" y="332"/>
                    <a:pt x="340" y="332"/>
                  </a:cubicBezTo>
                  <a:cubicBezTo>
                    <a:pt x="340" y="332"/>
                    <a:pt x="340" y="332"/>
                    <a:pt x="341" y="332"/>
                  </a:cubicBezTo>
                  <a:cubicBezTo>
                    <a:pt x="341" y="332"/>
                    <a:pt x="341" y="332"/>
                    <a:pt x="341" y="332"/>
                  </a:cubicBezTo>
                  <a:cubicBezTo>
                    <a:pt x="341" y="332"/>
                    <a:pt x="341" y="333"/>
                    <a:pt x="341" y="333"/>
                  </a:cubicBezTo>
                  <a:cubicBezTo>
                    <a:pt x="341" y="333"/>
                    <a:pt x="340" y="333"/>
                    <a:pt x="340" y="333"/>
                  </a:cubicBezTo>
                  <a:cubicBezTo>
                    <a:pt x="340" y="334"/>
                    <a:pt x="340" y="334"/>
                    <a:pt x="339" y="335"/>
                  </a:cubicBezTo>
                  <a:cubicBezTo>
                    <a:pt x="339" y="335"/>
                    <a:pt x="339" y="335"/>
                    <a:pt x="339" y="335"/>
                  </a:cubicBezTo>
                  <a:cubicBezTo>
                    <a:pt x="339" y="335"/>
                    <a:pt x="338" y="335"/>
                    <a:pt x="338" y="335"/>
                  </a:cubicBezTo>
                  <a:cubicBezTo>
                    <a:pt x="338" y="335"/>
                    <a:pt x="338" y="335"/>
                    <a:pt x="338" y="335"/>
                  </a:cubicBezTo>
                  <a:cubicBezTo>
                    <a:pt x="337" y="336"/>
                    <a:pt x="337" y="336"/>
                    <a:pt x="337" y="336"/>
                  </a:cubicBezTo>
                  <a:cubicBezTo>
                    <a:pt x="336" y="336"/>
                    <a:pt x="336" y="336"/>
                    <a:pt x="336" y="336"/>
                  </a:cubicBezTo>
                  <a:cubicBezTo>
                    <a:pt x="336" y="336"/>
                    <a:pt x="336" y="336"/>
                    <a:pt x="336" y="336"/>
                  </a:cubicBezTo>
                  <a:cubicBezTo>
                    <a:pt x="336" y="337"/>
                    <a:pt x="337" y="337"/>
                    <a:pt x="337" y="337"/>
                  </a:cubicBezTo>
                  <a:cubicBezTo>
                    <a:pt x="337" y="337"/>
                    <a:pt x="337" y="337"/>
                    <a:pt x="338" y="337"/>
                  </a:cubicBezTo>
                  <a:cubicBezTo>
                    <a:pt x="338" y="337"/>
                    <a:pt x="338" y="337"/>
                    <a:pt x="338" y="337"/>
                  </a:cubicBezTo>
                  <a:cubicBezTo>
                    <a:pt x="339" y="337"/>
                    <a:pt x="339" y="337"/>
                    <a:pt x="340" y="336"/>
                  </a:cubicBezTo>
                  <a:cubicBezTo>
                    <a:pt x="340" y="336"/>
                    <a:pt x="340" y="336"/>
                    <a:pt x="340" y="336"/>
                  </a:cubicBezTo>
                  <a:cubicBezTo>
                    <a:pt x="341" y="336"/>
                    <a:pt x="341" y="336"/>
                    <a:pt x="341" y="335"/>
                  </a:cubicBezTo>
                  <a:cubicBezTo>
                    <a:pt x="341" y="335"/>
                    <a:pt x="341" y="335"/>
                    <a:pt x="342" y="335"/>
                  </a:cubicBezTo>
                  <a:cubicBezTo>
                    <a:pt x="342" y="335"/>
                    <a:pt x="342" y="335"/>
                    <a:pt x="342" y="335"/>
                  </a:cubicBezTo>
                  <a:cubicBezTo>
                    <a:pt x="343" y="334"/>
                    <a:pt x="343" y="335"/>
                    <a:pt x="343" y="335"/>
                  </a:cubicBezTo>
                  <a:cubicBezTo>
                    <a:pt x="343" y="335"/>
                    <a:pt x="343" y="335"/>
                    <a:pt x="343" y="335"/>
                  </a:cubicBezTo>
                  <a:cubicBezTo>
                    <a:pt x="343" y="336"/>
                    <a:pt x="343" y="336"/>
                    <a:pt x="343" y="336"/>
                  </a:cubicBezTo>
                  <a:cubicBezTo>
                    <a:pt x="343" y="336"/>
                    <a:pt x="343" y="336"/>
                    <a:pt x="343" y="336"/>
                  </a:cubicBezTo>
                  <a:cubicBezTo>
                    <a:pt x="344" y="336"/>
                    <a:pt x="344" y="336"/>
                    <a:pt x="344" y="336"/>
                  </a:cubicBezTo>
                  <a:cubicBezTo>
                    <a:pt x="344" y="336"/>
                    <a:pt x="344" y="336"/>
                    <a:pt x="345" y="336"/>
                  </a:cubicBezTo>
                  <a:cubicBezTo>
                    <a:pt x="345" y="336"/>
                    <a:pt x="345" y="336"/>
                    <a:pt x="346" y="336"/>
                  </a:cubicBezTo>
                  <a:cubicBezTo>
                    <a:pt x="346" y="336"/>
                    <a:pt x="347" y="336"/>
                    <a:pt x="347" y="336"/>
                  </a:cubicBezTo>
                  <a:cubicBezTo>
                    <a:pt x="347" y="336"/>
                    <a:pt x="347" y="336"/>
                    <a:pt x="348" y="336"/>
                  </a:cubicBezTo>
                  <a:cubicBezTo>
                    <a:pt x="348" y="336"/>
                    <a:pt x="348" y="336"/>
                    <a:pt x="348" y="336"/>
                  </a:cubicBezTo>
                  <a:cubicBezTo>
                    <a:pt x="349" y="336"/>
                    <a:pt x="349" y="336"/>
                    <a:pt x="350" y="336"/>
                  </a:cubicBezTo>
                  <a:cubicBezTo>
                    <a:pt x="350" y="336"/>
                    <a:pt x="351" y="335"/>
                    <a:pt x="351" y="335"/>
                  </a:cubicBezTo>
                  <a:cubicBezTo>
                    <a:pt x="351" y="334"/>
                    <a:pt x="351" y="334"/>
                    <a:pt x="351" y="334"/>
                  </a:cubicBezTo>
                  <a:cubicBezTo>
                    <a:pt x="351" y="334"/>
                    <a:pt x="351" y="334"/>
                    <a:pt x="351" y="333"/>
                  </a:cubicBezTo>
                  <a:cubicBezTo>
                    <a:pt x="351" y="333"/>
                    <a:pt x="351" y="333"/>
                    <a:pt x="351" y="333"/>
                  </a:cubicBezTo>
                  <a:cubicBezTo>
                    <a:pt x="351" y="333"/>
                    <a:pt x="351" y="332"/>
                    <a:pt x="351" y="332"/>
                  </a:cubicBezTo>
                  <a:cubicBezTo>
                    <a:pt x="351" y="332"/>
                    <a:pt x="351" y="332"/>
                    <a:pt x="352" y="331"/>
                  </a:cubicBezTo>
                  <a:cubicBezTo>
                    <a:pt x="352" y="331"/>
                    <a:pt x="352" y="331"/>
                    <a:pt x="352" y="331"/>
                  </a:cubicBezTo>
                  <a:cubicBezTo>
                    <a:pt x="352" y="331"/>
                    <a:pt x="351" y="330"/>
                    <a:pt x="351" y="330"/>
                  </a:cubicBezTo>
                  <a:cubicBezTo>
                    <a:pt x="351" y="330"/>
                    <a:pt x="351" y="330"/>
                    <a:pt x="350" y="330"/>
                  </a:cubicBezTo>
                  <a:cubicBezTo>
                    <a:pt x="350" y="330"/>
                    <a:pt x="350" y="330"/>
                    <a:pt x="349" y="330"/>
                  </a:cubicBezTo>
                  <a:cubicBezTo>
                    <a:pt x="349" y="330"/>
                    <a:pt x="348" y="331"/>
                    <a:pt x="347" y="331"/>
                  </a:cubicBezTo>
                  <a:cubicBezTo>
                    <a:pt x="347" y="331"/>
                    <a:pt x="346" y="331"/>
                    <a:pt x="346" y="331"/>
                  </a:cubicBezTo>
                  <a:cubicBezTo>
                    <a:pt x="345" y="331"/>
                    <a:pt x="345" y="331"/>
                    <a:pt x="344" y="331"/>
                  </a:cubicBezTo>
                  <a:cubicBezTo>
                    <a:pt x="344" y="332"/>
                    <a:pt x="344" y="332"/>
                    <a:pt x="344" y="331"/>
                  </a:cubicBezTo>
                  <a:cubicBezTo>
                    <a:pt x="344" y="331"/>
                    <a:pt x="344" y="331"/>
                    <a:pt x="344" y="331"/>
                  </a:cubicBezTo>
                  <a:cubicBezTo>
                    <a:pt x="344" y="331"/>
                    <a:pt x="344" y="331"/>
                    <a:pt x="344" y="331"/>
                  </a:cubicBezTo>
                  <a:cubicBezTo>
                    <a:pt x="344" y="330"/>
                    <a:pt x="344" y="330"/>
                    <a:pt x="344" y="330"/>
                  </a:cubicBezTo>
                  <a:cubicBezTo>
                    <a:pt x="345" y="330"/>
                    <a:pt x="345" y="330"/>
                    <a:pt x="345" y="330"/>
                  </a:cubicBezTo>
                  <a:cubicBezTo>
                    <a:pt x="346" y="330"/>
                    <a:pt x="346" y="330"/>
                    <a:pt x="347" y="330"/>
                  </a:cubicBezTo>
                  <a:cubicBezTo>
                    <a:pt x="347" y="330"/>
                    <a:pt x="348" y="330"/>
                    <a:pt x="348" y="330"/>
                  </a:cubicBezTo>
                  <a:cubicBezTo>
                    <a:pt x="348" y="329"/>
                    <a:pt x="349" y="329"/>
                    <a:pt x="349" y="329"/>
                  </a:cubicBezTo>
                  <a:cubicBezTo>
                    <a:pt x="349" y="329"/>
                    <a:pt x="349" y="329"/>
                    <a:pt x="349" y="328"/>
                  </a:cubicBezTo>
                  <a:cubicBezTo>
                    <a:pt x="350" y="328"/>
                    <a:pt x="350" y="328"/>
                    <a:pt x="350" y="328"/>
                  </a:cubicBezTo>
                  <a:cubicBezTo>
                    <a:pt x="350" y="328"/>
                    <a:pt x="350" y="328"/>
                    <a:pt x="350" y="328"/>
                  </a:cubicBezTo>
                  <a:cubicBezTo>
                    <a:pt x="350" y="327"/>
                    <a:pt x="350" y="327"/>
                    <a:pt x="351" y="327"/>
                  </a:cubicBezTo>
                  <a:cubicBezTo>
                    <a:pt x="351" y="327"/>
                    <a:pt x="351" y="327"/>
                    <a:pt x="351" y="327"/>
                  </a:cubicBezTo>
                  <a:cubicBezTo>
                    <a:pt x="351" y="328"/>
                    <a:pt x="352" y="328"/>
                    <a:pt x="352" y="328"/>
                  </a:cubicBezTo>
                  <a:cubicBezTo>
                    <a:pt x="352" y="328"/>
                    <a:pt x="352" y="328"/>
                    <a:pt x="353" y="328"/>
                  </a:cubicBezTo>
                  <a:cubicBezTo>
                    <a:pt x="353" y="328"/>
                    <a:pt x="353" y="328"/>
                    <a:pt x="353" y="328"/>
                  </a:cubicBezTo>
                  <a:cubicBezTo>
                    <a:pt x="353" y="328"/>
                    <a:pt x="354" y="327"/>
                    <a:pt x="354" y="327"/>
                  </a:cubicBezTo>
                  <a:cubicBezTo>
                    <a:pt x="354" y="327"/>
                    <a:pt x="354" y="327"/>
                    <a:pt x="354" y="327"/>
                  </a:cubicBezTo>
                  <a:close/>
                  <a:moveTo>
                    <a:pt x="357" y="318"/>
                  </a:moveTo>
                  <a:cubicBezTo>
                    <a:pt x="357" y="317"/>
                    <a:pt x="357" y="315"/>
                    <a:pt x="356" y="314"/>
                  </a:cubicBezTo>
                  <a:cubicBezTo>
                    <a:pt x="356" y="314"/>
                    <a:pt x="356" y="313"/>
                    <a:pt x="356" y="313"/>
                  </a:cubicBezTo>
                  <a:cubicBezTo>
                    <a:pt x="356" y="313"/>
                    <a:pt x="356" y="313"/>
                    <a:pt x="355" y="313"/>
                  </a:cubicBezTo>
                  <a:cubicBezTo>
                    <a:pt x="355" y="313"/>
                    <a:pt x="355" y="313"/>
                    <a:pt x="355" y="313"/>
                  </a:cubicBezTo>
                  <a:cubicBezTo>
                    <a:pt x="355" y="313"/>
                    <a:pt x="355" y="314"/>
                    <a:pt x="355" y="314"/>
                  </a:cubicBezTo>
                  <a:cubicBezTo>
                    <a:pt x="355" y="314"/>
                    <a:pt x="355" y="315"/>
                    <a:pt x="355" y="316"/>
                  </a:cubicBezTo>
                  <a:cubicBezTo>
                    <a:pt x="355" y="316"/>
                    <a:pt x="355" y="316"/>
                    <a:pt x="355" y="316"/>
                  </a:cubicBezTo>
                  <a:cubicBezTo>
                    <a:pt x="355" y="317"/>
                    <a:pt x="355" y="317"/>
                    <a:pt x="355" y="318"/>
                  </a:cubicBezTo>
                  <a:cubicBezTo>
                    <a:pt x="355" y="318"/>
                    <a:pt x="355" y="319"/>
                    <a:pt x="355" y="320"/>
                  </a:cubicBezTo>
                  <a:cubicBezTo>
                    <a:pt x="355" y="320"/>
                    <a:pt x="355" y="320"/>
                    <a:pt x="355" y="320"/>
                  </a:cubicBezTo>
                  <a:cubicBezTo>
                    <a:pt x="355" y="321"/>
                    <a:pt x="354" y="321"/>
                    <a:pt x="355" y="322"/>
                  </a:cubicBezTo>
                  <a:cubicBezTo>
                    <a:pt x="355" y="322"/>
                    <a:pt x="355" y="323"/>
                    <a:pt x="355" y="323"/>
                  </a:cubicBezTo>
                  <a:cubicBezTo>
                    <a:pt x="355" y="324"/>
                    <a:pt x="355" y="325"/>
                    <a:pt x="355" y="325"/>
                  </a:cubicBezTo>
                  <a:cubicBezTo>
                    <a:pt x="355" y="325"/>
                    <a:pt x="355" y="326"/>
                    <a:pt x="355" y="326"/>
                  </a:cubicBezTo>
                  <a:cubicBezTo>
                    <a:pt x="355" y="327"/>
                    <a:pt x="355" y="328"/>
                    <a:pt x="355" y="328"/>
                  </a:cubicBezTo>
                  <a:cubicBezTo>
                    <a:pt x="355" y="329"/>
                    <a:pt x="355" y="329"/>
                    <a:pt x="355" y="329"/>
                  </a:cubicBezTo>
                  <a:cubicBezTo>
                    <a:pt x="355" y="329"/>
                    <a:pt x="355" y="329"/>
                    <a:pt x="355" y="330"/>
                  </a:cubicBezTo>
                  <a:cubicBezTo>
                    <a:pt x="355" y="330"/>
                    <a:pt x="355" y="330"/>
                    <a:pt x="355" y="331"/>
                  </a:cubicBezTo>
                  <a:cubicBezTo>
                    <a:pt x="355" y="331"/>
                    <a:pt x="355" y="332"/>
                    <a:pt x="355" y="332"/>
                  </a:cubicBezTo>
                  <a:cubicBezTo>
                    <a:pt x="355" y="332"/>
                    <a:pt x="355" y="332"/>
                    <a:pt x="355" y="332"/>
                  </a:cubicBezTo>
                  <a:cubicBezTo>
                    <a:pt x="355" y="333"/>
                    <a:pt x="355" y="333"/>
                    <a:pt x="355" y="333"/>
                  </a:cubicBezTo>
                  <a:cubicBezTo>
                    <a:pt x="355" y="334"/>
                    <a:pt x="355" y="334"/>
                    <a:pt x="355" y="335"/>
                  </a:cubicBezTo>
                  <a:cubicBezTo>
                    <a:pt x="355" y="335"/>
                    <a:pt x="355" y="335"/>
                    <a:pt x="355" y="335"/>
                  </a:cubicBezTo>
                  <a:cubicBezTo>
                    <a:pt x="355" y="335"/>
                    <a:pt x="356" y="335"/>
                    <a:pt x="356" y="335"/>
                  </a:cubicBezTo>
                  <a:cubicBezTo>
                    <a:pt x="356" y="334"/>
                    <a:pt x="356" y="334"/>
                    <a:pt x="356" y="334"/>
                  </a:cubicBezTo>
                  <a:cubicBezTo>
                    <a:pt x="356" y="333"/>
                    <a:pt x="356" y="332"/>
                    <a:pt x="356" y="332"/>
                  </a:cubicBezTo>
                  <a:cubicBezTo>
                    <a:pt x="356" y="332"/>
                    <a:pt x="356" y="332"/>
                    <a:pt x="356" y="332"/>
                  </a:cubicBezTo>
                  <a:cubicBezTo>
                    <a:pt x="356" y="331"/>
                    <a:pt x="356" y="330"/>
                    <a:pt x="356" y="330"/>
                  </a:cubicBezTo>
                  <a:cubicBezTo>
                    <a:pt x="356" y="330"/>
                    <a:pt x="356" y="329"/>
                    <a:pt x="356" y="329"/>
                  </a:cubicBezTo>
                  <a:cubicBezTo>
                    <a:pt x="356" y="329"/>
                    <a:pt x="356" y="329"/>
                    <a:pt x="356" y="328"/>
                  </a:cubicBezTo>
                  <a:cubicBezTo>
                    <a:pt x="356" y="328"/>
                    <a:pt x="356" y="328"/>
                    <a:pt x="356" y="327"/>
                  </a:cubicBezTo>
                  <a:cubicBezTo>
                    <a:pt x="356" y="327"/>
                    <a:pt x="356" y="326"/>
                    <a:pt x="356" y="326"/>
                  </a:cubicBezTo>
                  <a:cubicBezTo>
                    <a:pt x="356" y="326"/>
                    <a:pt x="356" y="326"/>
                    <a:pt x="356" y="326"/>
                  </a:cubicBezTo>
                  <a:cubicBezTo>
                    <a:pt x="356" y="325"/>
                    <a:pt x="356" y="325"/>
                    <a:pt x="356" y="325"/>
                  </a:cubicBezTo>
                  <a:cubicBezTo>
                    <a:pt x="356" y="324"/>
                    <a:pt x="356" y="324"/>
                    <a:pt x="357" y="324"/>
                  </a:cubicBezTo>
                  <a:cubicBezTo>
                    <a:pt x="357" y="323"/>
                    <a:pt x="357" y="323"/>
                    <a:pt x="356" y="323"/>
                  </a:cubicBezTo>
                  <a:cubicBezTo>
                    <a:pt x="356" y="322"/>
                    <a:pt x="356" y="322"/>
                    <a:pt x="356" y="321"/>
                  </a:cubicBezTo>
                  <a:cubicBezTo>
                    <a:pt x="356" y="321"/>
                    <a:pt x="356" y="320"/>
                    <a:pt x="357" y="320"/>
                  </a:cubicBezTo>
                  <a:cubicBezTo>
                    <a:pt x="357" y="320"/>
                    <a:pt x="357" y="320"/>
                    <a:pt x="357" y="320"/>
                  </a:cubicBezTo>
                  <a:cubicBezTo>
                    <a:pt x="357" y="319"/>
                    <a:pt x="357" y="319"/>
                    <a:pt x="357" y="319"/>
                  </a:cubicBezTo>
                  <a:cubicBezTo>
                    <a:pt x="357" y="319"/>
                    <a:pt x="357" y="318"/>
                    <a:pt x="357" y="318"/>
                  </a:cubicBezTo>
                  <a:close/>
                  <a:moveTo>
                    <a:pt x="380" y="332"/>
                  </a:moveTo>
                  <a:cubicBezTo>
                    <a:pt x="380" y="332"/>
                    <a:pt x="380" y="332"/>
                    <a:pt x="380" y="332"/>
                  </a:cubicBezTo>
                  <a:cubicBezTo>
                    <a:pt x="379" y="332"/>
                    <a:pt x="379" y="331"/>
                    <a:pt x="379" y="331"/>
                  </a:cubicBezTo>
                  <a:cubicBezTo>
                    <a:pt x="379" y="330"/>
                    <a:pt x="378" y="330"/>
                    <a:pt x="378" y="330"/>
                  </a:cubicBezTo>
                  <a:cubicBezTo>
                    <a:pt x="378" y="330"/>
                    <a:pt x="377" y="331"/>
                    <a:pt x="378" y="331"/>
                  </a:cubicBezTo>
                  <a:cubicBezTo>
                    <a:pt x="378" y="331"/>
                    <a:pt x="378" y="332"/>
                    <a:pt x="378" y="332"/>
                  </a:cubicBezTo>
                  <a:cubicBezTo>
                    <a:pt x="378" y="333"/>
                    <a:pt x="379" y="333"/>
                    <a:pt x="379" y="333"/>
                  </a:cubicBezTo>
                  <a:cubicBezTo>
                    <a:pt x="379" y="333"/>
                    <a:pt x="379" y="333"/>
                    <a:pt x="379" y="333"/>
                  </a:cubicBezTo>
                  <a:cubicBezTo>
                    <a:pt x="379" y="333"/>
                    <a:pt x="379" y="333"/>
                    <a:pt x="380" y="333"/>
                  </a:cubicBezTo>
                  <a:cubicBezTo>
                    <a:pt x="380" y="333"/>
                    <a:pt x="380" y="333"/>
                    <a:pt x="380" y="332"/>
                  </a:cubicBezTo>
                  <a:close/>
                  <a:moveTo>
                    <a:pt x="388" y="321"/>
                  </a:moveTo>
                  <a:cubicBezTo>
                    <a:pt x="388" y="321"/>
                    <a:pt x="388" y="321"/>
                    <a:pt x="387" y="321"/>
                  </a:cubicBezTo>
                  <a:cubicBezTo>
                    <a:pt x="387" y="321"/>
                    <a:pt x="387" y="321"/>
                    <a:pt x="386" y="321"/>
                  </a:cubicBezTo>
                  <a:cubicBezTo>
                    <a:pt x="386" y="321"/>
                    <a:pt x="386" y="321"/>
                    <a:pt x="386" y="321"/>
                  </a:cubicBezTo>
                  <a:cubicBezTo>
                    <a:pt x="386" y="320"/>
                    <a:pt x="386" y="320"/>
                    <a:pt x="386" y="320"/>
                  </a:cubicBezTo>
                  <a:cubicBezTo>
                    <a:pt x="385" y="320"/>
                    <a:pt x="385" y="320"/>
                    <a:pt x="385" y="320"/>
                  </a:cubicBezTo>
                  <a:cubicBezTo>
                    <a:pt x="385" y="320"/>
                    <a:pt x="385" y="320"/>
                    <a:pt x="385" y="320"/>
                  </a:cubicBezTo>
                  <a:cubicBezTo>
                    <a:pt x="384" y="320"/>
                    <a:pt x="384" y="320"/>
                    <a:pt x="384" y="321"/>
                  </a:cubicBezTo>
                  <a:cubicBezTo>
                    <a:pt x="384" y="321"/>
                    <a:pt x="383" y="322"/>
                    <a:pt x="383" y="322"/>
                  </a:cubicBezTo>
                  <a:cubicBezTo>
                    <a:pt x="383" y="322"/>
                    <a:pt x="383" y="322"/>
                    <a:pt x="383" y="322"/>
                  </a:cubicBezTo>
                  <a:cubicBezTo>
                    <a:pt x="382" y="322"/>
                    <a:pt x="382" y="322"/>
                    <a:pt x="382" y="321"/>
                  </a:cubicBezTo>
                  <a:cubicBezTo>
                    <a:pt x="382" y="321"/>
                    <a:pt x="382" y="321"/>
                    <a:pt x="382" y="321"/>
                  </a:cubicBezTo>
                  <a:cubicBezTo>
                    <a:pt x="381" y="321"/>
                    <a:pt x="381" y="321"/>
                    <a:pt x="381" y="322"/>
                  </a:cubicBezTo>
                  <a:cubicBezTo>
                    <a:pt x="381" y="322"/>
                    <a:pt x="381" y="323"/>
                    <a:pt x="381" y="323"/>
                  </a:cubicBezTo>
                  <a:cubicBezTo>
                    <a:pt x="381" y="324"/>
                    <a:pt x="381" y="324"/>
                    <a:pt x="381" y="324"/>
                  </a:cubicBezTo>
                  <a:cubicBezTo>
                    <a:pt x="381" y="324"/>
                    <a:pt x="381" y="324"/>
                    <a:pt x="381" y="324"/>
                  </a:cubicBezTo>
                  <a:cubicBezTo>
                    <a:pt x="380" y="325"/>
                    <a:pt x="380" y="325"/>
                    <a:pt x="380" y="325"/>
                  </a:cubicBezTo>
                  <a:cubicBezTo>
                    <a:pt x="380" y="325"/>
                    <a:pt x="380" y="324"/>
                    <a:pt x="380" y="324"/>
                  </a:cubicBezTo>
                  <a:cubicBezTo>
                    <a:pt x="380" y="324"/>
                    <a:pt x="379" y="324"/>
                    <a:pt x="379" y="323"/>
                  </a:cubicBezTo>
                  <a:cubicBezTo>
                    <a:pt x="379" y="323"/>
                    <a:pt x="379" y="323"/>
                    <a:pt x="379" y="323"/>
                  </a:cubicBezTo>
                  <a:cubicBezTo>
                    <a:pt x="379" y="323"/>
                    <a:pt x="379" y="323"/>
                    <a:pt x="379" y="323"/>
                  </a:cubicBezTo>
                  <a:cubicBezTo>
                    <a:pt x="379" y="323"/>
                    <a:pt x="380" y="322"/>
                    <a:pt x="380" y="322"/>
                  </a:cubicBezTo>
                  <a:cubicBezTo>
                    <a:pt x="380" y="321"/>
                    <a:pt x="380" y="321"/>
                    <a:pt x="380" y="320"/>
                  </a:cubicBezTo>
                  <a:cubicBezTo>
                    <a:pt x="380" y="320"/>
                    <a:pt x="380" y="320"/>
                    <a:pt x="379" y="320"/>
                  </a:cubicBezTo>
                  <a:cubicBezTo>
                    <a:pt x="379" y="319"/>
                    <a:pt x="379" y="319"/>
                    <a:pt x="379" y="319"/>
                  </a:cubicBezTo>
                  <a:cubicBezTo>
                    <a:pt x="379" y="319"/>
                    <a:pt x="378" y="319"/>
                    <a:pt x="378" y="319"/>
                  </a:cubicBezTo>
                  <a:cubicBezTo>
                    <a:pt x="378" y="320"/>
                    <a:pt x="378" y="319"/>
                    <a:pt x="377" y="319"/>
                  </a:cubicBezTo>
                  <a:cubicBezTo>
                    <a:pt x="377" y="319"/>
                    <a:pt x="377" y="319"/>
                    <a:pt x="377" y="319"/>
                  </a:cubicBezTo>
                  <a:cubicBezTo>
                    <a:pt x="378" y="319"/>
                    <a:pt x="378" y="319"/>
                    <a:pt x="378" y="319"/>
                  </a:cubicBezTo>
                  <a:cubicBezTo>
                    <a:pt x="379" y="319"/>
                    <a:pt x="379" y="318"/>
                    <a:pt x="379" y="318"/>
                  </a:cubicBezTo>
                  <a:cubicBezTo>
                    <a:pt x="379" y="318"/>
                    <a:pt x="380" y="318"/>
                    <a:pt x="380" y="318"/>
                  </a:cubicBezTo>
                  <a:cubicBezTo>
                    <a:pt x="380" y="318"/>
                    <a:pt x="380" y="318"/>
                    <a:pt x="381" y="318"/>
                  </a:cubicBezTo>
                  <a:cubicBezTo>
                    <a:pt x="381" y="317"/>
                    <a:pt x="381" y="317"/>
                    <a:pt x="381" y="316"/>
                  </a:cubicBezTo>
                  <a:cubicBezTo>
                    <a:pt x="381" y="316"/>
                    <a:pt x="381" y="315"/>
                    <a:pt x="380" y="315"/>
                  </a:cubicBezTo>
                  <a:cubicBezTo>
                    <a:pt x="380" y="315"/>
                    <a:pt x="380" y="315"/>
                    <a:pt x="380" y="315"/>
                  </a:cubicBezTo>
                  <a:cubicBezTo>
                    <a:pt x="380" y="315"/>
                    <a:pt x="379" y="315"/>
                    <a:pt x="380" y="315"/>
                  </a:cubicBezTo>
                  <a:cubicBezTo>
                    <a:pt x="380" y="315"/>
                    <a:pt x="380" y="315"/>
                    <a:pt x="380" y="315"/>
                  </a:cubicBezTo>
                  <a:cubicBezTo>
                    <a:pt x="380" y="315"/>
                    <a:pt x="380" y="315"/>
                    <a:pt x="380" y="315"/>
                  </a:cubicBezTo>
                  <a:cubicBezTo>
                    <a:pt x="380" y="315"/>
                    <a:pt x="380" y="316"/>
                    <a:pt x="379" y="316"/>
                  </a:cubicBezTo>
                  <a:cubicBezTo>
                    <a:pt x="379" y="316"/>
                    <a:pt x="379" y="316"/>
                    <a:pt x="378" y="316"/>
                  </a:cubicBezTo>
                  <a:cubicBezTo>
                    <a:pt x="377" y="317"/>
                    <a:pt x="377" y="317"/>
                    <a:pt x="376" y="317"/>
                  </a:cubicBezTo>
                  <a:cubicBezTo>
                    <a:pt x="376" y="317"/>
                    <a:pt x="375" y="317"/>
                    <a:pt x="375" y="318"/>
                  </a:cubicBezTo>
                  <a:cubicBezTo>
                    <a:pt x="375" y="318"/>
                    <a:pt x="375" y="318"/>
                    <a:pt x="375" y="318"/>
                  </a:cubicBezTo>
                  <a:cubicBezTo>
                    <a:pt x="375" y="318"/>
                    <a:pt x="374" y="318"/>
                    <a:pt x="374" y="318"/>
                  </a:cubicBezTo>
                  <a:cubicBezTo>
                    <a:pt x="374" y="318"/>
                    <a:pt x="374" y="318"/>
                    <a:pt x="374" y="318"/>
                  </a:cubicBezTo>
                  <a:cubicBezTo>
                    <a:pt x="374" y="318"/>
                    <a:pt x="373" y="318"/>
                    <a:pt x="373" y="318"/>
                  </a:cubicBezTo>
                  <a:cubicBezTo>
                    <a:pt x="373" y="318"/>
                    <a:pt x="373" y="318"/>
                    <a:pt x="373" y="318"/>
                  </a:cubicBezTo>
                  <a:cubicBezTo>
                    <a:pt x="373" y="318"/>
                    <a:pt x="372" y="318"/>
                    <a:pt x="372" y="317"/>
                  </a:cubicBezTo>
                  <a:cubicBezTo>
                    <a:pt x="371" y="317"/>
                    <a:pt x="371" y="317"/>
                    <a:pt x="370" y="317"/>
                  </a:cubicBezTo>
                  <a:cubicBezTo>
                    <a:pt x="370" y="317"/>
                    <a:pt x="370" y="317"/>
                    <a:pt x="370" y="317"/>
                  </a:cubicBezTo>
                  <a:cubicBezTo>
                    <a:pt x="370" y="317"/>
                    <a:pt x="370" y="317"/>
                    <a:pt x="370" y="317"/>
                  </a:cubicBezTo>
                  <a:cubicBezTo>
                    <a:pt x="370" y="318"/>
                    <a:pt x="370" y="318"/>
                    <a:pt x="370" y="318"/>
                  </a:cubicBezTo>
                  <a:cubicBezTo>
                    <a:pt x="370" y="318"/>
                    <a:pt x="370" y="318"/>
                    <a:pt x="370" y="318"/>
                  </a:cubicBezTo>
                  <a:cubicBezTo>
                    <a:pt x="370" y="319"/>
                    <a:pt x="370" y="319"/>
                    <a:pt x="371" y="319"/>
                  </a:cubicBezTo>
                  <a:cubicBezTo>
                    <a:pt x="371" y="319"/>
                    <a:pt x="371" y="319"/>
                    <a:pt x="371" y="319"/>
                  </a:cubicBezTo>
                  <a:cubicBezTo>
                    <a:pt x="371" y="320"/>
                    <a:pt x="371" y="320"/>
                    <a:pt x="372" y="320"/>
                  </a:cubicBezTo>
                  <a:cubicBezTo>
                    <a:pt x="372" y="320"/>
                    <a:pt x="372" y="320"/>
                    <a:pt x="373" y="320"/>
                  </a:cubicBezTo>
                  <a:cubicBezTo>
                    <a:pt x="373" y="320"/>
                    <a:pt x="373" y="321"/>
                    <a:pt x="373" y="321"/>
                  </a:cubicBezTo>
                  <a:cubicBezTo>
                    <a:pt x="373" y="321"/>
                    <a:pt x="373" y="321"/>
                    <a:pt x="373" y="321"/>
                  </a:cubicBezTo>
                  <a:cubicBezTo>
                    <a:pt x="372" y="322"/>
                    <a:pt x="372" y="322"/>
                    <a:pt x="372" y="322"/>
                  </a:cubicBezTo>
                  <a:cubicBezTo>
                    <a:pt x="372" y="322"/>
                    <a:pt x="372" y="323"/>
                    <a:pt x="372" y="323"/>
                  </a:cubicBezTo>
                  <a:cubicBezTo>
                    <a:pt x="372" y="323"/>
                    <a:pt x="372" y="323"/>
                    <a:pt x="372" y="323"/>
                  </a:cubicBezTo>
                  <a:cubicBezTo>
                    <a:pt x="372" y="323"/>
                    <a:pt x="372" y="323"/>
                    <a:pt x="372" y="323"/>
                  </a:cubicBezTo>
                  <a:cubicBezTo>
                    <a:pt x="372" y="323"/>
                    <a:pt x="372" y="323"/>
                    <a:pt x="372" y="323"/>
                  </a:cubicBezTo>
                  <a:cubicBezTo>
                    <a:pt x="373" y="324"/>
                    <a:pt x="373" y="324"/>
                    <a:pt x="373" y="323"/>
                  </a:cubicBezTo>
                  <a:cubicBezTo>
                    <a:pt x="374" y="323"/>
                    <a:pt x="374" y="323"/>
                    <a:pt x="374" y="323"/>
                  </a:cubicBezTo>
                  <a:cubicBezTo>
                    <a:pt x="374" y="323"/>
                    <a:pt x="375" y="323"/>
                    <a:pt x="375" y="324"/>
                  </a:cubicBezTo>
                  <a:cubicBezTo>
                    <a:pt x="375" y="324"/>
                    <a:pt x="375" y="324"/>
                    <a:pt x="375" y="324"/>
                  </a:cubicBezTo>
                  <a:cubicBezTo>
                    <a:pt x="375" y="324"/>
                    <a:pt x="375" y="324"/>
                    <a:pt x="375" y="324"/>
                  </a:cubicBezTo>
                  <a:cubicBezTo>
                    <a:pt x="375" y="324"/>
                    <a:pt x="374" y="324"/>
                    <a:pt x="374" y="325"/>
                  </a:cubicBezTo>
                  <a:cubicBezTo>
                    <a:pt x="374" y="325"/>
                    <a:pt x="374" y="325"/>
                    <a:pt x="374" y="325"/>
                  </a:cubicBezTo>
                  <a:cubicBezTo>
                    <a:pt x="374" y="325"/>
                    <a:pt x="373" y="326"/>
                    <a:pt x="373" y="326"/>
                  </a:cubicBezTo>
                  <a:cubicBezTo>
                    <a:pt x="372" y="326"/>
                    <a:pt x="372" y="326"/>
                    <a:pt x="372" y="326"/>
                  </a:cubicBezTo>
                  <a:cubicBezTo>
                    <a:pt x="371" y="327"/>
                    <a:pt x="370" y="327"/>
                    <a:pt x="370" y="327"/>
                  </a:cubicBezTo>
                  <a:cubicBezTo>
                    <a:pt x="369" y="327"/>
                    <a:pt x="368" y="327"/>
                    <a:pt x="368" y="327"/>
                  </a:cubicBezTo>
                  <a:cubicBezTo>
                    <a:pt x="368" y="327"/>
                    <a:pt x="368" y="327"/>
                    <a:pt x="368" y="327"/>
                  </a:cubicBezTo>
                  <a:cubicBezTo>
                    <a:pt x="368" y="327"/>
                    <a:pt x="368" y="328"/>
                    <a:pt x="368" y="328"/>
                  </a:cubicBezTo>
                  <a:cubicBezTo>
                    <a:pt x="368" y="328"/>
                    <a:pt x="368" y="328"/>
                    <a:pt x="368" y="328"/>
                  </a:cubicBezTo>
                  <a:cubicBezTo>
                    <a:pt x="368" y="328"/>
                    <a:pt x="369" y="328"/>
                    <a:pt x="369" y="328"/>
                  </a:cubicBezTo>
                  <a:cubicBezTo>
                    <a:pt x="369" y="328"/>
                    <a:pt x="370" y="328"/>
                    <a:pt x="370" y="328"/>
                  </a:cubicBezTo>
                  <a:cubicBezTo>
                    <a:pt x="370" y="328"/>
                    <a:pt x="371" y="328"/>
                    <a:pt x="371" y="328"/>
                  </a:cubicBezTo>
                  <a:cubicBezTo>
                    <a:pt x="372" y="328"/>
                    <a:pt x="372" y="328"/>
                    <a:pt x="373" y="328"/>
                  </a:cubicBezTo>
                  <a:cubicBezTo>
                    <a:pt x="373" y="328"/>
                    <a:pt x="373" y="328"/>
                    <a:pt x="374" y="328"/>
                  </a:cubicBezTo>
                  <a:cubicBezTo>
                    <a:pt x="374" y="328"/>
                    <a:pt x="374" y="328"/>
                    <a:pt x="374" y="329"/>
                  </a:cubicBezTo>
                  <a:cubicBezTo>
                    <a:pt x="374" y="329"/>
                    <a:pt x="373" y="329"/>
                    <a:pt x="373" y="329"/>
                  </a:cubicBezTo>
                  <a:cubicBezTo>
                    <a:pt x="372" y="330"/>
                    <a:pt x="371" y="330"/>
                    <a:pt x="370" y="331"/>
                  </a:cubicBezTo>
                  <a:cubicBezTo>
                    <a:pt x="369" y="331"/>
                    <a:pt x="368" y="331"/>
                    <a:pt x="367" y="331"/>
                  </a:cubicBezTo>
                  <a:cubicBezTo>
                    <a:pt x="367" y="331"/>
                    <a:pt x="367" y="331"/>
                    <a:pt x="367" y="332"/>
                  </a:cubicBezTo>
                  <a:cubicBezTo>
                    <a:pt x="367" y="332"/>
                    <a:pt x="367" y="332"/>
                    <a:pt x="367" y="332"/>
                  </a:cubicBezTo>
                  <a:cubicBezTo>
                    <a:pt x="367" y="333"/>
                    <a:pt x="367" y="333"/>
                    <a:pt x="368" y="333"/>
                  </a:cubicBezTo>
                  <a:cubicBezTo>
                    <a:pt x="368" y="333"/>
                    <a:pt x="368" y="333"/>
                    <a:pt x="368" y="333"/>
                  </a:cubicBezTo>
                  <a:cubicBezTo>
                    <a:pt x="369" y="333"/>
                    <a:pt x="369" y="333"/>
                    <a:pt x="369" y="332"/>
                  </a:cubicBezTo>
                  <a:cubicBezTo>
                    <a:pt x="370" y="332"/>
                    <a:pt x="370" y="332"/>
                    <a:pt x="370" y="332"/>
                  </a:cubicBezTo>
                  <a:cubicBezTo>
                    <a:pt x="371" y="332"/>
                    <a:pt x="371" y="333"/>
                    <a:pt x="371" y="333"/>
                  </a:cubicBezTo>
                  <a:cubicBezTo>
                    <a:pt x="371" y="333"/>
                    <a:pt x="371" y="333"/>
                    <a:pt x="371" y="333"/>
                  </a:cubicBezTo>
                  <a:cubicBezTo>
                    <a:pt x="371" y="334"/>
                    <a:pt x="371" y="334"/>
                    <a:pt x="371" y="334"/>
                  </a:cubicBezTo>
                  <a:cubicBezTo>
                    <a:pt x="371" y="335"/>
                    <a:pt x="371" y="335"/>
                    <a:pt x="371" y="335"/>
                  </a:cubicBezTo>
                  <a:cubicBezTo>
                    <a:pt x="371" y="335"/>
                    <a:pt x="372" y="335"/>
                    <a:pt x="372" y="334"/>
                  </a:cubicBezTo>
                  <a:cubicBezTo>
                    <a:pt x="372" y="334"/>
                    <a:pt x="372" y="334"/>
                    <a:pt x="372" y="334"/>
                  </a:cubicBezTo>
                  <a:cubicBezTo>
                    <a:pt x="372" y="334"/>
                    <a:pt x="372" y="334"/>
                    <a:pt x="372" y="333"/>
                  </a:cubicBezTo>
                  <a:cubicBezTo>
                    <a:pt x="372" y="333"/>
                    <a:pt x="372" y="333"/>
                    <a:pt x="372" y="333"/>
                  </a:cubicBezTo>
                  <a:cubicBezTo>
                    <a:pt x="372" y="333"/>
                    <a:pt x="372" y="332"/>
                    <a:pt x="372" y="332"/>
                  </a:cubicBezTo>
                  <a:cubicBezTo>
                    <a:pt x="372" y="332"/>
                    <a:pt x="372" y="332"/>
                    <a:pt x="372" y="332"/>
                  </a:cubicBezTo>
                  <a:cubicBezTo>
                    <a:pt x="373" y="331"/>
                    <a:pt x="373" y="331"/>
                    <a:pt x="374" y="331"/>
                  </a:cubicBezTo>
                  <a:cubicBezTo>
                    <a:pt x="374" y="331"/>
                    <a:pt x="374" y="332"/>
                    <a:pt x="374" y="332"/>
                  </a:cubicBezTo>
                  <a:cubicBezTo>
                    <a:pt x="374" y="332"/>
                    <a:pt x="374" y="332"/>
                    <a:pt x="374" y="332"/>
                  </a:cubicBezTo>
                  <a:cubicBezTo>
                    <a:pt x="374" y="333"/>
                    <a:pt x="374" y="333"/>
                    <a:pt x="374" y="333"/>
                  </a:cubicBezTo>
                  <a:cubicBezTo>
                    <a:pt x="374" y="334"/>
                    <a:pt x="374" y="334"/>
                    <a:pt x="374" y="334"/>
                  </a:cubicBezTo>
                  <a:cubicBezTo>
                    <a:pt x="373" y="334"/>
                    <a:pt x="373" y="335"/>
                    <a:pt x="374" y="335"/>
                  </a:cubicBezTo>
                  <a:cubicBezTo>
                    <a:pt x="374" y="335"/>
                    <a:pt x="374" y="335"/>
                    <a:pt x="374" y="336"/>
                  </a:cubicBezTo>
                  <a:cubicBezTo>
                    <a:pt x="374" y="336"/>
                    <a:pt x="374" y="336"/>
                    <a:pt x="374" y="336"/>
                  </a:cubicBezTo>
                  <a:cubicBezTo>
                    <a:pt x="375" y="336"/>
                    <a:pt x="375" y="335"/>
                    <a:pt x="375" y="335"/>
                  </a:cubicBezTo>
                  <a:cubicBezTo>
                    <a:pt x="375" y="335"/>
                    <a:pt x="375" y="334"/>
                    <a:pt x="376" y="334"/>
                  </a:cubicBezTo>
                  <a:cubicBezTo>
                    <a:pt x="376" y="333"/>
                    <a:pt x="376" y="333"/>
                    <a:pt x="376" y="332"/>
                  </a:cubicBezTo>
                  <a:cubicBezTo>
                    <a:pt x="376" y="332"/>
                    <a:pt x="376" y="332"/>
                    <a:pt x="376" y="332"/>
                  </a:cubicBezTo>
                  <a:cubicBezTo>
                    <a:pt x="376" y="332"/>
                    <a:pt x="376" y="331"/>
                    <a:pt x="376" y="331"/>
                  </a:cubicBezTo>
                  <a:cubicBezTo>
                    <a:pt x="376" y="331"/>
                    <a:pt x="376" y="330"/>
                    <a:pt x="376" y="330"/>
                  </a:cubicBezTo>
                  <a:cubicBezTo>
                    <a:pt x="377" y="330"/>
                    <a:pt x="377" y="330"/>
                    <a:pt x="377" y="330"/>
                  </a:cubicBezTo>
                  <a:cubicBezTo>
                    <a:pt x="377" y="330"/>
                    <a:pt x="377" y="330"/>
                    <a:pt x="378" y="329"/>
                  </a:cubicBezTo>
                  <a:cubicBezTo>
                    <a:pt x="378" y="329"/>
                    <a:pt x="379" y="329"/>
                    <a:pt x="379" y="329"/>
                  </a:cubicBezTo>
                  <a:cubicBezTo>
                    <a:pt x="380" y="329"/>
                    <a:pt x="380" y="329"/>
                    <a:pt x="380" y="329"/>
                  </a:cubicBezTo>
                  <a:cubicBezTo>
                    <a:pt x="380" y="328"/>
                    <a:pt x="380" y="328"/>
                    <a:pt x="380" y="328"/>
                  </a:cubicBezTo>
                  <a:cubicBezTo>
                    <a:pt x="380" y="328"/>
                    <a:pt x="379" y="328"/>
                    <a:pt x="379" y="327"/>
                  </a:cubicBezTo>
                  <a:cubicBezTo>
                    <a:pt x="379" y="327"/>
                    <a:pt x="379" y="327"/>
                    <a:pt x="378" y="327"/>
                  </a:cubicBezTo>
                  <a:cubicBezTo>
                    <a:pt x="378" y="327"/>
                    <a:pt x="378" y="327"/>
                    <a:pt x="377" y="327"/>
                  </a:cubicBezTo>
                  <a:cubicBezTo>
                    <a:pt x="377" y="328"/>
                    <a:pt x="377" y="328"/>
                    <a:pt x="377" y="328"/>
                  </a:cubicBezTo>
                  <a:cubicBezTo>
                    <a:pt x="377" y="328"/>
                    <a:pt x="377" y="328"/>
                    <a:pt x="377" y="328"/>
                  </a:cubicBezTo>
                  <a:cubicBezTo>
                    <a:pt x="376" y="327"/>
                    <a:pt x="376" y="327"/>
                    <a:pt x="376" y="326"/>
                  </a:cubicBezTo>
                  <a:cubicBezTo>
                    <a:pt x="376" y="326"/>
                    <a:pt x="376" y="326"/>
                    <a:pt x="376" y="326"/>
                  </a:cubicBezTo>
                  <a:cubicBezTo>
                    <a:pt x="376" y="326"/>
                    <a:pt x="377" y="326"/>
                    <a:pt x="377" y="326"/>
                  </a:cubicBezTo>
                  <a:cubicBezTo>
                    <a:pt x="377" y="326"/>
                    <a:pt x="377" y="326"/>
                    <a:pt x="377" y="326"/>
                  </a:cubicBezTo>
                  <a:cubicBezTo>
                    <a:pt x="378" y="326"/>
                    <a:pt x="378" y="326"/>
                    <a:pt x="379" y="326"/>
                  </a:cubicBezTo>
                  <a:cubicBezTo>
                    <a:pt x="379" y="325"/>
                    <a:pt x="379" y="325"/>
                    <a:pt x="380" y="325"/>
                  </a:cubicBezTo>
                  <a:cubicBezTo>
                    <a:pt x="380" y="325"/>
                    <a:pt x="380" y="325"/>
                    <a:pt x="380" y="326"/>
                  </a:cubicBezTo>
                  <a:cubicBezTo>
                    <a:pt x="380" y="326"/>
                    <a:pt x="380" y="326"/>
                    <a:pt x="380" y="327"/>
                  </a:cubicBezTo>
                  <a:cubicBezTo>
                    <a:pt x="380" y="327"/>
                    <a:pt x="381" y="328"/>
                    <a:pt x="380" y="328"/>
                  </a:cubicBezTo>
                  <a:cubicBezTo>
                    <a:pt x="380" y="329"/>
                    <a:pt x="380" y="329"/>
                    <a:pt x="380" y="330"/>
                  </a:cubicBezTo>
                  <a:cubicBezTo>
                    <a:pt x="380" y="330"/>
                    <a:pt x="380" y="330"/>
                    <a:pt x="381" y="330"/>
                  </a:cubicBezTo>
                  <a:cubicBezTo>
                    <a:pt x="381" y="330"/>
                    <a:pt x="381" y="330"/>
                    <a:pt x="381" y="330"/>
                  </a:cubicBezTo>
                  <a:cubicBezTo>
                    <a:pt x="382" y="330"/>
                    <a:pt x="382" y="330"/>
                    <a:pt x="382" y="330"/>
                  </a:cubicBezTo>
                  <a:cubicBezTo>
                    <a:pt x="382" y="329"/>
                    <a:pt x="382" y="329"/>
                    <a:pt x="382" y="328"/>
                  </a:cubicBezTo>
                  <a:cubicBezTo>
                    <a:pt x="382" y="328"/>
                    <a:pt x="382" y="327"/>
                    <a:pt x="382" y="327"/>
                  </a:cubicBezTo>
                  <a:cubicBezTo>
                    <a:pt x="382" y="326"/>
                    <a:pt x="383" y="326"/>
                    <a:pt x="383" y="325"/>
                  </a:cubicBezTo>
                  <a:cubicBezTo>
                    <a:pt x="383" y="325"/>
                    <a:pt x="383" y="325"/>
                    <a:pt x="384" y="325"/>
                  </a:cubicBezTo>
                  <a:cubicBezTo>
                    <a:pt x="384" y="325"/>
                    <a:pt x="384" y="325"/>
                    <a:pt x="384" y="325"/>
                  </a:cubicBezTo>
                  <a:cubicBezTo>
                    <a:pt x="384" y="325"/>
                    <a:pt x="384" y="325"/>
                    <a:pt x="384" y="326"/>
                  </a:cubicBezTo>
                  <a:cubicBezTo>
                    <a:pt x="384" y="326"/>
                    <a:pt x="384" y="326"/>
                    <a:pt x="384" y="326"/>
                  </a:cubicBezTo>
                  <a:cubicBezTo>
                    <a:pt x="384" y="327"/>
                    <a:pt x="384" y="327"/>
                    <a:pt x="384" y="327"/>
                  </a:cubicBezTo>
                  <a:cubicBezTo>
                    <a:pt x="384" y="328"/>
                    <a:pt x="384" y="328"/>
                    <a:pt x="384" y="328"/>
                  </a:cubicBezTo>
                  <a:cubicBezTo>
                    <a:pt x="384" y="329"/>
                    <a:pt x="384" y="329"/>
                    <a:pt x="384" y="330"/>
                  </a:cubicBezTo>
                  <a:cubicBezTo>
                    <a:pt x="384" y="330"/>
                    <a:pt x="384" y="330"/>
                    <a:pt x="384" y="330"/>
                  </a:cubicBezTo>
                  <a:cubicBezTo>
                    <a:pt x="385" y="330"/>
                    <a:pt x="385" y="331"/>
                    <a:pt x="385" y="331"/>
                  </a:cubicBezTo>
                  <a:cubicBezTo>
                    <a:pt x="384" y="332"/>
                    <a:pt x="384" y="332"/>
                    <a:pt x="384" y="333"/>
                  </a:cubicBezTo>
                  <a:cubicBezTo>
                    <a:pt x="385" y="333"/>
                    <a:pt x="385" y="333"/>
                    <a:pt x="384" y="333"/>
                  </a:cubicBezTo>
                  <a:cubicBezTo>
                    <a:pt x="384" y="334"/>
                    <a:pt x="384" y="335"/>
                    <a:pt x="384" y="335"/>
                  </a:cubicBezTo>
                  <a:cubicBezTo>
                    <a:pt x="384" y="335"/>
                    <a:pt x="384" y="335"/>
                    <a:pt x="384" y="335"/>
                  </a:cubicBezTo>
                  <a:cubicBezTo>
                    <a:pt x="384" y="336"/>
                    <a:pt x="384" y="336"/>
                    <a:pt x="384" y="336"/>
                  </a:cubicBezTo>
                  <a:cubicBezTo>
                    <a:pt x="384" y="337"/>
                    <a:pt x="384" y="337"/>
                    <a:pt x="384" y="338"/>
                  </a:cubicBezTo>
                  <a:cubicBezTo>
                    <a:pt x="384" y="338"/>
                    <a:pt x="384" y="339"/>
                    <a:pt x="384" y="339"/>
                  </a:cubicBezTo>
                  <a:cubicBezTo>
                    <a:pt x="384" y="339"/>
                    <a:pt x="384" y="340"/>
                    <a:pt x="385" y="340"/>
                  </a:cubicBezTo>
                  <a:cubicBezTo>
                    <a:pt x="385" y="340"/>
                    <a:pt x="385" y="339"/>
                    <a:pt x="385" y="339"/>
                  </a:cubicBezTo>
                  <a:cubicBezTo>
                    <a:pt x="385" y="339"/>
                    <a:pt x="385" y="339"/>
                    <a:pt x="385" y="339"/>
                  </a:cubicBezTo>
                  <a:cubicBezTo>
                    <a:pt x="385" y="339"/>
                    <a:pt x="386" y="338"/>
                    <a:pt x="386" y="338"/>
                  </a:cubicBezTo>
                  <a:cubicBezTo>
                    <a:pt x="386" y="338"/>
                    <a:pt x="386" y="338"/>
                    <a:pt x="386" y="338"/>
                  </a:cubicBezTo>
                  <a:cubicBezTo>
                    <a:pt x="386" y="337"/>
                    <a:pt x="386" y="337"/>
                    <a:pt x="386" y="337"/>
                  </a:cubicBezTo>
                  <a:cubicBezTo>
                    <a:pt x="386" y="336"/>
                    <a:pt x="386" y="336"/>
                    <a:pt x="386" y="336"/>
                  </a:cubicBezTo>
                  <a:cubicBezTo>
                    <a:pt x="386" y="335"/>
                    <a:pt x="386" y="335"/>
                    <a:pt x="386" y="335"/>
                  </a:cubicBezTo>
                  <a:cubicBezTo>
                    <a:pt x="386" y="335"/>
                    <a:pt x="386" y="335"/>
                    <a:pt x="386" y="335"/>
                  </a:cubicBezTo>
                  <a:cubicBezTo>
                    <a:pt x="386" y="334"/>
                    <a:pt x="386" y="334"/>
                    <a:pt x="386" y="334"/>
                  </a:cubicBezTo>
                  <a:cubicBezTo>
                    <a:pt x="386" y="334"/>
                    <a:pt x="386" y="334"/>
                    <a:pt x="386" y="334"/>
                  </a:cubicBezTo>
                  <a:cubicBezTo>
                    <a:pt x="386" y="333"/>
                    <a:pt x="386" y="333"/>
                    <a:pt x="386" y="333"/>
                  </a:cubicBezTo>
                  <a:cubicBezTo>
                    <a:pt x="386" y="332"/>
                    <a:pt x="386" y="331"/>
                    <a:pt x="386" y="330"/>
                  </a:cubicBezTo>
                  <a:cubicBezTo>
                    <a:pt x="386" y="329"/>
                    <a:pt x="386" y="328"/>
                    <a:pt x="386" y="327"/>
                  </a:cubicBezTo>
                  <a:cubicBezTo>
                    <a:pt x="386" y="327"/>
                    <a:pt x="386" y="327"/>
                    <a:pt x="386" y="326"/>
                  </a:cubicBezTo>
                  <a:cubicBezTo>
                    <a:pt x="386" y="326"/>
                    <a:pt x="386" y="325"/>
                    <a:pt x="386" y="324"/>
                  </a:cubicBezTo>
                  <a:cubicBezTo>
                    <a:pt x="386" y="323"/>
                    <a:pt x="387" y="323"/>
                    <a:pt x="387" y="323"/>
                  </a:cubicBezTo>
                  <a:cubicBezTo>
                    <a:pt x="387" y="323"/>
                    <a:pt x="388" y="323"/>
                    <a:pt x="388" y="323"/>
                  </a:cubicBezTo>
                  <a:cubicBezTo>
                    <a:pt x="388" y="322"/>
                    <a:pt x="388" y="322"/>
                    <a:pt x="388" y="321"/>
                  </a:cubicBezTo>
                  <a:close/>
                  <a:moveTo>
                    <a:pt x="377" y="323"/>
                  </a:moveTo>
                  <a:cubicBezTo>
                    <a:pt x="377" y="323"/>
                    <a:pt x="377" y="324"/>
                    <a:pt x="377" y="324"/>
                  </a:cubicBezTo>
                  <a:cubicBezTo>
                    <a:pt x="377" y="324"/>
                    <a:pt x="377" y="324"/>
                    <a:pt x="378" y="324"/>
                  </a:cubicBezTo>
                  <a:cubicBezTo>
                    <a:pt x="378" y="324"/>
                    <a:pt x="378" y="324"/>
                    <a:pt x="378" y="324"/>
                  </a:cubicBezTo>
                  <a:cubicBezTo>
                    <a:pt x="378" y="323"/>
                    <a:pt x="378" y="323"/>
                    <a:pt x="378" y="323"/>
                  </a:cubicBezTo>
                  <a:cubicBezTo>
                    <a:pt x="378" y="323"/>
                    <a:pt x="378" y="323"/>
                    <a:pt x="378" y="323"/>
                  </a:cubicBezTo>
                  <a:cubicBezTo>
                    <a:pt x="378" y="323"/>
                    <a:pt x="377" y="323"/>
                    <a:pt x="377" y="323"/>
                  </a:cubicBezTo>
                  <a:close/>
                  <a:moveTo>
                    <a:pt x="300" y="327"/>
                  </a:moveTo>
                  <a:cubicBezTo>
                    <a:pt x="300" y="327"/>
                    <a:pt x="300" y="327"/>
                    <a:pt x="300" y="327"/>
                  </a:cubicBezTo>
                  <a:cubicBezTo>
                    <a:pt x="300" y="327"/>
                    <a:pt x="300" y="328"/>
                    <a:pt x="300" y="328"/>
                  </a:cubicBezTo>
                  <a:cubicBezTo>
                    <a:pt x="299" y="328"/>
                    <a:pt x="299" y="329"/>
                    <a:pt x="299" y="330"/>
                  </a:cubicBezTo>
                  <a:cubicBezTo>
                    <a:pt x="299" y="330"/>
                    <a:pt x="298" y="330"/>
                    <a:pt x="298" y="330"/>
                  </a:cubicBezTo>
                  <a:cubicBezTo>
                    <a:pt x="298" y="330"/>
                    <a:pt x="298" y="330"/>
                    <a:pt x="299" y="330"/>
                  </a:cubicBezTo>
                  <a:cubicBezTo>
                    <a:pt x="299" y="330"/>
                    <a:pt x="299" y="330"/>
                    <a:pt x="299" y="331"/>
                  </a:cubicBezTo>
                  <a:cubicBezTo>
                    <a:pt x="299" y="331"/>
                    <a:pt x="300" y="331"/>
                    <a:pt x="300" y="331"/>
                  </a:cubicBezTo>
                  <a:cubicBezTo>
                    <a:pt x="300" y="331"/>
                    <a:pt x="301" y="331"/>
                    <a:pt x="301" y="330"/>
                  </a:cubicBezTo>
                  <a:cubicBezTo>
                    <a:pt x="301" y="330"/>
                    <a:pt x="301" y="330"/>
                    <a:pt x="301" y="329"/>
                  </a:cubicBezTo>
                  <a:cubicBezTo>
                    <a:pt x="301" y="329"/>
                    <a:pt x="301" y="328"/>
                    <a:pt x="301" y="328"/>
                  </a:cubicBezTo>
                  <a:cubicBezTo>
                    <a:pt x="301" y="328"/>
                    <a:pt x="301" y="327"/>
                    <a:pt x="301" y="327"/>
                  </a:cubicBezTo>
                  <a:cubicBezTo>
                    <a:pt x="301" y="327"/>
                    <a:pt x="301" y="326"/>
                    <a:pt x="301" y="327"/>
                  </a:cubicBezTo>
                  <a:cubicBezTo>
                    <a:pt x="301" y="327"/>
                    <a:pt x="300" y="327"/>
                    <a:pt x="300" y="327"/>
                  </a:cubicBezTo>
                  <a:close/>
                  <a:moveTo>
                    <a:pt x="226" y="319"/>
                  </a:moveTo>
                  <a:cubicBezTo>
                    <a:pt x="225" y="319"/>
                    <a:pt x="224" y="319"/>
                    <a:pt x="223" y="319"/>
                  </a:cubicBezTo>
                  <a:cubicBezTo>
                    <a:pt x="223" y="319"/>
                    <a:pt x="223" y="319"/>
                    <a:pt x="223" y="320"/>
                  </a:cubicBezTo>
                  <a:cubicBezTo>
                    <a:pt x="223" y="320"/>
                    <a:pt x="223" y="320"/>
                    <a:pt x="223" y="321"/>
                  </a:cubicBezTo>
                  <a:cubicBezTo>
                    <a:pt x="223" y="321"/>
                    <a:pt x="223" y="321"/>
                    <a:pt x="223" y="321"/>
                  </a:cubicBezTo>
                  <a:cubicBezTo>
                    <a:pt x="223" y="321"/>
                    <a:pt x="223" y="321"/>
                    <a:pt x="223" y="321"/>
                  </a:cubicBezTo>
                  <a:cubicBezTo>
                    <a:pt x="223" y="321"/>
                    <a:pt x="223" y="321"/>
                    <a:pt x="223" y="321"/>
                  </a:cubicBezTo>
                  <a:cubicBezTo>
                    <a:pt x="224" y="321"/>
                    <a:pt x="224" y="320"/>
                    <a:pt x="225" y="321"/>
                  </a:cubicBezTo>
                  <a:cubicBezTo>
                    <a:pt x="225" y="321"/>
                    <a:pt x="225" y="321"/>
                    <a:pt x="225" y="321"/>
                  </a:cubicBezTo>
                  <a:cubicBezTo>
                    <a:pt x="225" y="322"/>
                    <a:pt x="225" y="322"/>
                    <a:pt x="225" y="322"/>
                  </a:cubicBezTo>
                  <a:cubicBezTo>
                    <a:pt x="224" y="322"/>
                    <a:pt x="224" y="322"/>
                    <a:pt x="224" y="322"/>
                  </a:cubicBezTo>
                  <a:cubicBezTo>
                    <a:pt x="224" y="322"/>
                    <a:pt x="223" y="322"/>
                    <a:pt x="223" y="323"/>
                  </a:cubicBezTo>
                  <a:cubicBezTo>
                    <a:pt x="223" y="323"/>
                    <a:pt x="223" y="323"/>
                    <a:pt x="222" y="323"/>
                  </a:cubicBezTo>
                  <a:cubicBezTo>
                    <a:pt x="222" y="323"/>
                    <a:pt x="222" y="323"/>
                    <a:pt x="222" y="323"/>
                  </a:cubicBezTo>
                  <a:cubicBezTo>
                    <a:pt x="223" y="323"/>
                    <a:pt x="223" y="323"/>
                    <a:pt x="223" y="323"/>
                  </a:cubicBezTo>
                  <a:cubicBezTo>
                    <a:pt x="223" y="323"/>
                    <a:pt x="223" y="323"/>
                    <a:pt x="223" y="323"/>
                  </a:cubicBezTo>
                  <a:cubicBezTo>
                    <a:pt x="224" y="323"/>
                    <a:pt x="224" y="323"/>
                    <a:pt x="225" y="323"/>
                  </a:cubicBezTo>
                  <a:cubicBezTo>
                    <a:pt x="225" y="323"/>
                    <a:pt x="225" y="323"/>
                    <a:pt x="225" y="323"/>
                  </a:cubicBezTo>
                  <a:cubicBezTo>
                    <a:pt x="225" y="324"/>
                    <a:pt x="225" y="324"/>
                    <a:pt x="225" y="324"/>
                  </a:cubicBezTo>
                  <a:cubicBezTo>
                    <a:pt x="225" y="325"/>
                    <a:pt x="225" y="325"/>
                    <a:pt x="225" y="325"/>
                  </a:cubicBezTo>
                  <a:cubicBezTo>
                    <a:pt x="224" y="325"/>
                    <a:pt x="223" y="325"/>
                    <a:pt x="223" y="325"/>
                  </a:cubicBezTo>
                  <a:cubicBezTo>
                    <a:pt x="222" y="326"/>
                    <a:pt x="222" y="326"/>
                    <a:pt x="222" y="326"/>
                  </a:cubicBezTo>
                  <a:cubicBezTo>
                    <a:pt x="222" y="326"/>
                    <a:pt x="222" y="326"/>
                    <a:pt x="222" y="326"/>
                  </a:cubicBezTo>
                  <a:cubicBezTo>
                    <a:pt x="223" y="327"/>
                    <a:pt x="224" y="326"/>
                    <a:pt x="224" y="326"/>
                  </a:cubicBezTo>
                  <a:cubicBezTo>
                    <a:pt x="225" y="326"/>
                    <a:pt x="225" y="326"/>
                    <a:pt x="225" y="326"/>
                  </a:cubicBezTo>
                  <a:cubicBezTo>
                    <a:pt x="226" y="326"/>
                    <a:pt x="226" y="326"/>
                    <a:pt x="226" y="325"/>
                  </a:cubicBezTo>
                  <a:cubicBezTo>
                    <a:pt x="227" y="325"/>
                    <a:pt x="227" y="324"/>
                    <a:pt x="227" y="324"/>
                  </a:cubicBezTo>
                  <a:cubicBezTo>
                    <a:pt x="227" y="323"/>
                    <a:pt x="227" y="321"/>
                    <a:pt x="227" y="320"/>
                  </a:cubicBezTo>
                  <a:cubicBezTo>
                    <a:pt x="227" y="320"/>
                    <a:pt x="226" y="319"/>
                    <a:pt x="226" y="319"/>
                  </a:cubicBezTo>
                  <a:cubicBezTo>
                    <a:pt x="226" y="319"/>
                    <a:pt x="226" y="319"/>
                    <a:pt x="226" y="319"/>
                  </a:cubicBezTo>
                  <a:close/>
                  <a:moveTo>
                    <a:pt x="0" y="1"/>
                  </a:moveTo>
                  <a:cubicBezTo>
                    <a:pt x="111" y="1"/>
                    <a:pt x="201" y="0"/>
                    <a:pt x="248" y="47"/>
                  </a:cubicBezTo>
                  <a:cubicBezTo>
                    <a:pt x="295" y="0"/>
                    <a:pt x="385" y="1"/>
                    <a:pt x="496" y="1"/>
                  </a:cubicBezTo>
                  <a:cubicBezTo>
                    <a:pt x="496" y="15"/>
                    <a:pt x="496" y="15"/>
                    <a:pt x="496" y="15"/>
                  </a:cubicBezTo>
                  <a:cubicBezTo>
                    <a:pt x="496" y="45"/>
                    <a:pt x="496" y="45"/>
                    <a:pt x="496" y="45"/>
                  </a:cubicBezTo>
                  <a:cubicBezTo>
                    <a:pt x="496" y="64"/>
                    <a:pt x="496" y="64"/>
                    <a:pt x="496" y="64"/>
                  </a:cubicBezTo>
                  <a:cubicBezTo>
                    <a:pt x="496" y="89"/>
                    <a:pt x="496" y="89"/>
                    <a:pt x="496" y="89"/>
                  </a:cubicBezTo>
                  <a:cubicBezTo>
                    <a:pt x="496" y="113"/>
                    <a:pt x="496" y="113"/>
                    <a:pt x="496" y="113"/>
                  </a:cubicBezTo>
                  <a:cubicBezTo>
                    <a:pt x="496" y="133"/>
                    <a:pt x="496" y="133"/>
                    <a:pt x="496" y="133"/>
                  </a:cubicBezTo>
                  <a:cubicBezTo>
                    <a:pt x="496" y="162"/>
                    <a:pt x="496" y="162"/>
                    <a:pt x="496" y="162"/>
                  </a:cubicBezTo>
                  <a:cubicBezTo>
                    <a:pt x="496" y="391"/>
                    <a:pt x="496" y="391"/>
                    <a:pt x="496" y="391"/>
                  </a:cubicBezTo>
                  <a:cubicBezTo>
                    <a:pt x="496" y="407"/>
                    <a:pt x="495" y="424"/>
                    <a:pt x="490" y="446"/>
                  </a:cubicBezTo>
                  <a:cubicBezTo>
                    <a:pt x="487" y="461"/>
                    <a:pt x="481" y="478"/>
                    <a:pt x="472" y="496"/>
                  </a:cubicBezTo>
                  <a:cubicBezTo>
                    <a:pt x="472" y="496"/>
                    <a:pt x="471" y="497"/>
                    <a:pt x="471" y="497"/>
                  </a:cubicBezTo>
                  <a:cubicBezTo>
                    <a:pt x="470" y="500"/>
                    <a:pt x="468" y="504"/>
                    <a:pt x="466" y="507"/>
                  </a:cubicBezTo>
                  <a:cubicBezTo>
                    <a:pt x="466" y="507"/>
                    <a:pt x="466" y="508"/>
                    <a:pt x="466" y="508"/>
                  </a:cubicBezTo>
                  <a:cubicBezTo>
                    <a:pt x="464" y="512"/>
                    <a:pt x="462" y="515"/>
                    <a:pt x="460" y="519"/>
                  </a:cubicBezTo>
                  <a:cubicBezTo>
                    <a:pt x="459" y="519"/>
                    <a:pt x="459" y="520"/>
                    <a:pt x="459" y="520"/>
                  </a:cubicBezTo>
                  <a:cubicBezTo>
                    <a:pt x="457" y="523"/>
                    <a:pt x="455" y="526"/>
                    <a:pt x="453" y="529"/>
                  </a:cubicBezTo>
                  <a:cubicBezTo>
                    <a:pt x="453" y="530"/>
                    <a:pt x="452" y="531"/>
                    <a:pt x="452" y="531"/>
                  </a:cubicBezTo>
                  <a:cubicBezTo>
                    <a:pt x="450" y="534"/>
                    <a:pt x="448" y="537"/>
                    <a:pt x="446" y="540"/>
                  </a:cubicBezTo>
                  <a:cubicBezTo>
                    <a:pt x="445" y="541"/>
                    <a:pt x="445" y="541"/>
                    <a:pt x="445" y="541"/>
                  </a:cubicBezTo>
                  <a:cubicBezTo>
                    <a:pt x="443" y="545"/>
                    <a:pt x="441" y="548"/>
                    <a:pt x="438" y="551"/>
                  </a:cubicBezTo>
                  <a:cubicBezTo>
                    <a:pt x="438" y="552"/>
                    <a:pt x="437" y="552"/>
                    <a:pt x="436" y="553"/>
                  </a:cubicBezTo>
                  <a:cubicBezTo>
                    <a:pt x="435" y="555"/>
                    <a:pt x="433" y="558"/>
                    <a:pt x="431" y="560"/>
                  </a:cubicBezTo>
                  <a:cubicBezTo>
                    <a:pt x="430" y="561"/>
                    <a:pt x="429" y="562"/>
                    <a:pt x="429" y="563"/>
                  </a:cubicBezTo>
                  <a:cubicBezTo>
                    <a:pt x="426" y="566"/>
                    <a:pt x="424" y="568"/>
                    <a:pt x="421" y="571"/>
                  </a:cubicBezTo>
                  <a:cubicBezTo>
                    <a:pt x="370" y="626"/>
                    <a:pt x="297" y="652"/>
                    <a:pt x="248" y="667"/>
                  </a:cubicBezTo>
                  <a:cubicBezTo>
                    <a:pt x="199" y="652"/>
                    <a:pt x="126" y="626"/>
                    <a:pt x="74" y="571"/>
                  </a:cubicBezTo>
                  <a:cubicBezTo>
                    <a:pt x="72" y="568"/>
                    <a:pt x="69" y="566"/>
                    <a:pt x="67" y="563"/>
                  </a:cubicBezTo>
                  <a:cubicBezTo>
                    <a:pt x="66" y="562"/>
                    <a:pt x="65" y="561"/>
                    <a:pt x="64" y="560"/>
                  </a:cubicBezTo>
                  <a:cubicBezTo>
                    <a:pt x="63" y="558"/>
                    <a:pt x="61" y="556"/>
                    <a:pt x="59" y="553"/>
                  </a:cubicBezTo>
                  <a:cubicBezTo>
                    <a:pt x="58" y="552"/>
                    <a:pt x="58" y="552"/>
                    <a:pt x="57" y="551"/>
                  </a:cubicBezTo>
                  <a:cubicBezTo>
                    <a:pt x="55" y="548"/>
                    <a:pt x="52" y="545"/>
                    <a:pt x="50" y="541"/>
                  </a:cubicBezTo>
                  <a:cubicBezTo>
                    <a:pt x="50" y="541"/>
                    <a:pt x="50" y="541"/>
                    <a:pt x="49" y="540"/>
                  </a:cubicBezTo>
                  <a:cubicBezTo>
                    <a:pt x="47" y="537"/>
                    <a:pt x="45" y="534"/>
                    <a:pt x="43" y="531"/>
                  </a:cubicBezTo>
                  <a:cubicBezTo>
                    <a:pt x="43" y="531"/>
                    <a:pt x="42" y="530"/>
                    <a:pt x="42" y="529"/>
                  </a:cubicBezTo>
                  <a:cubicBezTo>
                    <a:pt x="40" y="526"/>
                    <a:pt x="38" y="523"/>
                    <a:pt x="37" y="520"/>
                  </a:cubicBezTo>
                  <a:cubicBezTo>
                    <a:pt x="36" y="520"/>
                    <a:pt x="36" y="519"/>
                    <a:pt x="36" y="519"/>
                  </a:cubicBezTo>
                  <a:cubicBezTo>
                    <a:pt x="34" y="515"/>
                    <a:pt x="32" y="512"/>
                    <a:pt x="30" y="508"/>
                  </a:cubicBezTo>
                  <a:cubicBezTo>
                    <a:pt x="29" y="508"/>
                    <a:pt x="29" y="507"/>
                    <a:pt x="29" y="507"/>
                  </a:cubicBezTo>
                  <a:cubicBezTo>
                    <a:pt x="27" y="504"/>
                    <a:pt x="26" y="500"/>
                    <a:pt x="24" y="498"/>
                  </a:cubicBezTo>
                  <a:cubicBezTo>
                    <a:pt x="24" y="497"/>
                    <a:pt x="24" y="496"/>
                    <a:pt x="23" y="495"/>
                  </a:cubicBezTo>
                  <a:cubicBezTo>
                    <a:pt x="22" y="492"/>
                    <a:pt x="20" y="489"/>
                    <a:pt x="19" y="485"/>
                  </a:cubicBezTo>
                  <a:cubicBezTo>
                    <a:pt x="19" y="485"/>
                    <a:pt x="18" y="485"/>
                    <a:pt x="18" y="485"/>
                  </a:cubicBezTo>
                  <a:cubicBezTo>
                    <a:pt x="12" y="471"/>
                    <a:pt x="8" y="458"/>
                    <a:pt x="5" y="446"/>
                  </a:cubicBezTo>
                  <a:cubicBezTo>
                    <a:pt x="1" y="424"/>
                    <a:pt x="0" y="407"/>
                    <a:pt x="0" y="391"/>
                  </a:cubicBezTo>
                  <a:cubicBezTo>
                    <a:pt x="0" y="384"/>
                    <a:pt x="0" y="266"/>
                    <a:pt x="0" y="162"/>
                  </a:cubicBezTo>
                  <a:cubicBezTo>
                    <a:pt x="0" y="152"/>
                    <a:pt x="0" y="143"/>
                    <a:pt x="0" y="133"/>
                  </a:cubicBezTo>
                  <a:cubicBezTo>
                    <a:pt x="0" y="126"/>
                    <a:pt x="0" y="120"/>
                    <a:pt x="0" y="113"/>
                  </a:cubicBezTo>
                  <a:cubicBezTo>
                    <a:pt x="0" y="105"/>
                    <a:pt x="0" y="97"/>
                    <a:pt x="0" y="89"/>
                  </a:cubicBezTo>
                  <a:cubicBezTo>
                    <a:pt x="0" y="80"/>
                    <a:pt x="0" y="72"/>
                    <a:pt x="0" y="64"/>
                  </a:cubicBezTo>
                  <a:cubicBezTo>
                    <a:pt x="0" y="57"/>
                    <a:pt x="0" y="51"/>
                    <a:pt x="0" y="45"/>
                  </a:cubicBezTo>
                  <a:cubicBezTo>
                    <a:pt x="0" y="33"/>
                    <a:pt x="0" y="22"/>
                    <a:pt x="0" y="15"/>
                  </a:cubicBezTo>
                  <a:cubicBezTo>
                    <a:pt x="0" y="6"/>
                    <a:pt x="0" y="1"/>
                    <a:pt x="0" y="1"/>
                  </a:cubicBezTo>
                  <a:close/>
                  <a:moveTo>
                    <a:pt x="167" y="524"/>
                  </a:moveTo>
                  <a:cubicBezTo>
                    <a:pt x="158" y="524"/>
                    <a:pt x="158" y="524"/>
                    <a:pt x="158" y="524"/>
                  </a:cubicBezTo>
                  <a:cubicBezTo>
                    <a:pt x="144" y="531"/>
                    <a:pt x="144" y="531"/>
                    <a:pt x="144" y="531"/>
                  </a:cubicBezTo>
                  <a:cubicBezTo>
                    <a:pt x="146" y="538"/>
                    <a:pt x="146" y="538"/>
                    <a:pt x="146" y="538"/>
                  </a:cubicBezTo>
                  <a:cubicBezTo>
                    <a:pt x="156" y="533"/>
                    <a:pt x="156" y="533"/>
                    <a:pt x="156" y="533"/>
                  </a:cubicBezTo>
                  <a:cubicBezTo>
                    <a:pt x="156" y="533"/>
                    <a:pt x="156" y="533"/>
                    <a:pt x="156" y="533"/>
                  </a:cubicBezTo>
                  <a:cubicBezTo>
                    <a:pt x="156" y="575"/>
                    <a:pt x="156" y="575"/>
                    <a:pt x="156" y="575"/>
                  </a:cubicBezTo>
                  <a:cubicBezTo>
                    <a:pt x="167" y="575"/>
                    <a:pt x="167" y="575"/>
                    <a:pt x="167" y="575"/>
                  </a:cubicBezTo>
                  <a:lnTo>
                    <a:pt x="167" y="524"/>
                  </a:lnTo>
                  <a:close/>
                  <a:moveTo>
                    <a:pt x="235" y="545"/>
                  </a:moveTo>
                  <a:cubicBezTo>
                    <a:pt x="235" y="533"/>
                    <a:pt x="229" y="524"/>
                    <a:pt x="217" y="524"/>
                  </a:cubicBezTo>
                  <a:cubicBezTo>
                    <a:pt x="205" y="524"/>
                    <a:pt x="198" y="532"/>
                    <a:pt x="198" y="541"/>
                  </a:cubicBezTo>
                  <a:cubicBezTo>
                    <a:pt x="198" y="551"/>
                    <a:pt x="205" y="557"/>
                    <a:pt x="213" y="557"/>
                  </a:cubicBezTo>
                  <a:cubicBezTo>
                    <a:pt x="218" y="557"/>
                    <a:pt x="221" y="555"/>
                    <a:pt x="224" y="553"/>
                  </a:cubicBezTo>
                  <a:cubicBezTo>
                    <a:pt x="224" y="553"/>
                    <a:pt x="224" y="553"/>
                    <a:pt x="224" y="553"/>
                  </a:cubicBezTo>
                  <a:cubicBezTo>
                    <a:pt x="222" y="560"/>
                    <a:pt x="217" y="567"/>
                    <a:pt x="208" y="567"/>
                  </a:cubicBezTo>
                  <a:cubicBezTo>
                    <a:pt x="205" y="568"/>
                    <a:pt x="204" y="568"/>
                    <a:pt x="203" y="568"/>
                  </a:cubicBezTo>
                  <a:cubicBezTo>
                    <a:pt x="203" y="575"/>
                    <a:pt x="203" y="575"/>
                    <a:pt x="203" y="575"/>
                  </a:cubicBezTo>
                  <a:cubicBezTo>
                    <a:pt x="225" y="576"/>
                    <a:pt x="235" y="562"/>
                    <a:pt x="235" y="545"/>
                  </a:cubicBezTo>
                  <a:close/>
                  <a:moveTo>
                    <a:pt x="294" y="558"/>
                  </a:moveTo>
                  <a:cubicBezTo>
                    <a:pt x="294" y="547"/>
                    <a:pt x="285" y="542"/>
                    <a:pt x="275" y="542"/>
                  </a:cubicBezTo>
                  <a:cubicBezTo>
                    <a:pt x="274" y="542"/>
                    <a:pt x="273" y="542"/>
                    <a:pt x="272" y="542"/>
                  </a:cubicBezTo>
                  <a:cubicBezTo>
                    <a:pt x="274" y="532"/>
                    <a:pt x="274" y="532"/>
                    <a:pt x="274" y="532"/>
                  </a:cubicBezTo>
                  <a:cubicBezTo>
                    <a:pt x="292" y="532"/>
                    <a:pt x="292" y="532"/>
                    <a:pt x="292" y="532"/>
                  </a:cubicBezTo>
                  <a:cubicBezTo>
                    <a:pt x="292" y="524"/>
                    <a:pt x="292" y="524"/>
                    <a:pt x="292" y="524"/>
                  </a:cubicBezTo>
                  <a:cubicBezTo>
                    <a:pt x="266" y="524"/>
                    <a:pt x="266" y="524"/>
                    <a:pt x="266" y="524"/>
                  </a:cubicBezTo>
                  <a:cubicBezTo>
                    <a:pt x="262" y="549"/>
                    <a:pt x="262" y="549"/>
                    <a:pt x="262" y="549"/>
                  </a:cubicBezTo>
                  <a:cubicBezTo>
                    <a:pt x="264" y="549"/>
                    <a:pt x="266" y="549"/>
                    <a:pt x="269" y="549"/>
                  </a:cubicBezTo>
                  <a:cubicBezTo>
                    <a:pt x="278" y="549"/>
                    <a:pt x="283" y="553"/>
                    <a:pt x="283" y="559"/>
                  </a:cubicBezTo>
                  <a:cubicBezTo>
                    <a:pt x="283" y="564"/>
                    <a:pt x="278" y="568"/>
                    <a:pt x="272" y="568"/>
                  </a:cubicBezTo>
                  <a:cubicBezTo>
                    <a:pt x="268" y="568"/>
                    <a:pt x="264" y="566"/>
                    <a:pt x="262" y="565"/>
                  </a:cubicBezTo>
                  <a:cubicBezTo>
                    <a:pt x="260" y="573"/>
                    <a:pt x="260" y="573"/>
                    <a:pt x="260" y="573"/>
                  </a:cubicBezTo>
                  <a:cubicBezTo>
                    <a:pt x="262" y="574"/>
                    <a:pt x="267" y="576"/>
                    <a:pt x="273" y="576"/>
                  </a:cubicBezTo>
                  <a:cubicBezTo>
                    <a:pt x="286" y="576"/>
                    <a:pt x="294" y="568"/>
                    <a:pt x="294" y="558"/>
                  </a:cubicBezTo>
                  <a:close/>
                  <a:moveTo>
                    <a:pt x="351" y="560"/>
                  </a:moveTo>
                  <a:cubicBezTo>
                    <a:pt x="351" y="553"/>
                    <a:pt x="346" y="549"/>
                    <a:pt x="340" y="548"/>
                  </a:cubicBezTo>
                  <a:cubicBezTo>
                    <a:pt x="340" y="547"/>
                    <a:pt x="340" y="547"/>
                    <a:pt x="340" y="547"/>
                  </a:cubicBezTo>
                  <a:cubicBezTo>
                    <a:pt x="346" y="545"/>
                    <a:pt x="349" y="541"/>
                    <a:pt x="349" y="536"/>
                  </a:cubicBezTo>
                  <a:cubicBezTo>
                    <a:pt x="349" y="529"/>
                    <a:pt x="344" y="524"/>
                    <a:pt x="333" y="524"/>
                  </a:cubicBezTo>
                  <a:cubicBezTo>
                    <a:pt x="327" y="524"/>
                    <a:pt x="322" y="525"/>
                    <a:pt x="319" y="527"/>
                  </a:cubicBezTo>
                  <a:cubicBezTo>
                    <a:pt x="321" y="534"/>
                    <a:pt x="321" y="534"/>
                    <a:pt x="321" y="534"/>
                  </a:cubicBezTo>
                  <a:cubicBezTo>
                    <a:pt x="323" y="533"/>
                    <a:pt x="327" y="531"/>
                    <a:pt x="331" y="531"/>
                  </a:cubicBezTo>
                  <a:cubicBezTo>
                    <a:pt x="336" y="531"/>
                    <a:pt x="338" y="534"/>
                    <a:pt x="338" y="537"/>
                  </a:cubicBezTo>
                  <a:cubicBezTo>
                    <a:pt x="338" y="542"/>
                    <a:pt x="333" y="545"/>
                    <a:pt x="328" y="545"/>
                  </a:cubicBezTo>
                  <a:cubicBezTo>
                    <a:pt x="325" y="545"/>
                    <a:pt x="325" y="545"/>
                    <a:pt x="325" y="545"/>
                  </a:cubicBezTo>
                  <a:cubicBezTo>
                    <a:pt x="325" y="551"/>
                    <a:pt x="325" y="551"/>
                    <a:pt x="325" y="551"/>
                  </a:cubicBezTo>
                  <a:cubicBezTo>
                    <a:pt x="329" y="551"/>
                    <a:pt x="329" y="551"/>
                    <a:pt x="329" y="551"/>
                  </a:cubicBezTo>
                  <a:cubicBezTo>
                    <a:pt x="335" y="551"/>
                    <a:pt x="340" y="554"/>
                    <a:pt x="340" y="560"/>
                  </a:cubicBezTo>
                  <a:cubicBezTo>
                    <a:pt x="340" y="564"/>
                    <a:pt x="337" y="568"/>
                    <a:pt x="330" y="568"/>
                  </a:cubicBezTo>
                  <a:cubicBezTo>
                    <a:pt x="326" y="568"/>
                    <a:pt x="321" y="566"/>
                    <a:pt x="319" y="565"/>
                  </a:cubicBezTo>
                  <a:cubicBezTo>
                    <a:pt x="317" y="572"/>
                    <a:pt x="317" y="572"/>
                    <a:pt x="317" y="572"/>
                  </a:cubicBezTo>
                  <a:cubicBezTo>
                    <a:pt x="320" y="574"/>
                    <a:pt x="325" y="576"/>
                    <a:pt x="331" y="576"/>
                  </a:cubicBezTo>
                  <a:cubicBezTo>
                    <a:pt x="344" y="576"/>
                    <a:pt x="351" y="569"/>
                    <a:pt x="351" y="560"/>
                  </a:cubicBezTo>
                  <a:close/>
                  <a:moveTo>
                    <a:pt x="18" y="45"/>
                  </a:moveTo>
                  <a:cubicBezTo>
                    <a:pt x="121" y="45"/>
                    <a:pt x="203" y="47"/>
                    <a:pt x="248" y="92"/>
                  </a:cubicBezTo>
                  <a:cubicBezTo>
                    <a:pt x="292" y="47"/>
                    <a:pt x="375" y="45"/>
                    <a:pt x="477" y="45"/>
                  </a:cubicBezTo>
                  <a:cubicBezTo>
                    <a:pt x="477" y="34"/>
                    <a:pt x="477" y="24"/>
                    <a:pt x="477" y="15"/>
                  </a:cubicBezTo>
                  <a:cubicBezTo>
                    <a:pt x="375" y="15"/>
                    <a:pt x="292" y="17"/>
                    <a:pt x="248" y="62"/>
                  </a:cubicBezTo>
                  <a:cubicBezTo>
                    <a:pt x="203" y="17"/>
                    <a:pt x="121" y="15"/>
                    <a:pt x="18" y="15"/>
                  </a:cubicBezTo>
                  <a:cubicBezTo>
                    <a:pt x="18" y="24"/>
                    <a:pt x="18" y="34"/>
                    <a:pt x="18" y="45"/>
                  </a:cubicBezTo>
                  <a:close/>
                  <a:moveTo>
                    <a:pt x="18" y="89"/>
                  </a:moveTo>
                  <a:cubicBezTo>
                    <a:pt x="121" y="89"/>
                    <a:pt x="203" y="91"/>
                    <a:pt x="248" y="136"/>
                  </a:cubicBezTo>
                  <a:cubicBezTo>
                    <a:pt x="292" y="91"/>
                    <a:pt x="375" y="89"/>
                    <a:pt x="477" y="89"/>
                  </a:cubicBezTo>
                  <a:cubicBezTo>
                    <a:pt x="477" y="80"/>
                    <a:pt x="477" y="72"/>
                    <a:pt x="477" y="64"/>
                  </a:cubicBezTo>
                  <a:cubicBezTo>
                    <a:pt x="375" y="64"/>
                    <a:pt x="292" y="66"/>
                    <a:pt x="248" y="111"/>
                  </a:cubicBezTo>
                  <a:cubicBezTo>
                    <a:pt x="203" y="66"/>
                    <a:pt x="121" y="64"/>
                    <a:pt x="18" y="64"/>
                  </a:cubicBezTo>
                  <a:cubicBezTo>
                    <a:pt x="18" y="72"/>
                    <a:pt x="18" y="80"/>
                    <a:pt x="18" y="89"/>
                  </a:cubicBezTo>
                  <a:close/>
                  <a:moveTo>
                    <a:pt x="18" y="133"/>
                  </a:moveTo>
                  <a:cubicBezTo>
                    <a:pt x="121" y="133"/>
                    <a:pt x="203" y="135"/>
                    <a:pt x="248" y="180"/>
                  </a:cubicBezTo>
                  <a:cubicBezTo>
                    <a:pt x="292" y="135"/>
                    <a:pt x="375" y="133"/>
                    <a:pt x="477" y="133"/>
                  </a:cubicBezTo>
                  <a:cubicBezTo>
                    <a:pt x="477" y="126"/>
                    <a:pt x="477" y="120"/>
                    <a:pt x="477" y="113"/>
                  </a:cubicBezTo>
                  <a:cubicBezTo>
                    <a:pt x="375" y="113"/>
                    <a:pt x="292" y="115"/>
                    <a:pt x="248" y="160"/>
                  </a:cubicBezTo>
                  <a:cubicBezTo>
                    <a:pt x="203" y="115"/>
                    <a:pt x="121" y="113"/>
                    <a:pt x="18" y="113"/>
                  </a:cubicBezTo>
                  <a:cubicBezTo>
                    <a:pt x="18" y="120"/>
                    <a:pt x="18" y="126"/>
                    <a:pt x="18" y="133"/>
                  </a:cubicBezTo>
                  <a:close/>
                  <a:moveTo>
                    <a:pt x="19" y="395"/>
                  </a:moveTo>
                  <a:cubicBezTo>
                    <a:pt x="20" y="408"/>
                    <a:pt x="20" y="427"/>
                    <a:pt x="28" y="455"/>
                  </a:cubicBezTo>
                  <a:cubicBezTo>
                    <a:pt x="31" y="465"/>
                    <a:pt x="35" y="475"/>
                    <a:pt x="40" y="485"/>
                  </a:cubicBezTo>
                  <a:cubicBezTo>
                    <a:pt x="455" y="485"/>
                    <a:pt x="455" y="485"/>
                    <a:pt x="455" y="485"/>
                  </a:cubicBezTo>
                  <a:cubicBezTo>
                    <a:pt x="460" y="475"/>
                    <a:pt x="464" y="465"/>
                    <a:pt x="467" y="455"/>
                  </a:cubicBezTo>
                  <a:cubicBezTo>
                    <a:pt x="475" y="427"/>
                    <a:pt x="475" y="408"/>
                    <a:pt x="477" y="395"/>
                  </a:cubicBezTo>
                  <a:cubicBezTo>
                    <a:pt x="477" y="391"/>
                    <a:pt x="477" y="273"/>
                    <a:pt x="477" y="162"/>
                  </a:cubicBezTo>
                  <a:cubicBezTo>
                    <a:pt x="375" y="162"/>
                    <a:pt x="292" y="163"/>
                    <a:pt x="248" y="209"/>
                  </a:cubicBezTo>
                  <a:cubicBezTo>
                    <a:pt x="203" y="163"/>
                    <a:pt x="121" y="162"/>
                    <a:pt x="18" y="162"/>
                  </a:cubicBezTo>
                  <a:cubicBezTo>
                    <a:pt x="18" y="273"/>
                    <a:pt x="18" y="391"/>
                    <a:pt x="19" y="39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58"/>
            <p:cNvSpPr>
              <a:spLocks noEditPoints="1"/>
            </p:cNvSpPr>
            <p:nvPr/>
          </p:nvSpPr>
          <p:spPr bwMode="auto">
            <a:xfrm>
              <a:off x="-1106488" y="-771525"/>
              <a:ext cx="171450" cy="127000"/>
            </a:xfrm>
            <a:custGeom>
              <a:avLst/>
              <a:gdLst>
                <a:gd name="T0" fmla="*/ 3 w 224"/>
                <a:gd name="T1" fmla="*/ 112 h 165"/>
                <a:gd name="T2" fmla="*/ 17 w 224"/>
                <a:gd name="T3" fmla="*/ 96 h 165"/>
                <a:gd name="T4" fmla="*/ 22 w 224"/>
                <a:gd name="T5" fmla="*/ 124 h 165"/>
                <a:gd name="T6" fmla="*/ 56 w 224"/>
                <a:gd name="T7" fmla="*/ 103 h 165"/>
                <a:gd name="T8" fmla="*/ 21 w 224"/>
                <a:gd name="T9" fmla="*/ 59 h 165"/>
                <a:gd name="T10" fmla="*/ 39 w 224"/>
                <a:gd name="T11" fmla="*/ 64 h 165"/>
                <a:gd name="T12" fmla="*/ 79 w 224"/>
                <a:gd name="T13" fmla="*/ 91 h 165"/>
                <a:gd name="T14" fmla="*/ 104 w 224"/>
                <a:gd name="T15" fmla="*/ 87 h 165"/>
                <a:gd name="T16" fmla="*/ 108 w 224"/>
                <a:gd name="T17" fmla="*/ 69 h 165"/>
                <a:gd name="T18" fmla="*/ 127 w 224"/>
                <a:gd name="T19" fmla="*/ 97 h 165"/>
                <a:gd name="T20" fmla="*/ 109 w 224"/>
                <a:gd name="T21" fmla="*/ 102 h 165"/>
                <a:gd name="T22" fmla="*/ 90 w 224"/>
                <a:gd name="T23" fmla="*/ 102 h 165"/>
                <a:gd name="T24" fmla="*/ 115 w 224"/>
                <a:gd name="T25" fmla="*/ 130 h 165"/>
                <a:gd name="T26" fmla="*/ 110 w 224"/>
                <a:gd name="T27" fmla="*/ 164 h 165"/>
                <a:gd name="T28" fmla="*/ 86 w 224"/>
                <a:gd name="T29" fmla="*/ 136 h 165"/>
                <a:gd name="T30" fmla="*/ 47 w 224"/>
                <a:gd name="T31" fmla="*/ 139 h 165"/>
                <a:gd name="T32" fmla="*/ 126 w 224"/>
                <a:gd name="T33" fmla="*/ 40 h 165"/>
                <a:gd name="T34" fmla="*/ 151 w 224"/>
                <a:gd name="T35" fmla="*/ 26 h 165"/>
                <a:gd name="T36" fmla="*/ 150 w 224"/>
                <a:gd name="T37" fmla="*/ 44 h 165"/>
                <a:gd name="T38" fmla="*/ 133 w 224"/>
                <a:gd name="T39" fmla="*/ 45 h 165"/>
                <a:gd name="T40" fmla="*/ 190 w 224"/>
                <a:gd name="T41" fmla="*/ 74 h 165"/>
                <a:gd name="T42" fmla="*/ 204 w 224"/>
                <a:gd name="T43" fmla="*/ 83 h 165"/>
                <a:gd name="T44" fmla="*/ 220 w 224"/>
                <a:gd name="T45" fmla="*/ 79 h 165"/>
                <a:gd name="T46" fmla="*/ 220 w 224"/>
                <a:gd name="T47" fmla="*/ 60 h 165"/>
                <a:gd name="T48" fmla="*/ 209 w 224"/>
                <a:gd name="T49" fmla="*/ 53 h 165"/>
                <a:gd name="T50" fmla="*/ 195 w 224"/>
                <a:gd name="T51" fmla="*/ 58 h 165"/>
                <a:gd name="T52" fmla="*/ 183 w 224"/>
                <a:gd name="T53" fmla="*/ 36 h 165"/>
                <a:gd name="T54" fmla="*/ 179 w 224"/>
                <a:gd name="T55" fmla="*/ 25 h 165"/>
                <a:gd name="T56" fmla="*/ 149 w 224"/>
                <a:gd name="T57" fmla="*/ 22 h 165"/>
                <a:gd name="T58" fmla="*/ 157 w 224"/>
                <a:gd name="T59" fmla="*/ 4 h 165"/>
                <a:gd name="T60" fmla="*/ 119 w 224"/>
                <a:gd name="T61" fmla="*/ 13 h 165"/>
                <a:gd name="T62" fmla="*/ 119 w 224"/>
                <a:gd name="T63" fmla="*/ 39 h 165"/>
                <a:gd name="T64" fmla="*/ 122 w 224"/>
                <a:gd name="T65" fmla="*/ 61 h 165"/>
                <a:gd name="T66" fmla="*/ 175 w 224"/>
                <a:gd name="T67" fmla="*/ 114 h 165"/>
                <a:gd name="T68" fmla="*/ 129 w 224"/>
                <a:gd name="T69" fmla="*/ 102 h 165"/>
                <a:gd name="T70" fmla="*/ 128 w 224"/>
                <a:gd name="T71" fmla="*/ 103 h 165"/>
                <a:gd name="T72" fmla="*/ 157 w 224"/>
                <a:gd name="T73" fmla="*/ 130 h 165"/>
                <a:gd name="T74" fmla="*/ 184 w 224"/>
                <a:gd name="T75" fmla="*/ 108 h 165"/>
                <a:gd name="T76" fmla="*/ 115 w 224"/>
                <a:gd name="T77" fmla="*/ 46 h 165"/>
                <a:gd name="T78" fmla="*/ 98 w 224"/>
                <a:gd name="T79" fmla="*/ 44 h 165"/>
                <a:gd name="T80" fmla="*/ 60 w 224"/>
                <a:gd name="T81" fmla="*/ 40 h 165"/>
                <a:gd name="T82" fmla="*/ 82 w 224"/>
                <a:gd name="T83" fmla="*/ 25 h 165"/>
                <a:gd name="T84" fmla="*/ 66 w 224"/>
                <a:gd name="T85" fmla="*/ 15 h 165"/>
                <a:gd name="T86" fmla="*/ 45 w 224"/>
                <a:gd name="T87" fmla="*/ 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4" h="165">
                  <a:moveTo>
                    <a:pt x="7" y="136"/>
                  </a:moveTo>
                  <a:cubicBezTo>
                    <a:pt x="2" y="133"/>
                    <a:pt x="0" y="128"/>
                    <a:pt x="0" y="123"/>
                  </a:cubicBezTo>
                  <a:cubicBezTo>
                    <a:pt x="0" y="122"/>
                    <a:pt x="1" y="117"/>
                    <a:pt x="3" y="112"/>
                  </a:cubicBezTo>
                  <a:cubicBezTo>
                    <a:pt x="4" y="110"/>
                    <a:pt x="7" y="112"/>
                    <a:pt x="8" y="108"/>
                  </a:cubicBezTo>
                  <a:cubicBezTo>
                    <a:pt x="9" y="103"/>
                    <a:pt x="13" y="97"/>
                    <a:pt x="14" y="96"/>
                  </a:cubicBezTo>
                  <a:cubicBezTo>
                    <a:pt x="15" y="96"/>
                    <a:pt x="16" y="96"/>
                    <a:pt x="17" y="96"/>
                  </a:cubicBezTo>
                  <a:cubicBezTo>
                    <a:pt x="18" y="96"/>
                    <a:pt x="16" y="100"/>
                    <a:pt x="16" y="102"/>
                  </a:cubicBezTo>
                  <a:cubicBezTo>
                    <a:pt x="16" y="103"/>
                    <a:pt x="13" y="111"/>
                    <a:pt x="15" y="117"/>
                  </a:cubicBezTo>
                  <a:cubicBezTo>
                    <a:pt x="17" y="123"/>
                    <a:pt x="20" y="123"/>
                    <a:pt x="22" y="124"/>
                  </a:cubicBezTo>
                  <a:cubicBezTo>
                    <a:pt x="24" y="125"/>
                    <a:pt x="33" y="126"/>
                    <a:pt x="41" y="124"/>
                  </a:cubicBezTo>
                  <a:cubicBezTo>
                    <a:pt x="50" y="123"/>
                    <a:pt x="69" y="116"/>
                    <a:pt x="64" y="111"/>
                  </a:cubicBezTo>
                  <a:cubicBezTo>
                    <a:pt x="61" y="109"/>
                    <a:pt x="59" y="106"/>
                    <a:pt x="56" y="103"/>
                  </a:cubicBezTo>
                  <a:cubicBezTo>
                    <a:pt x="46" y="95"/>
                    <a:pt x="34" y="89"/>
                    <a:pt x="24" y="81"/>
                  </a:cubicBezTo>
                  <a:cubicBezTo>
                    <a:pt x="23" y="80"/>
                    <a:pt x="22" y="79"/>
                    <a:pt x="21" y="77"/>
                  </a:cubicBezTo>
                  <a:cubicBezTo>
                    <a:pt x="17" y="72"/>
                    <a:pt x="17" y="64"/>
                    <a:pt x="21" y="59"/>
                  </a:cubicBezTo>
                  <a:cubicBezTo>
                    <a:pt x="22" y="58"/>
                    <a:pt x="22" y="57"/>
                    <a:pt x="23" y="56"/>
                  </a:cubicBezTo>
                  <a:cubicBezTo>
                    <a:pt x="24" y="54"/>
                    <a:pt x="26" y="53"/>
                    <a:pt x="28" y="56"/>
                  </a:cubicBezTo>
                  <a:cubicBezTo>
                    <a:pt x="30" y="59"/>
                    <a:pt x="35" y="61"/>
                    <a:pt x="39" y="64"/>
                  </a:cubicBezTo>
                  <a:cubicBezTo>
                    <a:pt x="44" y="68"/>
                    <a:pt x="50" y="71"/>
                    <a:pt x="56" y="75"/>
                  </a:cubicBezTo>
                  <a:cubicBezTo>
                    <a:pt x="62" y="80"/>
                    <a:pt x="69" y="85"/>
                    <a:pt x="75" y="90"/>
                  </a:cubicBezTo>
                  <a:cubicBezTo>
                    <a:pt x="77" y="92"/>
                    <a:pt x="77" y="92"/>
                    <a:pt x="79" y="91"/>
                  </a:cubicBezTo>
                  <a:cubicBezTo>
                    <a:pt x="82" y="89"/>
                    <a:pt x="84" y="88"/>
                    <a:pt x="87" y="88"/>
                  </a:cubicBezTo>
                  <a:cubicBezTo>
                    <a:pt x="90" y="87"/>
                    <a:pt x="92" y="88"/>
                    <a:pt x="95" y="88"/>
                  </a:cubicBezTo>
                  <a:cubicBezTo>
                    <a:pt x="98" y="88"/>
                    <a:pt x="101" y="87"/>
                    <a:pt x="104" y="87"/>
                  </a:cubicBezTo>
                  <a:cubicBezTo>
                    <a:pt x="106" y="86"/>
                    <a:pt x="106" y="85"/>
                    <a:pt x="106" y="84"/>
                  </a:cubicBezTo>
                  <a:cubicBezTo>
                    <a:pt x="104" y="81"/>
                    <a:pt x="104" y="77"/>
                    <a:pt x="105" y="74"/>
                  </a:cubicBezTo>
                  <a:cubicBezTo>
                    <a:pt x="105" y="73"/>
                    <a:pt x="106" y="71"/>
                    <a:pt x="108" y="69"/>
                  </a:cubicBezTo>
                  <a:cubicBezTo>
                    <a:pt x="109" y="68"/>
                    <a:pt x="111" y="69"/>
                    <a:pt x="113" y="70"/>
                  </a:cubicBezTo>
                  <a:cubicBezTo>
                    <a:pt x="117" y="73"/>
                    <a:pt x="121" y="76"/>
                    <a:pt x="124" y="79"/>
                  </a:cubicBezTo>
                  <a:cubicBezTo>
                    <a:pt x="129" y="84"/>
                    <a:pt x="130" y="91"/>
                    <a:pt x="127" y="97"/>
                  </a:cubicBezTo>
                  <a:cubicBezTo>
                    <a:pt x="127" y="97"/>
                    <a:pt x="127" y="98"/>
                    <a:pt x="127" y="99"/>
                  </a:cubicBezTo>
                  <a:cubicBezTo>
                    <a:pt x="126" y="102"/>
                    <a:pt x="125" y="103"/>
                    <a:pt x="121" y="103"/>
                  </a:cubicBezTo>
                  <a:cubicBezTo>
                    <a:pt x="117" y="103"/>
                    <a:pt x="113" y="102"/>
                    <a:pt x="109" y="102"/>
                  </a:cubicBezTo>
                  <a:cubicBezTo>
                    <a:pt x="107" y="102"/>
                    <a:pt x="104" y="102"/>
                    <a:pt x="101" y="101"/>
                  </a:cubicBezTo>
                  <a:cubicBezTo>
                    <a:pt x="98" y="101"/>
                    <a:pt x="95" y="101"/>
                    <a:pt x="93" y="101"/>
                  </a:cubicBezTo>
                  <a:cubicBezTo>
                    <a:pt x="92" y="101"/>
                    <a:pt x="91" y="101"/>
                    <a:pt x="90" y="102"/>
                  </a:cubicBezTo>
                  <a:cubicBezTo>
                    <a:pt x="89" y="103"/>
                    <a:pt x="90" y="104"/>
                    <a:pt x="91" y="104"/>
                  </a:cubicBezTo>
                  <a:cubicBezTo>
                    <a:pt x="92" y="106"/>
                    <a:pt x="95" y="109"/>
                    <a:pt x="97" y="111"/>
                  </a:cubicBezTo>
                  <a:cubicBezTo>
                    <a:pt x="104" y="118"/>
                    <a:pt x="110" y="125"/>
                    <a:pt x="115" y="130"/>
                  </a:cubicBezTo>
                  <a:cubicBezTo>
                    <a:pt x="120" y="137"/>
                    <a:pt x="122" y="140"/>
                    <a:pt x="122" y="143"/>
                  </a:cubicBezTo>
                  <a:cubicBezTo>
                    <a:pt x="124" y="149"/>
                    <a:pt x="123" y="152"/>
                    <a:pt x="121" y="155"/>
                  </a:cubicBezTo>
                  <a:cubicBezTo>
                    <a:pt x="120" y="159"/>
                    <a:pt x="117" y="164"/>
                    <a:pt x="110" y="164"/>
                  </a:cubicBezTo>
                  <a:cubicBezTo>
                    <a:pt x="104" y="165"/>
                    <a:pt x="101" y="164"/>
                    <a:pt x="99" y="162"/>
                  </a:cubicBezTo>
                  <a:cubicBezTo>
                    <a:pt x="97" y="159"/>
                    <a:pt x="96" y="154"/>
                    <a:pt x="96" y="152"/>
                  </a:cubicBezTo>
                  <a:cubicBezTo>
                    <a:pt x="94" y="145"/>
                    <a:pt x="90" y="141"/>
                    <a:pt x="86" y="136"/>
                  </a:cubicBezTo>
                  <a:cubicBezTo>
                    <a:pt x="84" y="133"/>
                    <a:pt x="82" y="131"/>
                    <a:pt x="79" y="127"/>
                  </a:cubicBezTo>
                  <a:cubicBezTo>
                    <a:pt x="78" y="127"/>
                    <a:pt x="77" y="126"/>
                    <a:pt x="76" y="126"/>
                  </a:cubicBezTo>
                  <a:cubicBezTo>
                    <a:pt x="70" y="129"/>
                    <a:pt x="58" y="137"/>
                    <a:pt x="47" y="139"/>
                  </a:cubicBezTo>
                  <a:cubicBezTo>
                    <a:pt x="29" y="144"/>
                    <a:pt x="13" y="141"/>
                    <a:pt x="7" y="136"/>
                  </a:cubicBezTo>
                  <a:close/>
                  <a:moveTo>
                    <a:pt x="119" y="39"/>
                  </a:moveTo>
                  <a:cubicBezTo>
                    <a:pt x="121" y="41"/>
                    <a:pt x="123" y="41"/>
                    <a:pt x="126" y="40"/>
                  </a:cubicBezTo>
                  <a:cubicBezTo>
                    <a:pt x="128" y="39"/>
                    <a:pt x="130" y="38"/>
                    <a:pt x="133" y="37"/>
                  </a:cubicBezTo>
                  <a:cubicBezTo>
                    <a:pt x="135" y="35"/>
                    <a:pt x="137" y="34"/>
                    <a:pt x="139" y="32"/>
                  </a:cubicBezTo>
                  <a:cubicBezTo>
                    <a:pt x="142" y="28"/>
                    <a:pt x="146" y="26"/>
                    <a:pt x="151" y="26"/>
                  </a:cubicBezTo>
                  <a:cubicBezTo>
                    <a:pt x="151" y="26"/>
                    <a:pt x="152" y="26"/>
                    <a:pt x="153" y="27"/>
                  </a:cubicBezTo>
                  <a:cubicBezTo>
                    <a:pt x="153" y="27"/>
                    <a:pt x="153" y="28"/>
                    <a:pt x="152" y="29"/>
                  </a:cubicBezTo>
                  <a:cubicBezTo>
                    <a:pt x="150" y="34"/>
                    <a:pt x="149" y="39"/>
                    <a:pt x="150" y="44"/>
                  </a:cubicBezTo>
                  <a:cubicBezTo>
                    <a:pt x="151" y="49"/>
                    <a:pt x="146" y="47"/>
                    <a:pt x="146" y="47"/>
                  </a:cubicBezTo>
                  <a:cubicBezTo>
                    <a:pt x="146" y="47"/>
                    <a:pt x="140" y="46"/>
                    <a:pt x="139" y="46"/>
                  </a:cubicBezTo>
                  <a:cubicBezTo>
                    <a:pt x="138" y="45"/>
                    <a:pt x="134" y="45"/>
                    <a:pt x="133" y="45"/>
                  </a:cubicBezTo>
                  <a:cubicBezTo>
                    <a:pt x="133" y="46"/>
                    <a:pt x="128" y="48"/>
                    <a:pt x="128" y="49"/>
                  </a:cubicBezTo>
                  <a:cubicBezTo>
                    <a:pt x="128" y="50"/>
                    <a:pt x="133" y="53"/>
                    <a:pt x="133" y="53"/>
                  </a:cubicBezTo>
                  <a:cubicBezTo>
                    <a:pt x="133" y="53"/>
                    <a:pt x="182" y="72"/>
                    <a:pt x="190" y="74"/>
                  </a:cubicBezTo>
                  <a:cubicBezTo>
                    <a:pt x="191" y="75"/>
                    <a:pt x="195" y="78"/>
                    <a:pt x="196" y="78"/>
                  </a:cubicBezTo>
                  <a:cubicBezTo>
                    <a:pt x="197" y="79"/>
                    <a:pt x="198" y="79"/>
                    <a:pt x="198" y="80"/>
                  </a:cubicBezTo>
                  <a:cubicBezTo>
                    <a:pt x="200" y="81"/>
                    <a:pt x="202" y="82"/>
                    <a:pt x="204" y="83"/>
                  </a:cubicBezTo>
                  <a:cubicBezTo>
                    <a:pt x="205" y="84"/>
                    <a:pt x="209" y="84"/>
                    <a:pt x="209" y="84"/>
                  </a:cubicBezTo>
                  <a:cubicBezTo>
                    <a:pt x="213" y="84"/>
                    <a:pt x="215" y="82"/>
                    <a:pt x="216" y="81"/>
                  </a:cubicBezTo>
                  <a:cubicBezTo>
                    <a:pt x="217" y="81"/>
                    <a:pt x="219" y="79"/>
                    <a:pt x="220" y="79"/>
                  </a:cubicBezTo>
                  <a:cubicBezTo>
                    <a:pt x="221" y="77"/>
                    <a:pt x="222" y="75"/>
                    <a:pt x="222" y="75"/>
                  </a:cubicBezTo>
                  <a:cubicBezTo>
                    <a:pt x="223" y="73"/>
                    <a:pt x="224" y="69"/>
                    <a:pt x="223" y="67"/>
                  </a:cubicBezTo>
                  <a:cubicBezTo>
                    <a:pt x="223" y="66"/>
                    <a:pt x="222" y="62"/>
                    <a:pt x="220" y="60"/>
                  </a:cubicBezTo>
                  <a:cubicBezTo>
                    <a:pt x="218" y="57"/>
                    <a:pt x="216" y="56"/>
                    <a:pt x="214" y="55"/>
                  </a:cubicBezTo>
                  <a:cubicBezTo>
                    <a:pt x="212" y="53"/>
                    <a:pt x="211" y="53"/>
                    <a:pt x="211" y="53"/>
                  </a:cubicBezTo>
                  <a:cubicBezTo>
                    <a:pt x="210" y="53"/>
                    <a:pt x="209" y="52"/>
                    <a:pt x="209" y="53"/>
                  </a:cubicBezTo>
                  <a:cubicBezTo>
                    <a:pt x="209" y="53"/>
                    <a:pt x="210" y="56"/>
                    <a:pt x="209" y="56"/>
                  </a:cubicBezTo>
                  <a:cubicBezTo>
                    <a:pt x="208" y="57"/>
                    <a:pt x="208" y="58"/>
                    <a:pt x="205" y="58"/>
                  </a:cubicBezTo>
                  <a:cubicBezTo>
                    <a:pt x="203" y="58"/>
                    <a:pt x="200" y="59"/>
                    <a:pt x="195" y="58"/>
                  </a:cubicBezTo>
                  <a:cubicBezTo>
                    <a:pt x="190" y="57"/>
                    <a:pt x="166" y="53"/>
                    <a:pt x="162" y="52"/>
                  </a:cubicBezTo>
                  <a:cubicBezTo>
                    <a:pt x="163" y="51"/>
                    <a:pt x="167" y="49"/>
                    <a:pt x="170" y="48"/>
                  </a:cubicBezTo>
                  <a:cubicBezTo>
                    <a:pt x="175" y="45"/>
                    <a:pt x="181" y="42"/>
                    <a:pt x="183" y="36"/>
                  </a:cubicBezTo>
                  <a:cubicBezTo>
                    <a:pt x="184" y="34"/>
                    <a:pt x="185" y="31"/>
                    <a:pt x="184" y="28"/>
                  </a:cubicBezTo>
                  <a:cubicBezTo>
                    <a:pt x="184" y="27"/>
                    <a:pt x="182" y="26"/>
                    <a:pt x="180" y="25"/>
                  </a:cubicBezTo>
                  <a:cubicBezTo>
                    <a:pt x="180" y="25"/>
                    <a:pt x="180" y="25"/>
                    <a:pt x="179" y="25"/>
                  </a:cubicBezTo>
                  <a:cubicBezTo>
                    <a:pt x="175" y="22"/>
                    <a:pt x="171" y="21"/>
                    <a:pt x="166" y="23"/>
                  </a:cubicBezTo>
                  <a:cubicBezTo>
                    <a:pt x="161" y="24"/>
                    <a:pt x="156" y="25"/>
                    <a:pt x="151" y="23"/>
                  </a:cubicBezTo>
                  <a:cubicBezTo>
                    <a:pt x="150" y="23"/>
                    <a:pt x="150" y="23"/>
                    <a:pt x="149" y="22"/>
                  </a:cubicBezTo>
                  <a:cubicBezTo>
                    <a:pt x="150" y="21"/>
                    <a:pt x="150" y="21"/>
                    <a:pt x="151" y="20"/>
                  </a:cubicBezTo>
                  <a:cubicBezTo>
                    <a:pt x="153" y="17"/>
                    <a:pt x="156" y="15"/>
                    <a:pt x="158" y="12"/>
                  </a:cubicBezTo>
                  <a:cubicBezTo>
                    <a:pt x="160" y="9"/>
                    <a:pt x="160" y="6"/>
                    <a:pt x="157" y="4"/>
                  </a:cubicBezTo>
                  <a:cubicBezTo>
                    <a:pt x="154" y="2"/>
                    <a:pt x="150" y="0"/>
                    <a:pt x="145" y="1"/>
                  </a:cubicBezTo>
                  <a:cubicBezTo>
                    <a:pt x="138" y="2"/>
                    <a:pt x="132" y="5"/>
                    <a:pt x="126" y="8"/>
                  </a:cubicBezTo>
                  <a:cubicBezTo>
                    <a:pt x="124" y="10"/>
                    <a:pt x="121" y="11"/>
                    <a:pt x="119" y="13"/>
                  </a:cubicBezTo>
                  <a:cubicBezTo>
                    <a:pt x="116" y="16"/>
                    <a:pt x="113" y="19"/>
                    <a:pt x="114" y="24"/>
                  </a:cubicBezTo>
                  <a:cubicBezTo>
                    <a:pt x="114" y="26"/>
                    <a:pt x="115" y="27"/>
                    <a:pt x="115" y="29"/>
                  </a:cubicBezTo>
                  <a:cubicBezTo>
                    <a:pt x="115" y="33"/>
                    <a:pt x="116" y="36"/>
                    <a:pt x="119" y="39"/>
                  </a:cubicBezTo>
                  <a:close/>
                  <a:moveTo>
                    <a:pt x="98" y="44"/>
                  </a:moveTo>
                  <a:cubicBezTo>
                    <a:pt x="101" y="49"/>
                    <a:pt x="106" y="53"/>
                    <a:pt x="111" y="56"/>
                  </a:cubicBezTo>
                  <a:cubicBezTo>
                    <a:pt x="115" y="58"/>
                    <a:pt x="118" y="60"/>
                    <a:pt x="122" y="61"/>
                  </a:cubicBezTo>
                  <a:cubicBezTo>
                    <a:pt x="132" y="65"/>
                    <a:pt x="146" y="74"/>
                    <a:pt x="150" y="77"/>
                  </a:cubicBezTo>
                  <a:cubicBezTo>
                    <a:pt x="161" y="85"/>
                    <a:pt x="172" y="97"/>
                    <a:pt x="176" y="104"/>
                  </a:cubicBezTo>
                  <a:cubicBezTo>
                    <a:pt x="178" y="107"/>
                    <a:pt x="178" y="111"/>
                    <a:pt x="175" y="114"/>
                  </a:cubicBezTo>
                  <a:cubicBezTo>
                    <a:pt x="173" y="116"/>
                    <a:pt x="164" y="116"/>
                    <a:pt x="162" y="115"/>
                  </a:cubicBezTo>
                  <a:cubicBezTo>
                    <a:pt x="159" y="115"/>
                    <a:pt x="152" y="113"/>
                    <a:pt x="146" y="110"/>
                  </a:cubicBezTo>
                  <a:cubicBezTo>
                    <a:pt x="139" y="107"/>
                    <a:pt x="129" y="102"/>
                    <a:pt x="129" y="102"/>
                  </a:cubicBezTo>
                  <a:cubicBezTo>
                    <a:pt x="129" y="102"/>
                    <a:pt x="128" y="102"/>
                    <a:pt x="128" y="102"/>
                  </a:cubicBezTo>
                  <a:cubicBezTo>
                    <a:pt x="128" y="102"/>
                    <a:pt x="128" y="102"/>
                    <a:pt x="128" y="102"/>
                  </a:cubicBezTo>
                  <a:cubicBezTo>
                    <a:pt x="128" y="102"/>
                    <a:pt x="128" y="102"/>
                    <a:pt x="128" y="103"/>
                  </a:cubicBezTo>
                  <a:cubicBezTo>
                    <a:pt x="128" y="103"/>
                    <a:pt x="128" y="104"/>
                    <a:pt x="129" y="105"/>
                  </a:cubicBezTo>
                  <a:cubicBezTo>
                    <a:pt x="129" y="106"/>
                    <a:pt x="134" y="113"/>
                    <a:pt x="134" y="113"/>
                  </a:cubicBezTo>
                  <a:cubicBezTo>
                    <a:pt x="137" y="118"/>
                    <a:pt x="145" y="126"/>
                    <a:pt x="157" y="130"/>
                  </a:cubicBezTo>
                  <a:cubicBezTo>
                    <a:pt x="163" y="132"/>
                    <a:pt x="169" y="133"/>
                    <a:pt x="175" y="130"/>
                  </a:cubicBezTo>
                  <a:cubicBezTo>
                    <a:pt x="177" y="129"/>
                    <a:pt x="180" y="127"/>
                    <a:pt x="183" y="123"/>
                  </a:cubicBezTo>
                  <a:cubicBezTo>
                    <a:pt x="186" y="118"/>
                    <a:pt x="185" y="112"/>
                    <a:pt x="184" y="108"/>
                  </a:cubicBezTo>
                  <a:cubicBezTo>
                    <a:pt x="182" y="100"/>
                    <a:pt x="176" y="90"/>
                    <a:pt x="168" y="83"/>
                  </a:cubicBezTo>
                  <a:cubicBezTo>
                    <a:pt x="162" y="76"/>
                    <a:pt x="160" y="73"/>
                    <a:pt x="147" y="64"/>
                  </a:cubicBezTo>
                  <a:cubicBezTo>
                    <a:pt x="135" y="55"/>
                    <a:pt x="120" y="48"/>
                    <a:pt x="115" y="46"/>
                  </a:cubicBezTo>
                  <a:cubicBezTo>
                    <a:pt x="110" y="43"/>
                    <a:pt x="93" y="35"/>
                    <a:pt x="92" y="35"/>
                  </a:cubicBezTo>
                  <a:cubicBezTo>
                    <a:pt x="91" y="35"/>
                    <a:pt x="91" y="35"/>
                    <a:pt x="91" y="36"/>
                  </a:cubicBezTo>
                  <a:cubicBezTo>
                    <a:pt x="92" y="37"/>
                    <a:pt x="98" y="43"/>
                    <a:pt x="98" y="44"/>
                  </a:cubicBezTo>
                  <a:close/>
                  <a:moveTo>
                    <a:pt x="45" y="42"/>
                  </a:moveTo>
                  <a:cubicBezTo>
                    <a:pt x="46" y="46"/>
                    <a:pt x="49" y="47"/>
                    <a:pt x="51" y="45"/>
                  </a:cubicBezTo>
                  <a:cubicBezTo>
                    <a:pt x="54" y="43"/>
                    <a:pt x="57" y="42"/>
                    <a:pt x="60" y="40"/>
                  </a:cubicBezTo>
                  <a:cubicBezTo>
                    <a:pt x="66" y="37"/>
                    <a:pt x="73" y="34"/>
                    <a:pt x="80" y="31"/>
                  </a:cubicBezTo>
                  <a:cubicBezTo>
                    <a:pt x="82" y="30"/>
                    <a:pt x="83" y="29"/>
                    <a:pt x="82" y="26"/>
                  </a:cubicBezTo>
                  <a:cubicBezTo>
                    <a:pt x="82" y="26"/>
                    <a:pt x="82" y="25"/>
                    <a:pt x="82" y="25"/>
                  </a:cubicBezTo>
                  <a:cubicBezTo>
                    <a:pt x="81" y="23"/>
                    <a:pt x="80" y="20"/>
                    <a:pt x="79" y="17"/>
                  </a:cubicBezTo>
                  <a:cubicBezTo>
                    <a:pt x="78" y="17"/>
                    <a:pt x="77" y="16"/>
                    <a:pt x="75" y="15"/>
                  </a:cubicBezTo>
                  <a:cubicBezTo>
                    <a:pt x="72" y="15"/>
                    <a:pt x="69" y="15"/>
                    <a:pt x="66" y="15"/>
                  </a:cubicBezTo>
                  <a:cubicBezTo>
                    <a:pt x="60" y="17"/>
                    <a:pt x="53" y="20"/>
                    <a:pt x="47" y="23"/>
                  </a:cubicBezTo>
                  <a:cubicBezTo>
                    <a:pt x="41" y="25"/>
                    <a:pt x="39" y="30"/>
                    <a:pt x="42" y="37"/>
                  </a:cubicBezTo>
                  <a:cubicBezTo>
                    <a:pt x="42" y="39"/>
                    <a:pt x="44" y="40"/>
                    <a:pt x="45"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59"/>
            <p:cNvSpPr>
              <a:spLocks/>
            </p:cNvSpPr>
            <p:nvPr/>
          </p:nvSpPr>
          <p:spPr bwMode="auto">
            <a:xfrm>
              <a:off x="-2065338" y="-779463"/>
              <a:ext cx="160338" cy="142875"/>
            </a:xfrm>
            <a:custGeom>
              <a:avLst/>
              <a:gdLst>
                <a:gd name="T0" fmla="*/ 27 w 210"/>
                <a:gd name="T1" fmla="*/ 9 h 187"/>
                <a:gd name="T2" fmla="*/ 42 w 210"/>
                <a:gd name="T3" fmla="*/ 17 h 187"/>
                <a:gd name="T4" fmla="*/ 47 w 210"/>
                <a:gd name="T5" fmla="*/ 7 h 187"/>
                <a:gd name="T6" fmla="*/ 59 w 210"/>
                <a:gd name="T7" fmla="*/ 7 h 187"/>
                <a:gd name="T8" fmla="*/ 64 w 210"/>
                <a:gd name="T9" fmla="*/ 25 h 187"/>
                <a:gd name="T10" fmla="*/ 59 w 210"/>
                <a:gd name="T11" fmla="*/ 42 h 187"/>
                <a:gd name="T12" fmla="*/ 72 w 210"/>
                <a:gd name="T13" fmla="*/ 67 h 187"/>
                <a:gd name="T14" fmla="*/ 79 w 210"/>
                <a:gd name="T15" fmla="*/ 51 h 187"/>
                <a:gd name="T16" fmla="*/ 127 w 210"/>
                <a:gd name="T17" fmla="*/ 1 h 187"/>
                <a:gd name="T18" fmla="*/ 154 w 210"/>
                <a:gd name="T19" fmla="*/ 16 h 187"/>
                <a:gd name="T20" fmla="*/ 178 w 210"/>
                <a:gd name="T21" fmla="*/ 40 h 187"/>
                <a:gd name="T22" fmla="*/ 202 w 210"/>
                <a:gd name="T23" fmla="*/ 77 h 187"/>
                <a:gd name="T24" fmla="*/ 200 w 210"/>
                <a:gd name="T25" fmla="*/ 105 h 187"/>
                <a:gd name="T26" fmla="*/ 185 w 210"/>
                <a:gd name="T27" fmla="*/ 108 h 187"/>
                <a:gd name="T28" fmla="*/ 181 w 210"/>
                <a:gd name="T29" fmla="*/ 105 h 187"/>
                <a:gd name="T30" fmla="*/ 174 w 210"/>
                <a:gd name="T31" fmla="*/ 107 h 187"/>
                <a:gd name="T32" fmla="*/ 180 w 210"/>
                <a:gd name="T33" fmla="*/ 116 h 187"/>
                <a:gd name="T34" fmla="*/ 207 w 210"/>
                <a:gd name="T35" fmla="*/ 137 h 187"/>
                <a:gd name="T36" fmla="*/ 210 w 210"/>
                <a:gd name="T37" fmla="*/ 144 h 187"/>
                <a:gd name="T38" fmla="*/ 201 w 210"/>
                <a:gd name="T39" fmla="*/ 141 h 187"/>
                <a:gd name="T40" fmla="*/ 160 w 210"/>
                <a:gd name="T41" fmla="*/ 114 h 187"/>
                <a:gd name="T42" fmla="*/ 153 w 210"/>
                <a:gd name="T43" fmla="*/ 129 h 187"/>
                <a:gd name="T44" fmla="*/ 146 w 210"/>
                <a:gd name="T45" fmla="*/ 137 h 187"/>
                <a:gd name="T46" fmla="*/ 139 w 210"/>
                <a:gd name="T47" fmla="*/ 134 h 187"/>
                <a:gd name="T48" fmla="*/ 132 w 210"/>
                <a:gd name="T49" fmla="*/ 115 h 187"/>
                <a:gd name="T50" fmla="*/ 123 w 210"/>
                <a:gd name="T51" fmla="*/ 122 h 187"/>
                <a:gd name="T52" fmla="*/ 110 w 210"/>
                <a:gd name="T53" fmla="*/ 100 h 187"/>
                <a:gd name="T54" fmla="*/ 98 w 210"/>
                <a:gd name="T55" fmla="*/ 97 h 187"/>
                <a:gd name="T56" fmla="*/ 91 w 210"/>
                <a:gd name="T57" fmla="*/ 87 h 187"/>
                <a:gd name="T58" fmla="*/ 91 w 210"/>
                <a:gd name="T59" fmla="*/ 86 h 187"/>
                <a:gd name="T60" fmla="*/ 97 w 210"/>
                <a:gd name="T61" fmla="*/ 81 h 187"/>
                <a:gd name="T62" fmla="*/ 103 w 210"/>
                <a:gd name="T63" fmla="*/ 81 h 187"/>
                <a:gd name="T64" fmla="*/ 96 w 210"/>
                <a:gd name="T65" fmla="*/ 64 h 187"/>
                <a:gd name="T66" fmla="*/ 95 w 210"/>
                <a:gd name="T67" fmla="*/ 54 h 187"/>
                <a:gd name="T68" fmla="*/ 118 w 210"/>
                <a:gd name="T69" fmla="*/ 66 h 187"/>
                <a:gd name="T70" fmla="*/ 132 w 210"/>
                <a:gd name="T71" fmla="*/ 68 h 187"/>
                <a:gd name="T72" fmla="*/ 139 w 210"/>
                <a:gd name="T73" fmla="*/ 97 h 187"/>
                <a:gd name="T74" fmla="*/ 141 w 210"/>
                <a:gd name="T75" fmla="*/ 97 h 187"/>
                <a:gd name="T76" fmla="*/ 146 w 210"/>
                <a:gd name="T77" fmla="*/ 86 h 187"/>
                <a:gd name="T78" fmla="*/ 158 w 210"/>
                <a:gd name="T79" fmla="*/ 91 h 187"/>
                <a:gd name="T80" fmla="*/ 167 w 210"/>
                <a:gd name="T81" fmla="*/ 105 h 187"/>
                <a:gd name="T82" fmla="*/ 187 w 210"/>
                <a:gd name="T83" fmla="*/ 92 h 187"/>
                <a:gd name="T84" fmla="*/ 179 w 210"/>
                <a:gd name="T85" fmla="*/ 66 h 187"/>
                <a:gd name="T86" fmla="*/ 152 w 210"/>
                <a:gd name="T87" fmla="*/ 33 h 187"/>
                <a:gd name="T88" fmla="*/ 110 w 210"/>
                <a:gd name="T89" fmla="*/ 21 h 187"/>
                <a:gd name="T90" fmla="*/ 89 w 210"/>
                <a:gd name="T91" fmla="*/ 74 h 187"/>
                <a:gd name="T92" fmla="*/ 91 w 210"/>
                <a:gd name="T93" fmla="*/ 86 h 187"/>
                <a:gd name="T94" fmla="*/ 91 w 210"/>
                <a:gd name="T95" fmla="*/ 87 h 187"/>
                <a:gd name="T96" fmla="*/ 95 w 210"/>
                <a:gd name="T97" fmla="*/ 113 h 187"/>
                <a:gd name="T98" fmla="*/ 92 w 210"/>
                <a:gd name="T99" fmla="*/ 127 h 187"/>
                <a:gd name="T100" fmla="*/ 106 w 210"/>
                <a:gd name="T101" fmla="*/ 144 h 187"/>
                <a:gd name="T102" fmla="*/ 141 w 210"/>
                <a:gd name="T103" fmla="*/ 161 h 187"/>
                <a:gd name="T104" fmla="*/ 157 w 210"/>
                <a:gd name="T105" fmla="*/ 177 h 187"/>
                <a:gd name="T106" fmla="*/ 150 w 210"/>
                <a:gd name="T107" fmla="*/ 185 h 187"/>
                <a:gd name="T108" fmla="*/ 134 w 210"/>
                <a:gd name="T109" fmla="*/ 186 h 187"/>
                <a:gd name="T110" fmla="*/ 87 w 210"/>
                <a:gd name="T111" fmla="*/ 159 h 187"/>
                <a:gd name="T112" fmla="*/ 70 w 210"/>
                <a:gd name="T113" fmla="*/ 128 h 187"/>
                <a:gd name="T114" fmla="*/ 72 w 210"/>
                <a:gd name="T115" fmla="*/ 121 h 187"/>
                <a:gd name="T116" fmla="*/ 56 w 210"/>
                <a:gd name="T117" fmla="*/ 84 h 187"/>
                <a:gd name="T118" fmla="*/ 33 w 210"/>
                <a:gd name="T119" fmla="*/ 82 h 187"/>
                <a:gd name="T120" fmla="*/ 34 w 210"/>
                <a:gd name="T121" fmla="*/ 60 h 187"/>
                <a:gd name="T122" fmla="*/ 30 w 210"/>
                <a:gd name="T123" fmla="*/ 50 h 187"/>
                <a:gd name="T124" fmla="*/ 8 w 210"/>
                <a:gd name="T12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187">
                  <a:moveTo>
                    <a:pt x="3" y="19"/>
                  </a:moveTo>
                  <a:cubicBezTo>
                    <a:pt x="9" y="11"/>
                    <a:pt x="17" y="9"/>
                    <a:pt x="27" y="9"/>
                  </a:cubicBezTo>
                  <a:cubicBezTo>
                    <a:pt x="31" y="9"/>
                    <a:pt x="34" y="11"/>
                    <a:pt x="37" y="13"/>
                  </a:cubicBezTo>
                  <a:cubicBezTo>
                    <a:pt x="39" y="15"/>
                    <a:pt x="40" y="19"/>
                    <a:pt x="42" y="17"/>
                  </a:cubicBezTo>
                  <a:cubicBezTo>
                    <a:pt x="43" y="16"/>
                    <a:pt x="44" y="14"/>
                    <a:pt x="44" y="13"/>
                  </a:cubicBezTo>
                  <a:cubicBezTo>
                    <a:pt x="45" y="10"/>
                    <a:pt x="45" y="9"/>
                    <a:pt x="47" y="7"/>
                  </a:cubicBezTo>
                  <a:cubicBezTo>
                    <a:pt x="49" y="6"/>
                    <a:pt x="51" y="6"/>
                    <a:pt x="53" y="6"/>
                  </a:cubicBezTo>
                  <a:cubicBezTo>
                    <a:pt x="55" y="5"/>
                    <a:pt x="57" y="6"/>
                    <a:pt x="59" y="7"/>
                  </a:cubicBezTo>
                  <a:cubicBezTo>
                    <a:pt x="62" y="9"/>
                    <a:pt x="63" y="11"/>
                    <a:pt x="65" y="13"/>
                  </a:cubicBezTo>
                  <a:cubicBezTo>
                    <a:pt x="67" y="18"/>
                    <a:pt x="65" y="21"/>
                    <a:pt x="64" y="25"/>
                  </a:cubicBezTo>
                  <a:cubicBezTo>
                    <a:pt x="64" y="28"/>
                    <a:pt x="62" y="30"/>
                    <a:pt x="61" y="33"/>
                  </a:cubicBezTo>
                  <a:cubicBezTo>
                    <a:pt x="60" y="36"/>
                    <a:pt x="59" y="39"/>
                    <a:pt x="59" y="42"/>
                  </a:cubicBezTo>
                  <a:cubicBezTo>
                    <a:pt x="61" y="49"/>
                    <a:pt x="63" y="56"/>
                    <a:pt x="68" y="62"/>
                  </a:cubicBezTo>
                  <a:cubicBezTo>
                    <a:pt x="70" y="63"/>
                    <a:pt x="71" y="65"/>
                    <a:pt x="72" y="67"/>
                  </a:cubicBezTo>
                  <a:cubicBezTo>
                    <a:pt x="74" y="69"/>
                    <a:pt x="75" y="68"/>
                    <a:pt x="76" y="66"/>
                  </a:cubicBezTo>
                  <a:cubicBezTo>
                    <a:pt x="77" y="61"/>
                    <a:pt x="78" y="56"/>
                    <a:pt x="79" y="51"/>
                  </a:cubicBezTo>
                  <a:cubicBezTo>
                    <a:pt x="83" y="34"/>
                    <a:pt x="90" y="19"/>
                    <a:pt x="103" y="8"/>
                  </a:cubicBezTo>
                  <a:cubicBezTo>
                    <a:pt x="110" y="2"/>
                    <a:pt x="118" y="0"/>
                    <a:pt x="127" y="1"/>
                  </a:cubicBezTo>
                  <a:cubicBezTo>
                    <a:pt x="135" y="2"/>
                    <a:pt x="141" y="6"/>
                    <a:pt x="147" y="11"/>
                  </a:cubicBezTo>
                  <a:cubicBezTo>
                    <a:pt x="149" y="13"/>
                    <a:pt x="152" y="14"/>
                    <a:pt x="154" y="16"/>
                  </a:cubicBezTo>
                  <a:cubicBezTo>
                    <a:pt x="158" y="20"/>
                    <a:pt x="163" y="24"/>
                    <a:pt x="167" y="28"/>
                  </a:cubicBezTo>
                  <a:cubicBezTo>
                    <a:pt x="171" y="32"/>
                    <a:pt x="175" y="36"/>
                    <a:pt x="178" y="40"/>
                  </a:cubicBezTo>
                  <a:cubicBezTo>
                    <a:pt x="183" y="47"/>
                    <a:pt x="190" y="54"/>
                    <a:pt x="194" y="62"/>
                  </a:cubicBezTo>
                  <a:cubicBezTo>
                    <a:pt x="197" y="67"/>
                    <a:pt x="200" y="72"/>
                    <a:pt x="202" y="77"/>
                  </a:cubicBezTo>
                  <a:cubicBezTo>
                    <a:pt x="204" y="81"/>
                    <a:pt x="205" y="86"/>
                    <a:pt x="205" y="91"/>
                  </a:cubicBezTo>
                  <a:cubicBezTo>
                    <a:pt x="206" y="96"/>
                    <a:pt x="205" y="102"/>
                    <a:pt x="200" y="105"/>
                  </a:cubicBezTo>
                  <a:cubicBezTo>
                    <a:pt x="196" y="108"/>
                    <a:pt x="192" y="110"/>
                    <a:pt x="187" y="111"/>
                  </a:cubicBezTo>
                  <a:cubicBezTo>
                    <a:pt x="185" y="111"/>
                    <a:pt x="184" y="110"/>
                    <a:pt x="185" y="108"/>
                  </a:cubicBezTo>
                  <a:cubicBezTo>
                    <a:pt x="185" y="108"/>
                    <a:pt x="181" y="107"/>
                    <a:pt x="181" y="107"/>
                  </a:cubicBezTo>
                  <a:cubicBezTo>
                    <a:pt x="181" y="106"/>
                    <a:pt x="182" y="106"/>
                    <a:pt x="181" y="105"/>
                  </a:cubicBezTo>
                  <a:cubicBezTo>
                    <a:pt x="180" y="104"/>
                    <a:pt x="180" y="104"/>
                    <a:pt x="179" y="105"/>
                  </a:cubicBezTo>
                  <a:cubicBezTo>
                    <a:pt x="177" y="106"/>
                    <a:pt x="176" y="106"/>
                    <a:pt x="174" y="107"/>
                  </a:cubicBezTo>
                  <a:cubicBezTo>
                    <a:pt x="172" y="108"/>
                    <a:pt x="172" y="109"/>
                    <a:pt x="173" y="110"/>
                  </a:cubicBezTo>
                  <a:cubicBezTo>
                    <a:pt x="175" y="112"/>
                    <a:pt x="178" y="114"/>
                    <a:pt x="180" y="116"/>
                  </a:cubicBezTo>
                  <a:cubicBezTo>
                    <a:pt x="182" y="118"/>
                    <a:pt x="183" y="119"/>
                    <a:pt x="184" y="120"/>
                  </a:cubicBezTo>
                  <a:cubicBezTo>
                    <a:pt x="187" y="123"/>
                    <a:pt x="203" y="134"/>
                    <a:pt x="207" y="137"/>
                  </a:cubicBezTo>
                  <a:cubicBezTo>
                    <a:pt x="208" y="138"/>
                    <a:pt x="209" y="140"/>
                    <a:pt x="210" y="141"/>
                  </a:cubicBezTo>
                  <a:cubicBezTo>
                    <a:pt x="210" y="142"/>
                    <a:pt x="210" y="143"/>
                    <a:pt x="210" y="144"/>
                  </a:cubicBezTo>
                  <a:cubicBezTo>
                    <a:pt x="209" y="144"/>
                    <a:pt x="208" y="144"/>
                    <a:pt x="208" y="144"/>
                  </a:cubicBezTo>
                  <a:cubicBezTo>
                    <a:pt x="205" y="143"/>
                    <a:pt x="203" y="142"/>
                    <a:pt x="201" y="141"/>
                  </a:cubicBezTo>
                  <a:cubicBezTo>
                    <a:pt x="192" y="135"/>
                    <a:pt x="183" y="130"/>
                    <a:pt x="174" y="124"/>
                  </a:cubicBezTo>
                  <a:cubicBezTo>
                    <a:pt x="169" y="121"/>
                    <a:pt x="165" y="118"/>
                    <a:pt x="160" y="114"/>
                  </a:cubicBezTo>
                  <a:cubicBezTo>
                    <a:pt x="158" y="112"/>
                    <a:pt x="157" y="113"/>
                    <a:pt x="156" y="116"/>
                  </a:cubicBezTo>
                  <a:cubicBezTo>
                    <a:pt x="155" y="121"/>
                    <a:pt x="154" y="123"/>
                    <a:pt x="153" y="129"/>
                  </a:cubicBezTo>
                  <a:cubicBezTo>
                    <a:pt x="152" y="131"/>
                    <a:pt x="151" y="133"/>
                    <a:pt x="150" y="135"/>
                  </a:cubicBezTo>
                  <a:cubicBezTo>
                    <a:pt x="149" y="136"/>
                    <a:pt x="147" y="137"/>
                    <a:pt x="146" y="137"/>
                  </a:cubicBezTo>
                  <a:cubicBezTo>
                    <a:pt x="145" y="137"/>
                    <a:pt x="143" y="137"/>
                    <a:pt x="142" y="137"/>
                  </a:cubicBezTo>
                  <a:cubicBezTo>
                    <a:pt x="141" y="136"/>
                    <a:pt x="140" y="135"/>
                    <a:pt x="139" y="134"/>
                  </a:cubicBezTo>
                  <a:cubicBezTo>
                    <a:pt x="137" y="129"/>
                    <a:pt x="135" y="124"/>
                    <a:pt x="133" y="118"/>
                  </a:cubicBezTo>
                  <a:cubicBezTo>
                    <a:pt x="133" y="117"/>
                    <a:pt x="132" y="116"/>
                    <a:pt x="132" y="115"/>
                  </a:cubicBezTo>
                  <a:cubicBezTo>
                    <a:pt x="131" y="116"/>
                    <a:pt x="131" y="116"/>
                    <a:pt x="130" y="117"/>
                  </a:cubicBezTo>
                  <a:cubicBezTo>
                    <a:pt x="129" y="120"/>
                    <a:pt x="126" y="121"/>
                    <a:pt x="123" y="122"/>
                  </a:cubicBezTo>
                  <a:cubicBezTo>
                    <a:pt x="120" y="122"/>
                    <a:pt x="118" y="121"/>
                    <a:pt x="117" y="118"/>
                  </a:cubicBezTo>
                  <a:cubicBezTo>
                    <a:pt x="115" y="112"/>
                    <a:pt x="112" y="106"/>
                    <a:pt x="110" y="100"/>
                  </a:cubicBezTo>
                  <a:cubicBezTo>
                    <a:pt x="109" y="98"/>
                    <a:pt x="108" y="97"/>
                    <a:pt x="106" y="97"/>
                  </a:cubicBezTo>
                  <a:cubicBezTo>
                    <a:pt x="103" y="98"/>
                    <a:pt x="101" y="98"/>
                    <a:pt x="98" y="97"/>
                  </a:cubicBezTo>
                  <a:cubicBezTo>
                    <a:pt x="97" y="97"/>
                    <a:pt x="95" y="95"/>
                    <a:pt x="94" y="94"/>
                  </a:cubicBezTo>
                  <a:cubicBezTo>
                    <a:pt x="93" y="92"/>
                    <a:pt x="92" y="89"/>
                    <a:pt x="91" y="87"/>
                  </a:cubicBezTo>
                  <a:cubicBezTo>
                    <a:pt x="91" y="87"/>
                    <a:pt x="91" y="87"/>
                    <a:pt x="91" y="87"/>
                  </a:cubicBezTo>
                  <a:cubicBezTo>
                    <a:pt x="91" y="87"/>
                    <a:pt x="91" y="87"/>
                    <a:pt x="91" y="86"/>
                  </a:cubicBezTo>
                  <a:cubicBezTo>
                    <a:pt x="91" y="85"/>
                    <a:pt x="91" y="84"/>
                    <a:pt x="92" y="83"/>
                  </a:cubicBezTo>
                  <a:cubicBezTo>
                    <a:pt x="92" y="81"/>
                    <a:pt x="94" y="80"/>
                    <a:pt x="97" y="81"/>
                  </a:cubicBezTo>
                  <a:cubicBezTo>
                    <a:pt x="97" y="81"/>
                    <a:pt x="97" y="81"/>
                    <a:pt x="97" y="81"/>
                  </a:cubicBezTo>
                  <a:cubicBezTo>
                    <a:pt x="99" y="81"/>
                    <a:pt x="101" y="81"/>
                    <a:pt x="103" y="81"/>
                  </a:cubicBezTo>
                  <a:cubicBezTo>
                    <a:pt x="104" y="81"/>
                    <a:pt x="103" y="78"/>
                    <a:pt x="103" y="77"/>
                  </a:cubicBezTo>
                  <a:cubicBezTo>
                    <a:pt x="102" y="72"/>
                    <a:pt x="99" y="67"/>
                    <a:pt x="96" y="64"/>
                  </a:cubicBezTo>
                  <a:cubicBezTo>
                    <a:pt x="95" y="62"/>
                    <a:pt x="95" y="59"/>
                    <a:pt x="94" y="57"/>
                  </a:cubicBezTo>
                  <a:cubicBezTo>
                    <a:pt x="94" y="56"/>
                    <a:pt x="94" y="55"/>
                    <a:pt x="95" y="54"/>
                  </a:cubicBezTo>
                  <a:cubicBezTo>
                    <a:pt x="98" y="51"/>
                    <a:pt x="107" y="51"/>
                    <a:pt x="111" y="54"/>
                  </a:cubicBezTo>
                  <a:cubicBezTo>
                    <a:pt x="114" y="57"/>
                    <a:pt x="116" y="61"/>
                    <a:pt x="118" y="66"/>
                  </a:cubicBezTo>
                  <a:cubicBezTo>
                    <a:pt x="119" y="67"/>
                    <a:pt x="119" y="68"/>
                    <a:pt x="121" y="67"/>
                  </a:cubicBezTo>
                  <a:cubicBezTo>
                    <a:pt x="125" y="64"/>
                    <a:pt x="128" y="66"/>
                    <a:pt x="132" y="68"/>
                  </a:cubicBezTo>
                  <a:cubicBezTo>
                    <a:pt x="134" y="70"/>
                    <a:pt x="135" y="73"/>
                    <a:pt x="135" y="76"/>
                  </a:cubicBezTo>
                  <a:cubicBezTo>
                    <a:pt x="135" y="83"/>
                    <a:pt x="137" y="90"/>
                    <a:pt x="139" y="97"/>
                  </a:cubicBezTo>
                  <a:cubicBezTo>
                    <a:pt x="139" y="98"/>
                    <a:pt x="140" y="98"/>
                    <a:pt x="140" y="99"/>
                  </a:cubicBezTo>
                  <a:cubicBezTo>
                    <a:pt x="140" y="98"/>
                    <a:pt x="141" y="97"/>
                    <a:pt x="141" y="97"/>
                  </a:cubicBezTo>
                  <a:cubicBezTo>
                    <a:pt x="141" y="95"/>
                    <a:pt x="140" y="94"/>
                    <a:pt x="140" y="92"/>
                  </a:cubicBezTo>
                  <a:cubicBezTo>
                    <a:pt x="139" y="90"/>
                    <a:pt x="143" y="85"/>
                    <a:pt x="146" y="86"/>
                  </a:cubicBezTo>
                  <a:cubicBezTo>
                    <a:pt x="148" y="86"/>
                    <a:pt x="151" y="87"/>
                    <a:pt x="153" y="87"/>
                  </a:cubicBezTo>
                  <a:cubicBezTo>
                    <a:pt x="155" y="88"/>
                    <a:pt x="157" y="89"/>
                    <a:pt x="158" y="91"/>
                  </a:cubicBezTo>
                  <a:cubicBezTo>
                    <a:pt x="159" y="93"/>
                    <a:pt x="160" y="95"/>
                    <a:pt x="161" y="97"/>
                  </a:cubicBezTo>
                  <a:cubicBezTo>
                    <a:pt x="163" y="100"/>
                    <a:pt x="164" y="103"/>
                    <a:pt x="167" y="105"/>
                  </a:cubicBezTo>
                  <a:cubicBezTo>
                    <a:pt x="168" y="106"/>
                    <a:pt x="169" y="107"/>
                    <a:pt x="171" y="106"/>
                  </a:cubicBezTo>
                  <a:cubicBezTo>
                    <a:pt x="177" y="102"/>
                    <a:pt x="182" y="98"/>
                    <a:pt x="187" y="92"/>
                  </a:cubicBezTo>
                  <a:cubicBezTo>
                    <a:pt x="188" y="89"/>
                    <a:pt x="188" y="88"/>
                    <a:pt x="188" y="85"/>
                  </a:cubicBezTo>
                  <a:cubicBezTo>
                    <a:pt x="186" y="79"/>
                    <a:pt x="182" y="72"/>
                    <a:pt x="179" y="66"/>
                  </a:cubicBezTo>
                  <a:cubicBezTo>
                    <a:pt x="173" y="57"/>
                    <a:pt x="166" y="49"/>
                    <a:pt x="159" y="41"/>
                  </a:cubicBezTo>
                  <a:cubicBezTo>
                    <a:pt x="156" y="38"/>
                    <a:pt x="154" y="35"/>
                    <a:pt x="152" y="33"/>
                  </a:cubicBezTo>
                  <a:cubicBezTo>
                    <a:pt x="147" y="29"/>
                    <a:pt x="143" y="25"/>
                    <a:pt x="138" y="21"/>
                  </a:cubicBezTo>
                  <a:cubicBezTo>
                    <a:pt x="128" y="15"/>
                    <a:pt x="119" y="14"/>
                    <a:pt x="110" y="21"/>
                  </a:cubicBezTo>
                  <a:cubicBezTo>
                    <a:pt x="99" y="31"/>
                    <a:pt x="95" y="43"/>
                    <a:pt x="92" y="56"/>
                  </a:cubicBezTo>
                  <a:cubicBezTo>
                    <a:pt x="90" y="62"/>
                    <a:pt x="90" y="68"/>
                    <a:pt x="89" y="74"/>
                  </a:cubicBezTo>
                  <a:cubicBezTo>
                    <a:pt x="89" y="76"/>
                    <a:pt x="89" y="78"/>
                    <a:pt x="89" y="80"/>
                  </a:cubicBezTo>
                  <a:cubicBezTo>
                    <a:pt x="90" y="82"/>
                    <a:pt x="90" y="84"/>
                    <a:pt x="91" y="86"/>
                  </a:cubicBezTo>
                  <a:cubicBezTo>
                    <a:pt x="91" y="87"/>
                    <a:pt x="91" y="87"/>
                    <a:pt x="91" y="87"/>
                  </a:cubicBezTo>
                  <a:cubicBezTo>
                    <a:pt x="91" y="87"/>
                    <a:pt x="91" y="87"/>
                    <a:pt x="91" y="87"/>
                  </a:cubicBezTo>
                  <a:cubicBezTo>
                    <a:pt x="91" y="90"/>
                    <a:pt x="91" y="94"/>
                    <a:pt x="92" y="97"/>
                  </a:cubicBezTo>
                  <a:cubicBezTo>
                    <a:pt x="93" y="103"/>
                    <a:pt x="94" y="108"/>
                    <a:pt x="95" y="113"/>
                  </a:cubicBezTo>
                  <a:cubicBezTo>
                    <a:pt x="95" y="117"/>
                    <a:pt x="95" y="120"/>
                    <a:pt x="94" y="124"/>
                  </a:cubicBezTo>
                  <a:cubicBezTo>
                    <a:pt x="94" y="125"/>
                    <a:pt x="93" y="126"/>
                    <a:pt x="92" y="127"/>
                  </a:cubicBezTo>
                  <a:cubicBezTo>
                    <a:pt x="89" y="130"/>
                    <a:pt x="88" y="133"/>
                    <a:pt x="92" y="136"/>
                  </a:cubicBezTo>
                  <a:cubicBezTo>
                    <a:pt x="97" y="139"/>
                    <a:pt x="102" y="142"/>
                    <a:pt x="106" y="144"/>
                  </a:cubicBezTo>
                  <a:cubicBezTo>
                    <a:pt x="114" y="149"/>
                    <a:pt x="122" y="153"/>
                    <a:pt x="130" y="157"/>
                  </a:cubicBezTo>
                  <a:cubicBezTo>
                    <a:pt x="133" y="159"/>
                    <a:pt x="137" y="160"/>
                    <a:pt x="141" y="161"/>
                  </a:cubicBezTo>
                  <a:cubicBezTo>
                    <a:pt x="148" y="163"/>
                    <a:pt x="152" y="167"/>
                    <a:pt x="157" y="171"/>
                  </a:cubicBezTo>
                  <a:cubicBezTo>
                    <a:pt x="159" y="173"/>
                    <a:pt x="158" y="175"/>
                    <a:pt x="157" y="177"/>
                  </a:cubicBezTo>
                  <a:cubicBezTo>
                    <a:pt x="155" y="179"/>
                    <a:pt x="153" y="182"/>
                    <a:pt x="151" y="184"/>
                  </a:cubicBezTo>
                  <a:cubicBezTo>
                    <a:pt x="151" y="184"/>
                    <a:pt x="150" y="185"/>
                    <a:pt x="150" y="185"/>
                  </a:cubicBezTo>
                  <a:cubicBezTo>
                    <a:pt x="145" y="186"/>
                    <a:pt x="141" y="186"/>
                    <a:pt x="137" y="187"/>
                  </a:cubicBezTo>
                  <a:cubicBezTo>
                    <a:pt x="136" y="187"/>
                    <a:pt x="135" y="187"/>
                    <a:pt x="134" y="186"/>
                  </a:cubicBezTo>
                  <a:cubicBezTo>
                    <a:pt x="126" y="182"/>
                    <a:pt x="118" y="179"/>
                    <a:pt x="111" y="174"/>
                  </a:cubicBezTo>
                  <a:cubicBezTo>
                    <a:pt x="103" y="170"/>
                    <a:pt x="95" y="164"/>
                    <a:pt x="87" y="159"/>
                  </a:cubicBezTo>
                  <a:cubicBezTo>
                    <a:pt x="83" y="156"/>
                    <a:pt x="78" y="152"/>
                    <a:pt x="75" y="147"/>
                  </a:cubicBezTo>
                  <a:cubicBezTo>
                    <a:pt x="71" y="141"/>
                    <a:pt x="69" y="135"/>
                    <a:pt x="70" y="128"/>
                  </a:cubicBezTo>
                  <a:cubicBezTo>
                    <a:pt x="70" y="126"/>
                    <a:pt x="69" y="124"/>
                    <a:pt x="71" y="123"/>
                  </a:cubicBezTo>
                  <a:cubicBezTo>
                    <a:pt x="72" y="122"/>
                    <a:pt x="72" y="121"/>
                    <a:pt x="72" y="121"/>
                  </a:cubicBezTo>
                  <a:cubicBezTo>
                    <a:pt x="70" y="114"/>
                    <a:pt x="70" y="107"/>
                    <a:pt x="66" y="101"/>
                  </a:cubicBezTo>
                  <a:cubicBezTo>
                    <a:pt x="63" y="96"/>
                    <a:pt x="59" y="90"/>
                    <a:pt x="56" y="84"/>
                  </a:cubicBezTo>
                  <a:cubicBezTo>
                    <a:pt x="55" y="83"/>
                    <a:pt x="54" y="83"/>
                    <a:pt x="52" y="84"/>
                  </a:cubicBezTo>
                  <a:cubicBezTo>
                    <a:pt x="47" y="88"/>
                    <a:pt x="37" y="86"/>
                    <a:pt x="33" y="82"/>
                  </a:cubicBezTo>
                  <a:cubicBezTo>
                    <a:pt x="31" y="79"/>
                    <a:pt x="31" y="75"/>
                    <a:pt x="32" y="72"/>
                  </a:cubicBezTo>
                  <a:cubicBezTo>
                    <a:pt x="34" y="68"/>
                    <a:pt x="34" y="64"/>
                    <a:pt x="34" y="60"/>
                  </a:cubicBezTo>
                  <a:cubicBezTo>
                    <a:pt x="34" y="59"/>
                    <a:pt x="34" y="58"/>
                    <a:pt x="34" y="57"/>
                  </a:cubicBezTo>
                  <a:cubicBezTo>
                    <a:pt x="34" y="54"/>
                    <a:pt x="32" y="52"/>
                    <a:pt x="30" y="50"/>
                  </a:cubicBezTo>
                  <a:cubicBezTo>
                    <a:pt x="26" y="46"/>
                    <a:pt x="22" y="41"/>
                    <a:pt x="18" y="37"/>
                  </a:cubicBezTo>
                  <a:cubicBezTo>
                    <a:pt x="15" y="35"/>
                    <a:pt x="12" y="33"/>
                    <a:pt x="8" y="32"/>
                  </a:cubicBezTo>
                  <a:cubicBezTo>
                    <a:pt x="4" y="31"/>
                    <a:pt x="0" y="24"/>
                    <a:pt x="3"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0"/>
            <p:cNvSpPr>
              <a:spLocks noEditPoints="1"/>
            </p:cNvSpPr>
            <p:nvPr/>
          </p:nvSpPr>
          <p:spPr bwMode="auto">
            <a:xfrm>
              <a:off x="-1889125" y="-954088"/>
              <a:ext cx="114300" cy="150813"/>
            </a:xfrm>
            <a:custGeom>
              <a:avLst/>
              <a:gdLst>
                <a:gd name="T0" fmla="*/ 0 w 151"/>
                <a:gd name="T1" fmla="*/ 139 h 197"/>
                <a:gd name="T2" fmla="*/ 13 w 151"/>
                <a:gd name="T3" fmla="*/ 110 h 197"/>
                <a:gd name="T4" fmla="*/ 55 w 151"/>
                <a:gd name="T5" fmla="*/ 43 h 197"/>
                <a:gd name="T6" fmla="*/ 83 w 151"/>
                <a:gd name="T7" fmla="*/ 8 h 197"/>
                <a:gd name="T8" fmla="*/ 102 w 151"/>
                <a:gd name="T9" fmla="*/ 4 h 197"/>
                <a:gd name="T10" fmla="*/ 108 w 151"/>
                <a:gd name="T11" fmla="*/ 19 h 197"/>
                <a:gd name="T12" fmla="*/ 89 w 151"/>
                <a:gd name="T13" fmla="*/ 38 h 197"/>
                <a:gd name="T14" fmla="*/ 68 w 151"/>
                <a:gd name="T15" fmla="*/ 60 h 197"/>
                <a:gd name="T16" fmla="*/ 56 w 151"/>
                <a:gd name="T17" fmla="*/ 91 h 197"/>
                <a:gd name="T18" fmla="*/ 57 w 151"/>
                <a:gd name="T19" fmla="*/ 113 h 197"/>
                <a:gd name="T20" fmla="*/ 59 w 151"/>
                <a:gd name="T21" fmla="*/ 112 h 197"/>
                <a:gd name="T22" fmla="*/ 64 w 151"/>
                <a:gd name="T23" fmla="*/ 96 h 197"/>
                <a:gd name="T24" fmla="*/ 79 w 151"/>
                <a:gd name="T25" fmla="*/ 70 h 197"/>
                <a:gd name="T26" fmla="*/ 95 w 151"/>
                <a:gd name="T27" fmla="*/ 74 h 197"/>
                <a:gd name="T28" fmla="*/ 97 w 151"/>
                <a:gd name="T29" fmla="*/ 94 h 197"/>
                <a:gd name="T30" fmla="*/ 107 w 151"/>
                <a:gd name="T31" fmla="*/ 110 h 197"/>
                <a:gd name="T32" fmla="*/ 103 w 151"/>
                <a:gd name="T33" fmla="*/ 124 h 197"/>
                <a:gd name="T34" fmla="*/ 113 w 151"/>
                <a:gd name="T35" fmla="*/ 138 h 197"/>
                <a:gd name="T36" fmla="*/ 138 w 151"/>
                <a:gd name="T37" fmla="*/ 121 h 197"/>
                <a:gd name="T38" fmla="*/ 143 w 151"/>
                <a:gd name="T39" fmla="*/ 146 h 197"/>
                <a:gd name="T40" fmla="*/ 136 w 151"/>
                <a:gd name="T41" fmla="*/ 152 h 197"/>
                <a:gd name="T42" fmla="*/ 135 w 151"/>
                <a:gd name="T43" fmla="*/ 152 h 197"/>
                <a:gd name="T44" fmla="*/ 138 w 151"/>
                <a:gd name="T45" fmla="*/ 138 h 197"/>
                <a:gd name="T46" fmla="*/ 122 w 151"/>
                <a:gd name="T47" fmla="*/ 150 h 197"/>
                <a:gd name="T48" fmla="*/ 133 w 151"/>
                <a:gd name="T49" fmla="*/ 169 h 197"/>
                <a:gd name="T50" fmla="*/ 134 w 151"/>
                <a:gd name="T51" fmla="*/ 178 h 197"/>
                <a:gd name="T52" fmla="*/ 130 w 151"/>
                <a:gd name="T53" fmla="*/ 184 h 197"/>
                <a:gd name="T54" fmla="*/ 119 w 151"/>
                <a:gd name="T55" fmla="*/ 184 h 197"/>
                <a:gd name="T56" fmla="*/ 112 w 151"/>
                <a:gd name="T57" fmla="*/ 176 h 197"/>
                <a:gd name="T58" fmla="*/ 107 w 151"/>
                <a:gd name="T59" fmla="*/ 175 h 197"/>
                <a:gd name="T60" fmla="*/ 93 w 151"/>
                <a:gd name="T61" fmla="*/ 197 h 197"/>
                <a:gd name="T62" fmla="*/ 83 w 151"/>
                <a:gd name="T63" fmla="*/ 185 h 197"/>
                <a:gd name="T64" fmla="*/ 86 w 151"/>
                <a:gd name="T65" fmla="*/ 177 h 197"/>
                <a:gd name="T66" fmla="*/ 101 w 151"/>
                <a:gd name="T67" fmla="*/ 155 h 197"/>
                <a:gd name="T68" fmla="*/ 93 w 151"/>
                <a:gd name="T69" fmla="*/ 136 h 197"/>
                <a:gd name="T70" fmla="*/ 89 w 151"/>
                <a:gd name="T71" fmla="*/ 138 h 197"/>
                <a:gd name="T72" fmla="*/ 78 w 151"/>
                <a:gd name="T73" fmla="*/ 120 h 197"/>
                <a:gd name="T74" fmla="*/ 91 w 151"/>
                <a:gd name="T75" fmla="*/ 79 h 197"/>
                <a:gd name="T76" fmla="*/ 88 w 151"/>
                <a:gd name="T77" fmla="*/ 78 h 197"/>
                <a:gd name="T78" fmla="*/ 72 w 151"/>
                <a:gd name="T79" fmla="*/ 115 h 197"/>
                <a:gd name="T80" fmla="*/ 74 w 151"/>
                <a:gd name="T81" fmla="*/ 127 h 197"/>
                <a:gd name="T82" fmla="*/ 75 w 151"/>
                <a:gd name="T83" fmla="*/ 135 h 197"/>
                <a:gd name="T84" fmla="*/ 73 w 151"/>
                <a:gd name="T85" fmla="*/ 150 h 197"/>
                <a:gd name="T86" fmla="*/ 57 w 151"/>
                <a:gd name="T87" fmla="*/ 138 h 197"/>
                <a:gd name="T88" fmla="*/ 57 w 151"/>
                <a:gd name="T89" fmla="*/ 76 h 197"/>
                <a:gd name="T90" fmla="*/ 55 w 151"/>
                <a:gd name="T91" fmla="*/ 72 h 197"/>
                <a:gd name="T92" fmla="*/ 40 w 151"/>
                <a:gd name="T93" fmla="*/ 97 h 197"/>
                <a:gd name="T94" fmla="*/ 16 w 151"/>
                <a:gd name="T95" fmla="*/ 143 h 197"/>
                <a:gd name="T96" fmla="*/ 0 w 151"/>
                <a:gd name="T97" fmla="*/ 142 h 197"/>
                <a:gd name="T98" fmla="*/ 19 w 151"/>
                <a:gd name="T99" fmla="*/ 36 h 197"/>
                <a:gd name="T100" fmla="*/ 26 w 151"/>
                <a:gd name="T101" fmla="*/ 40 h 197"/>
                <a:gd name="T102" fmla="*/ 26 w 151"/>
                <a:gd name="T103" fmla="*/ 55 h 197"/>
                <a:gd name="T104" fmla="*/ 35 w 151"/>
                <a:gd name="T105" fmla="*/ 41 h 197"/>
                <a:gd name="T106" fmla="*/ 51 w 151"/>
                <a:gd name="T107" fmla="*/ 23 h 197"/>
                <a:gd name="T108" fmla="*/ 29 w 151"/>
                <a:gd name="T109" fmla="*/ 7 h 197"/>
                <a:gd name="T110" fmla="*/ 10 w 151"/>
                <a:gd name="T111" fmla="*/ 12 h 197"/>
                <a:gd name="T112" fmla="*/ 14 w 151"/>
                <a:gd name="T113"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1" h="197">
                  <a:moveTo>
                    <a:pt x="0" y="142"/>
                  </a:moveTo>
                  <a:cubicBezTo>
                    <a:pt x="0" y="141"/>
                    <a:pt x="0" y="140"/>
                    <a:pt x="0" y="139"/>
                  </a:cubicBezTo>
                  <a:cubicBezTo>
                    <a:pt x="1" y="133"/>
                    <a:pt x="3" y="128"/>
                    <a:pt x="6" y="123"/>
                  </a:cubicBezTo>
                  <a:cubicBezTo>
                    <a:pt x="9" y="119"/>
                    <a:pt x="11" y="115"/>
                    <a:pt x="13" y="110"/>
                  </a:cubicBezTo>
                  <a:cubicBezTo>
                    <a:pt x="17" y="104"/>
                    <a:pt x="20" y="98"/>
                    <a:pt x="23" y="92"/>
                  </a:cubicBezTo>
                  <a:cubicBezTo>
                    <a:pt x="24" y="90"/>
                    <a:pt x="50" y="49"/>
                    <a:pt x="55" y="43"/>
                  </a:cubicBezTo>
                  <a:cubicBezTo>
                    <a:pt x="59" y="37"/>
                    <a:pt x="63" y="31"/>
                    <a:pt x="68" y="25"/>
                  </a:cubicBezTo>
                  <a:cubicBezTo>
                    <a:pt x="73" y="20"/>
                    <a:pt x="78" y="14"/>
                    <a:pt x="83" y="8"/>
                  </a:cubicBezTo>
                  <a:cubicBezTo>
                    <a:pt x="84" y="7"/>
                    <a:pt x="85" y="6"/>
                    <a:pt x="86" y="4"/>
                  </a:cubicBezTo>
                  <a:cubicBezTo>
                    <a:pt x="90" y="1"/>
                    <a:pt x="97" y="0"/>
                    <a:pt x="102" y="4"/>
                  </a:cubicBezTo>
                  <a:cubicBezTo>
                    <a:pt x="105" y="6"/>
                    <a:pt x="107" y="10"/>
                    <a:pt x="108" y="14"/>
                  </a:cubicBezTo>
                  <a:cubicBezTo>
                    <a:pt x="109" y="16"/>
                    <a:pt x="108" y="17"/>
                    <a:pt x="108" y="19"/>
                  </a:cubicBezTo>
                  <a:cubicBezTo>
                    <a:pt x="106" y="23"/>
                    <a:pt x="103" y="25"/>
                    <a:pt x="100" y="27"/>
                  </a:cubicBezTo>
                  <a:cubicBezTo>
                    <a:pt x="96" y="30"/>
                    <a:pt x="92" y="34"/>
                    <a:pt x="89" y="38"/>
                  </a:cubicBezTo>
                  <a:cubicBezTo>
                    <a:pt x="84" y="42"/>
                    <a:pt x="79" y="47"/>
                    <a:pt x="74" y="52"/>
                  </a:cubicBezTo>
                  <a:cubicBezTo>
                    <a:pt x="71" y="54"/>
                    <a:pt x="70" y="57"/>
                    <a:pt x="68" y="60"/>
                  </a:cubicBezTo>
                  <a:cubicBezTo>
                    <a:pt x="65" y="65"/>
                    <a:pt x="62" y="69"/>
                    <a:pt x="60" y="73"/>
                  </a:cubicBezTo>
                  <a:cubicBezTo>
                    <a:pt x="58" y="79"/>
                    <a:pt x="57" y="85"/>
                    <a:pt x="56" y="91"/>
                  </a:cubicBezTo>
                  <a:cubicBezTo>
                    <a:pt x="55" y="96"/>
                    <a:pt x="55" y="101"/>
                    <a:pt x="56" y="106"/>
                  </a:cubicBezTo>
                  <a:cubicBezTo>
                    <a:pt x="56" y="108"/>
                    <a:pt x="57" y="110"/>
                    <a:pt x="57" y="113"/>
                  </a:cubicBezTo>
                  <a:cubicBezTo>
                    <a:pt x="57" y="113"/>
                    <a:pt x="58" y="114"/>
                    <a:pt x="58" y="114"/>
                  </a:cubicBezTo>
                  <a:cubicBezTo>
                    <a:pt x="59" y="113"/>
                    <a:pt x="59" y="113"/>
                    <a:pt x="59" y="112"/>
                  </a:cubicBezTo>
                  <a:cubicBezTo>
                    <a:pt x="60" y="110"/>
                    <a:pt x="60" y="107"/>
                    <a:pt x="61" y="104"/>
                  </a:cubicBezTo>
                  <a:cubicBezTo>
                    <a:pt x="61" y="101"/>
                    <a:pt x="63" y="98"/>
                    <a:pt x="64" y="96"/>
                  </a:cubicBezTo>
                  <a:cubicBezTo>
                    <a:pt x="66" y="91"/>
                    <a:pt x="68" y="87"/>
                    <a:pt x="70" y="83"/>
                  </a:cubicBezTo>
                  <a:cubicBezTo>
                    <a:pt x="72" y="78"/>
                    <a:pt x="74" y="72"/>
                    <a:pt x="79" y="70"/>
                  </a:cubicBezTo>
                  <a:cubicBezTo>
                    <a:pt x="82" y="69"/>
                    <a:pt x="85" y="68"/>
                    <a:pt x="88" y="67"/>
                  </a:cubicBezTo>
                  <a:cubicBezTo>
                    <a:pt x="91" y="66"/>
                    <a:pt x="95" y="69"/>
                    <a:pt x="95" y="74"/>
                  </a:cubicBezTo>
                  <a:cubicBezTo>
                    <a:pt x="96" y="77"/>
                    <a:pt x="97" y="80"/>
                    <a:pt x="97" y="84"/>
                  </a:cubicBezTo>
                  <a:cubicBezTo>
                    <a:pt x="97" y="87"/>
                    <a:pt x="97" y="90"/>
                    <a:pt x="97" y="94"/>
                  </a:cubicBezTo>
                  <a:cubicBezTo>
                    <a:pt x="97" y="97"/>
                    <a:pt x="100" y="100"/>
                    <a:pt x="102" y="101"/>
                  </a:cubicBezTo>
                  <a:cubicBezTo>
                    <a:pt x="105" y="103"/>
                    <a:pt x="107" y="106"/>
                    <a:pt x="107" y="110"/>
                  </a:cubicBezTo>
                  <a:cubicBezTo>
                    <a:pt x="107" y="114"/>
                    <a:pt x="106" y="118"/>
                    <a:pt x="104" y="121"/>
                  </a:cubicBezTo>
                  <a:cubicBezTo>
                    <a:pt x="103" y="122"/>
                    <a:pt x="103" y="123"/>
                    <a:pt x="103" y="124"/>
                  </a:cubicBezTo>
                  <a:cubicBezTo>
                    <a:pt x="105" y="128"/>
                    <a:pt x="107" y="133"/>
                    <a:pt x="109" y="138"/>
                  </a:cubicBezTo>
                  <a:cubicBezTo>
                    <a:pt x="110" y="140"/>
                    <a:pt x="111" y="140"/>
                    <a:pt x="113" y="138"/>
                  </a:cubicBezTo>
                  <a:cubicBezTo>
                    <a:pt x="116" y="135"/>
                    <a:pt x="119" y="131"/>
                    <a:pt x="123" y="128"/>
                  </a:cubicBezTo>
                  <a:cubicBezTo>
                    <a:pt x="127" y="124"/>
                    <a:pt x="132" y="121"/>
                    <a:pt x="138" y="121"/>
                  </a:cubicBezTo>
                  <a:cubicBezTo>
                    <a:pt x="145" y="120"/>
                    <a:pt x="151" y="124"/>
                    <a:pt x="149" y="132"/>
                  </a:cubicBezTo>
                  <a:cubicBezTo>
                    <a:pt x="149" y="138"/>
                    <a:pt x="145" y="142"/>
                    <a:pt x="143" y="146"/>
                  </a:cubicBezTo>
                  <a:cubicBezTo>
                    <a:pt x="141" y="148"/>
                    <a:pt x="140" y="148"/>
                    <a:pt x="139" y="149"/>
                  </a:cubicBezTo>
                  <a:cubicBezTo>
                    <a:pt x="138" y="149"/>
                    <a:pt x="137" y="151"/>
                    <a:pt x="136" y="152"/>
                  </a:cubicBezTo>
                  <a:cubicBezTo>
                    <a:pt x="136" y="152"/>
                    <a:pt x="136" y="153"/>
                    <a:pt x="135" y="153"/>
                  </a:cubicBezTo>
                  <a:cubicBezTo>
                    <a:pt x="135" y="153"/>
                    <a:pt x="135" y="152"/>
                    <a:pt x="135" y="152"/>
                  </a:cubicBezTo>
                  <a:cubicBezTo>
                    <a:pt x="136" y="151"/>
                    <a:pt x="138" y="146"/>
                    <a:pt x="138" y="144"/>
                  </a:cubicBezTo>
                  <a:cubicBezTo>
                    <a:pt x="139" y="142"/>
                    <a:pt x="139" y="139"/>
                    <a:pt x="138" y="138"/>
                  </a:cubicBezTo>
                  <a:cubicBezTo>
                    <a:pt x="136" y="138"/>
                    <a:pt x="135" y="138"/>
                    <a:pt x="133" y="139"/>
                  </a:cubicBezTo>
                  <a:cubicBezTo>
                    <a:pt x="129" y="141"/>
                    <a:pt x="125" y="146"/>
                    <a:pt x="122" y="150"/>
                  </a:cubicBezTo>
                  <a:cubicBezTo>
                    <a:pt x="120" y="152"/>
                    <a:pt x="120" y="154"/>
                    <a:pt x="122" y="156"/>
                  </a:cubicBezTo>
                  <a:cubicBezTo>
                    <a:pt x="125" y="161"/>
                    <a:pt x="128" y="166"/>
                    <a:pt x="133" y="169"/>
                  </a:cubicBezTo>
                  <a:cubicBezTo>
                    <a:pt x="134" y="170"/>
                    <a:pt x="135" y="172"/>
                    <a:pt x="134" y="174"/>
                  </a:cubicBezTo>
                  <a:cubicBezTo>
                    <a:pt x="134" y="175"/>
                    <a:pt x="134" y="177"/>
                    <a:pt x="134" y="178"/>
                  </a:cubicBezTo>
                  <a:cubicBezTo>
                    <a:pt x="134" y="180"/>
                    <a:pt x="134" y="182"/>
                    <a:pt x="132" y="183"/>
                  </a:cubicBezTo>
                  <a:cubicBezTo>
                    <a:pt x="131" y="183"/>
                    <a:pt x="130" y="183"/>
                    <a:pt x="130" y="184"/>
                  </a:cubicBezTo>
                  <a:cubicBezTo>
                    <a:pt x="130" y="186"/>
                    <a:pt x="128" y="186"/>
                    <a:pt x="127" y="186"/>
                  </a:cubicBezTo>
                  <a:cubicBezTo>
                    <a:pt x="124" y="185"/>
                    <a:pt x="121" y="185"/>
                    <a:pt x="119" y="184"/>
                  </a:cubicBezTo>
                  <a:cubicBezTo>
                    <a:pt x="119" y="184"/>
                    <a:pt x="118" y="184"/>
                    <a:pt x="118" y="184"/>
                  </a:cubicBezTo>
                  <a:cubicBezTo>
                    <a:pt x="116" y="181"/>
                    <a:pt x="114" y="178"/>
                    <a:pt x="112" y="176"/>
                  </a:cubicBezTo>
                  <a:cubicBezTo>
                    <a:pt x="111" y="174"/>
                    <a:pt x="109" y="172"/>
                    <a:pt x="109" y="171"/>
                  </a:cubicBezTo>
                  <a:cubicBezTo>
                    <a:pt x="108" y="172"/>
                    <a:pt x="107" y="174"/>
                    <a:pt x="107" y="175"/>
                  </a:cubicBezTo>
                  <a:cubicBezTo>
                    <a:pt x="105" y="180"/>
                    <a:pt x="104" y="185"/>
                    <a:pt x="102" y="190"/>
                  </a:cubicBezTo>
                  <a:cubicBezTo>
                    <a:pt x="99" y="195"/>
                    <a:pt x="98" y="197"/>
                    <a:pt x="93" y="197"/>
                  </a:cubicBezTo>
                  <a:cubicBezTo>
                    <a:pt x="89" y="196"/>
                    <a:pt x="84" y="192"/>
                    <a:pt x="84" y="189"/>
                  </a:cubicBezTo>
                  <a:cubicBezTo>
                    <a:pt x="84" y="187"/>
                    <a:pt x="83" y="186"/>
                    <a:pt x="83" y="185"/>
                  </a:cubicBezTo>
                  <a:cubicBezTo>
                    <a:pt x="82" y="182"/>
                    <a:pt x="82" y="180"/>
                    <a:pt x="84" y="177"/>
                  </a:cubicBezTo>
                  <a:cubicBezTo>
                    <a:pt x="86" y="175"/>
                    <a:pt x="85" y="176"/>
                    <a:pt x="86" y="177"/>
                  </a:cubicBezTo>
                  <a:cubicBezTo>
                    <a:pt x="88" y="178"/>
                    <a:pt x="90" y="176"/>
                    <a:pt x="92" y="174"/>
                  </a:cubicBezTo>
                  <a:cubicBezTo>
                    <a:pt x="96" y="169"/>
                    <a:pt x="98" y="162"/>
                    <a:pt x="101" y="155"/>
                  </a:cubicBezTo>
                  <a:cubicBezTo>
                    <a:pt x="101" y="154"/>
                    <a:pt x="101" y="153"/>
                    <a:pt x="101" y="153"/>
                  </a:cubicBezTo>
                  <a:cubicBezTo>
                    <a:pt x="98" y="147"/>
                    <a:pt x="96" y="141"/>
                    <a:pt x="93" y="136"/>
                  </a:cubicBezTo>
                  <a:cubicBezTo>
                    <a:pt x="91" y="135"/>
                    <a:pt x="91" y="135"/>
                    <a:pt x="90" y="136"/>
                  </a:cubicBezTo>
                  <a:cubicBezTo>
                    <a:pt x="89" y="137"/>
                    <a:pt x="89" y="138"/>
                    <a:pt x="89" y="138"/>
                  </a:cubicBezTo>
                  <a:cubicBezTo>
                    <a:pt x="86" y="141"/>
                    <a:pt x="83" y="141"/>
                    <a:pt x="81" y="138"/>
                  </a:cubicBezTo>
                  <a:cubicBezTo>
                    <a:pt x="78" y="132"/>
                    <a:pt x="76" y="126"/>
                    <a:pt x="78" y="120"/>
                  </a:cubicBezTo>
                  <a:cubicBezTo>
                    <a:pt x="80" y="115"/>
                    <a:pt x="83" y="110"/>
                    <a:pt x="85" y="104"/>
                  </a:cubicBezTo>
                  <a:cubicBezTo>
                    <a:pt x="88" y="96"/>
                    <a:pt x="91" y="88"/>
                    <a:pt x="91" y="79"/>
                  </a:cubicBezTo>
                  <a:cubicBezTo>
                    <a:pt x="91" y="79"/>
                    <a:pt x="91" y="77"/>
                    <a:pt x="91" y="77"/>
                  </a:cubicBezTo>
                  <a:cubicBezTo>
                    <a:pt x="90" y="77"/>
                    <a:pt x="89" y="77"/>
                    <a:pt x="88" y="78"/>
                  </a:cubicBezTo>
                  <a:cubicBezTo>
                    <a:pt x="84" y="81"/>
                    <a:pt x="82" y="85"/>
                    <a:pt x="79" y="89"/>
                  </a:cubicBezTo>
                  <a:cubicBezTo>
                    <a:pt x="75" y="97"/>
                    <a:pt x="74" y="106"/>
                    <a:pt x="72" y="115"/>
                  </a:cubicBezTo>
                  <a:cubicBezTo>
                    <a:pt x="71" y="117"/>
                    <a:pt x="73" y="120"/>
                    <a:pt x="73" y="122"/>
                  </a:cubicBezTo>
                  <a:cubicBezTo>
                    <a:pt x="73" y="124"/>
                    <a:pt x="74" y="125"/>
                    <a:pt x="74" y="127"/>
                  </a:cubicBezTo>
                  <a:cubicBezTo>
                    <a:pt x="74" y="128"/>
                    <a:pt x="74" y="130"/>
                    <a:pt x="75" y="132"/>
                  </a:cubicBezTo>
                  <a:cubicBezTo>
                    <a:pt x="75" y="133"/>
                    <a:pt x="75" y="134"/>
                    <a:pt x="75" y="135"/>
                  </a:cubicBezTo>
                  <a:cubicBezTo>
                    <a:pt x="75" y="138"/>
                    <a:pt x="75" y="141"/>
                    <a:pt x="75" y="144"/>
                  </a:cubicBezTo>
                  <a:cubicBezTo>
                    <a:pt x="75" y="146"/>
                    <a:pt x="75" y="148"/>
                    <a:pt x="73" y="150"/>
                  </a:cubicBezTo>
                  <a:cubicBezTo>
                    <a:pt x="71" y="151"/>
                    <a:pt x="69" y="150"/>
                    <a:pt x="67" y="149"/>
                  </a:cubicBezTo>
                  <a:cubicBezTo>
                    <a:pt x="62" y="147"/>
                    <a:pt x="59" y="143"/>
                    <a:pt x="57" y="138"/>
                  </a:cubicBezTo>
                  <a:cubicBezTo>
                    <a:pt x="53" y="132"/>
                    <a:pt x="52" y="125"/>
                    <a:pt x="51" y="118"/>
                  </a:cubicBezTo>
                  <a:cubicBezTo>
                    <a:pt x="51" y="104"/>
                    <a:pt x="53" y="90"/>
                    <a:pt x="57" y="76"/>
                  </a:cubicBezTo>
                  <a:cubicBezTo>
                    <a:pt x="57" y="74"/>
                    <a:pt x="58" y="72"/>
                    <a:pt x="57" y="71"/>
                  </a:cubicBezTo>
                  <a:cubicBezTo>
                    <a:pt x="57" y="71"/>
                    <a:pt x="56" y="71"/>
                    <a:pt x="55" y="72"/>
                  </a:cubicBezTo>
                  <a:cubicBezTo>
                    <a:pt x="51" y="79"/>
                    <a:pt x="46" y="86"/>
                    <a:pt x="42" y="93"/>
                  </a:cubicBezTo>
                  <a:cubicBezTo>
                    <a:pt x="41" y="94"/>
                    <a:pt x="40" y="96"/>
                    <a:pt x="40" y="97"/>
                  </a:cubicBezTo>
                  <a:cubicBezTo>
                    <a:pt x="34" y="105"/>
                    <a:pt x="31" y="115"/>
                    <a:pt x="26" y="124"/>
                  </a:cubicBezTo>
                  <a:cubicBezTo>
                    <a:pt x="23" y="130"/>
                    <a:pt x="20" y="137"/>
                    <a:pt x="16" y="143"/>
                  </a:cubicBezTo>
                  <a:cubicBezTo>
                    <a:pt x="14" y="147"/>
                    <a:pt x="11" y="148"/>
                    <a:pt x="7" y="147"/>
                  </a:cubicBezTo>
                  <a:cubicBezTo>
                    <a:pt x="4" y="147"/>
                    <a:pt x="2" y="145"/>
                    <a:pt x="0" y="142"/>
                  </a:cubicBezTo>
                  <a:close/>
                  <a:moveTo>
                    <a:pt x="14" y="34"/>
                  </a:moveTo>
                  <a:cubicBezTo>
                    <a:pt x="16" y="34"/>
                    <a:pt x="18" y="35"/>
                    <a:pt x="19" y="36"/>
                  </a:cubicBezTo>
                  <a:cubicBezTo>
                    <a:pt x="21" y="36"/>
                    <a:pt x="22" y="37"/>
                    <a:pt x="23" y="37"/>
                  </a:cubicBezTo>
                  <a:cubicBezTo>
                    <a:pt x="25" y="37"/>
                    <a:pt x="26" y="38"/>
                    <a:pt x="26" y="40"/>
                  </a:cubicBezTo>
                  <a:cubicBezTo>
                    <a:pt x="26" y="42"/>
                    <a:pt x="26" y="44"/>
                    <a:pt x="26" y="47"/>
                  </a:cubicBezTo>
                  <a:cubicBezTo>
                    <a:pt x="26" y="49"/>
                    <a:pt x="25" y="55"/>
                    <a:pt x="26" y="55"/>
                  </a:cubicBezTo>
                  <a:cubicBezTo>
                    <a:pt x="27" y="55"/>
                    <a:pt x="29" y="49"/>
                    <a:pt x="30" y="47"/>
                  </a:cubicBezTo>
                  <a:cubicBezTo>
                    <a:pt x="31" y="45"/>
                    <a:pt x="32" y="42"/>
                    <a:pt x="35" y="41"/>
                  </a:cubicBezTo>
                  <a:cubicBezTo>
                    <a:pt x="40" y="40"/>
                    <a:pt x="45" y="37"/>
                    <a:pt x="48" y="33"/>
                  </a:cubicBezTo>
                  <a:cubicBezTo>
                    <a:pt x="51" y="30"/>
                    <a:pt x="53" y="27"/>
                    <a:pt x="51" y="23"/>
                  </a:cubicBezTo>
                  <a:cubicBezTo>
                    <a:pt x="49" y="17"/>
                    <a:pt x="46" y="11"/>
                    <a:pt x="39" y="9"/>
                  </a:cubicBezTo>
                  <a:cubicBezTo>
                    <a:pt x="36" y="8"/>
                    <a:pt x="33" y="7"/>
                    <a:pt x="29" y="7"/>
                  </a:cubicBezTo>
                  <a:cubicBezTo>
                    <a:pt x="25" y="7"/>
                    <a:pt x="20" y="7"/>
                    <a:pt x="16" y="8"/>
                  </a:cubicBezTo>
                  <a:cubicBezTo>
                    <a:pt x="13" y="9"/>
                    <a:pt x="11" y="9"/>
                    <a:pt x="10" y="12"/>
                  </a:cubicBezTo>
                  <a:cubicBezTo>
                    <a:pt x="9" y="14"/>
                    <a:pt x="8" y="17"/>
                    <a:pt x="7" y="19"/>
                  </a:cubicBezTo>
                  <a:cubicBezTo>
                    <a:pt x="5" y="24"/>
                    <a:pt x="8" y="33"/>
                    <a:pt x="14"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1"/>
            <p:cNvSpPr>
              <a:spLocks noEditPoints="1"/>
            </p:cNvSpPr>
            <p:nvPr/>
          </p:nvSpPr>
          <p:spPr bwMode="auto">
            <a:xfrm>
              <a:off x="-1695450" y="-1049338"/>
              <a:ext cx="127000" cy="174625"/>
            </a:xfrm>
            <a:custGeom>
              <a:avLst/>
              <a:gdLst>
                <a:gd name="T0" fmla="*/ 81 w 167"/>
                <a:gd name="T1" fmla="*/ 122 h 228"/>
                <a:gd name="T2" fmla="*/ 96 w 167"/>
                <a:gd name="T3" fmla="*/ 130 h 228"/>
                <a:gd name="T4" fmla="*/ 82 w 167"/>
                <a:gd name="T5" fmla="*/ 167 h 228"/>
                <a:gd name="T6" fmla="*/ 99 w 167"/>
                <a:gd name="T7" fmla="*/ 175 h 228"/>
                <a:gd name="T8" fmla="*/ 87 w 167"/>
                <a:gd name="T9" fmla="*/ 195 h 228"/>
                <a:gd name="T10" fmla="*/ 84 w 167"/>
                <a:gd name="T11" fmla="*/ 216 h 228"/>
                <a:gd name="T12" fmla="*/ 110 w 167"/>
                <a:gd name="T13" fmla="*/ 210 h 228"/>
                <a:gd name="T14" fmla="*/ 150 w 167"/>
                <a:gd name="T15" fmla="*/ 201 h 228"/>
                <a:gd name="T16" fmla="*/ 161 w 167"/>
                <a:gd name="T17" fmla="*/ 197 h 228"/>
                <a:gd name="T18" fmla="*/ 163 w 167"/>
                <a:gd name="T19" fmla="*/ 174 h 228"/>
                <a:gd name="T20" fmla="*/ 124 w 167"/>
                <a:gd name="T21" fmla="*/ 178 h 228"/>
                <a:gd name="T22" fmla="*/ 121 w 167"/>
                <a:gd name="T23" fmla="*/ 159 h 228"/>
                <a:gd name="T24" fmla="*/ 138 w 167"/>
                <a:gd name="T25" fmla="*/ 128 h 228"/>
                <a:gd name="T26" fmla="*/ 114 w 167"/>
                <a:gd name="T27" fmla="*/ 133 h 228"/>
                <a:gd name="T28" fmla="*/ 118 w 167"/>
                <a:gd name="T29" fmla="*/ 112 h 228"/>
                <a:gd name="T30" fmla="*/ 136 w 167"/>
                <a:gd name="T31" fmla="*/ 85 h 228"/>
                <a:gd name="T32" fmla="*/ 147 w 167"/>
                <a:gd name="T33" fmla="*/ 25 h 228"/>
                <a:gd name="T34" fmla="*/ 112 w 167"/>
                <a:gd name="T35" fmla="*/ 1 h 228"/>
                <a:gd name="T36" fmla="*/ 97 w 167"/>
                <a:gd name="T37" fmla="*/ 5 h 228"/>
                <a:gd name="T38" fmla="*/ 66 w 167"/>
                <a:gd name="T39" fmla="*/ 46 h 228"/>
                <a:gd name="T40" fmla="*/ 83 w 167"/>
                <a:gd name="T41" fmla="*/ 53 h 228"/>
                <a:gd name="T42" fmla="*/ 116 w 167"/>
                <a:gd name="T43" fmla="*/ 21 h 228"/>
                <a:gd name="T44" fmla="*/ 131 w 167"/>
                <a:gd name="T45" fmla="*/ 46 h 228"/>
                <a:gd name="T46" fmla="*/ 115 w 167"/>
                <a:gd name="T47" fmla="*/ 89 h 228"/>
                <a:gd name="T48" fmla="*/ 111 w 167"/>
                <a:gd name="T49" fmla="*/ 76 h 228"/>
                <a:gd name="T50" fmla="*/ 123 w 167"/>
                <a:gd name="T51" fmla="*/ 53 h 228"/>
                <a:gd name="T52" fmla="*/ 103 w 167"/>
                <a:gd name="T53" fmla="*/ 49 h 228"/>
                <a:gd name="T54" fmla="*/ 89 w 167"/>
                <a:gd name="T55" fmla="*/ 59 h 228"/>
                <a:gd name="T56" fmla="*/ 81 w 167"/>
                <a:gd name="T57" fmla="*/ 80 h 228"/>
                <a:gd name="T58" fmla="*/ 79 w 167"/>
                <a:gd name="T59" fmla="*/ 81 h 228"/>
                <a:gd name="T60" fmla="*/ 59 w 167"/>
                <a:gd name="T61" fmla="*/ 102 h 228"/>
                <a:gd name="T62" fmla="*/ 84 w 167"/>
                <a:gd name="T63" fmla="*/ 87 h 228"/>
                <a:gd name="T64" fmla="*/ 89 w 167"/>
                <a:gd name="T65" fmla="*/ 102 h 228"/>
                <a:gd name="T66" fmla="*/ 82 w 167"/>
                <a:gd name="T67" fmla="*/ 88 h 228"/>
                <a:gd name="T68" fmla="*/ 7 w 167"/>
                <a:gd name="T69" fmla="*/ 103 h 228"/>
                <a:gd name="T70" fmla="*/ 33 w 167"/>
                <a:gd name="T71" fmla="*/ 100 h 228"/>
                <a:gd name="T72" fmla="*/ 40 w 167"/>
                <a:gd name="T73" fmla="*/ 123 h 228"/>
                <a:gd name="T74" fmla="*/ 10 w 167"/>
                <a:gd name="T75" fmla="*/ 157 h 228"/>
                <a:gd name="T76" fmla="*/ 32 w 167"/>
                <a:gd name="T77" fmla="*/ 185 h 228"/>
                <a:gd name="T78" fmla="*/ 42 w 167"/>
                <a:gd name="T79" fmla="*/ 226 h 228"/>
                <a:gd name="T80" fmla="*/ 61 w 167"/>
                <a:gd name="T81" fmla="*/ 185 h 228"/>
                <a:gd name="T82" fmla="*/ 67 w 167"/>
                <a:gd name="T83" fmla="*/ 143 h 228"/>
                <a:gd name="T84" fmla="*/ 66 w 167"/>
                <a:gd name="T85" fmla="*/ 139 h 228"/>
                <a:gd name="T86" fmla="*/ 48 w 167"/>
                <a:gd name="T87" fmla="*/ 197 h 228"/>
                <a:gd name="T88" fmla="*/ 46 w 167"/>
                <a:gd name="T89" fmla="*/ 191 h 228"/>
                <a:gd name="T90" fmla="*/ 53 w 167"/>
                <a:gd name="T91" fmla="*/ 137 h 228"/>
                <a:gd name="T92" fmla="*/ 46 w 167"/>
                <a:gd name="T93" fmla="*/ 110 h 228"/>
                <a:gd name="T94" fmla="*/ 52 w 167"/>
                <a:gd name="T95" fmla="*/ 68 h 228"/>
                <a:gd name="T96" fmla="*/ 22 w 167"/>
                <a:gd name="T97" fmla="*/ 71 h 228"/>
                <a:gd name="T98" fmla="*/ 1 w 167"/>
                <a:gd name="T99" fmla="*/ 95 h 228"/>
                <a:gd name="T100" fmla="*/ 34 w 167"/>
                <a:gd name="T101" fmla="*/ 162 h 228"/>
                <a:gd name="T102" fmla="*/ 33 w 167"/>
                <a:gd name="T103" fmla="*/ 146 h 228"/>
                <a:gd name="T104" fmla="*/ 35 w 167"/>
                <a:gd name="T105" fmla="*/ 16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7" h="228">
                  <a:moveTo>
                    <a:pt x="62" y="112"/>
                  </a:moveTo>
                  <a:cubicBezTo>
                    <a:pt x="65" y="117"/>
                    <a:pt x="69" y="122"/>
                    <a:pt x="76" y="122"/>
                  </a:cubicBezTo>
                  <a:cubicBezTo>
                    <a:pt x="77" y="122"/>
                    <a:pt x="79" y="123"/>
                    <a:pt x="81" y="122"/>
                  </a:cubicBezTo>
                  <a:cubicBezTo>
                    <a:pt x="82" y="121"/>
                    <a:pt x="83" y="122"/>
                    <a:pt x="84" y="123"/>
                  </a:cubicBezTo>
                  <a:cubicBezTo>
                    <a:pt x="85" y="127"/>
                    <a:pt x="88" y="128"/>
                    <a:pt x="92" y="128"/>
                  </a:cubicBezTo>
                  <a:cubicBezTo>
                    <a:pt x="95" y="127"/>
                    <a:pt x="96" y="128"/>
                    <a:pt x="96" y="130"/>
                  </a:cubicBezTo>
                  <a:cubicBezTo>
                    <a:pt x="97" y="133"/>
                    <a:pt x="97" y="137"/>
                    <a:pt x="97" y="140"/>
                  </a:cubicBezTo>
                  <a:cubicBezTo>
                    <a:pt x="97" y="144"/>
                    <a:pt x="96" y="148"/>
                    <a:pt x="92" y="151"/>
                  </a:cubicBezTo>
                  <a:cubicBezTo>
                    <a:pt x="87" y="155"/>
                    <a:pt x="85" y="161"/>
                    <a:pt x="82" y="167"/>
                  </a:cubicBezTo>
                  <a:cubicBezTo>
                    <a:pt x="81" y="169"/>
                    <a:pt x="82" y="170"/>
                    <a:pt x="83" y="171"/>
                  </a:cubicBezTo>
                  <a:cubicBezTo>
                    <a:pt x="87" y="173"/>
                    <a:pt x="91" y="174"/>
                    <a:pt x="96" y="173"/>
                  </a:cubicBezTo>
                  <a:cubicBezTo>
                    <a:pt x="98" y="173"/>
                    <a:pt x="98" y="173"/>
                    <a:pt x="99" y="175"/>
                  </a:cubicBezTo>
                  <a:cubicBezTo>
                    <a:pt x="99" y="178"/>
                    <a:pt x="99" y="180"/>
                    <a:pt x="100" y="183"/>
                  </a:cubicBezTo>
                  <a:cubicBezTo>
                    <a:pt x="100" y="185"/>
                    <a:pt x="99" y="187"/>
                    <a:pt x="98" y="188"/>
                  </a:cubicBezTo>
                  <a:cubicBezTo>
                    <a:pt x="94" y="191"/>
                    <a:pt x="90" y="192"/>
                    <a:pt x="87" y="195"/>
                  </a:cubicBezTo>
                  <a:cubicBezTo>
                    <a:pt x="86" y="196"/>
                    <a:pt x="84" y="197"/>
                    <a:pt x="83" y="199"/>
                  </a:cubicBezTo>
                  <a:cubicBezTo>
                    <a:pt x="80" y="203"/>
                    <a:pt x="79" y="209"/>
                    <a:pt x="82" y="212"/>
                  </a:cubicBezTo>
                  <a:cubicBezTo>
                    <a:pt x="82" y="213"/>
                    <a:pt x="83" y="215"/>
                    <a:pt x="84" y="216"/>
                  </a:cubicBezTo>
                  <a:cubicBezTo>
                    <a:pt x="85" y="219"/>
                    <a:pt x="88" y="221"/>
                    <a:pt x="91" y="220"/>
                  </a:cubicBezTo>
                  <a:cubicBezTo>
                    <a:pt x="93" y="219"/>
                    <a:pt x="96" y="218"/>
                    <a:pt x="98" y="217"/>
                  </a:cubicBezTo>
                  <a:cubicBezTo>
                    <a:pt x="102" y="214"/>
                    <a:pt x="106" y="212"/>
                    <a:pt x="110" y="210"/>
                  </a:cubicBezTo>
                  <a:cubicBezTo>
                    <a:pt x="113" y="208"/>
                    <a:pt x="116" y="207"/>
                    <a:pt x="119" y="205"/>
                  </a:cubicBezTo>
                  <a:cubicBezTo>
                    <a:pt x="126" y="202"/>
                    <a:pt x="134" y="199"/>
                    <a:pt x="142" y="200"/>
                  </a:cubicBezTo>
                  <a:cubicBezTo>
                    <a:pt x="145" y="200"/>
                    <a:pt x="148" y="201"/>
                    <a:pt x="150" y="201"/>
                  </a:cubicBezTo>
                  <a:cubicBezTo>
                    <a:pt x="151" y="201"/>
                    <a:pt x="152" y="202"/>
                    <a:pt x="153" y="201"/>
                  </a:cubicBezTo>
                  <a:cubicBezTo>
                    <a:pt x="156" y="200"/>
                    <a:pt x="157" y="199"/>
                    <a:pt x="159" y="198"/>
                  </a:cubicBezTo>
                  <a:cubicBezTo>
                    <a:pt x="160" y="198"/>
                    <a:pt x="161" y="197"/>
                    <a:pt x="161" y="197"/>
                  </a:cubicBezTo>
                  <a:cubicBezTo>
                    <a:pt x="162" y="194"/>
                    <a:pt x="163" y="192"/>
                    <a:pt x="164" y="189"/>
                  </a:cubicBezTo>
                  <a:cubicBezTo>
                    <a:pt x="165" y="186"/>
                    <a:pt x="165" y="183"/>
                    <a:pt x="166" y="180"/>
                  </a:cubicBezTo>
                  <a:cubicBezTo>
                    <a:pt x="167" y="177"/>
                    <a:pt x="166" y="175"/>
                    <a:pt x="163" y="174"/>
                  </a:cubicBezTo>
                  <a:cubicBezTo>
                    <a:pt x="161" y="173"/>
                    <a:pt x="158" y="173"/>
                    <a:pt x="156" y="173"/>
                  </a:cubicBezTo>
                  <a:cubicBezTo>
                    <a:pt x="152" y="173"/>
                    <a:pt x="148" y="172"/>
                    <a:pt x="144" y="173"/>
                  </a:cubicBezTo>
                  <a:cubicBezTo>
                    <a:pt x="137" y="174"/>
                    <a:pt x="131" y="177"/>
                    <a:pt x="124" y="178"/>
                  </a:cubicBezTo>
                  <a:cubicBezTo>
                    <a:pt x="123" y="179"/>
                    <a:pt x="122" y="178"/>
                    <a:pt x="122" y="177"/>
                  </a:cubicBezTo>
                  <a:cubicBezTo>
                    <a:pt x="120" y="176"/>
                    <a:pt x="120" y="174"/>
                    <a:pt x="119" y="172"/>
                  </a:cubicBezTo>
                  <a:cubicBezTo>
                    <a:pt x="118" y="167"/>
                    <a:pt x="117" y="163"/>
                    <a:pt x="121" y="159"/>
                  </a:cubicBezTo>
                  <a:cubicBezTo>
                    <a:pt x="124" y="155"/>
                    <a:pt x="128" y="151"/>
                    <a:pt x="133" y="148"/>
                  </a:cubicBezTo>
                  <a:cubicBezTo>
                    <a:pt x="138" y="144"/>
                    <a:pt x="142" y="137"/>
                    <a:pt x="138" y="130"/>
                  </a:cubicBezTo>
                  <a:cubicBezTo>
                    <a:pt x="138" y="129"/>
                    <a:pt x="138" y="129"/>
                    <a:pt x="138" y="128"/>
                  </a:cubicBezTo>
                  <a:cubicBezTo>
                    <a:pt x="137" y="125"/>
                    <a:pt x="134" y="123"/>
                    <a:pt x="131" y="124"/>
                  </a:cubicBezTo>
                  <a:cubicBezTo>
                    <a:pt x="128" y="125"/>
                    <a:pt x="125" y="127"/>
                    <a:pt x="122" y="128"/>
                  </a:cubicBezTo>
                  <a:cubicBezTo>
                    <a:pt x="119" y="129"/>
                    <a:pt x="117" y="131"/>
                    <a:pt x="114" y="133"/>
                  </a:cubicBezTo>
                  <a:cubicBezTo>
                    <a:pt x="112" y="134"/>
                    <a:pt x="111" y="134"/>
                    <a:pt x="111" y="132"/>
                  </a:cubicBezTo>
                  <a:cubicBezTo>
                    <a:pt x="111" y="129"/>
                    <a:pt x="110" y="126"/>
                    <a:pt x="110" y="124"/>
                  </a:cubicBezTo>
                  <a:cubicBezTo>
                    <a:pt x="110" y="118"/>
                    <a:pt x="113" y="114"/>
                    <a:pt x="118" y="112"/>
                  </a:cubicBezTo>
                  <a:cubicBezTo>
                    <a:pt x="125" y="111"/>
                    <a:pt x="128" y="107"/>
                    <a:pt x="129" y="101"/>
                  </a:cubicBezTo>
                  <a:cubicBezTo>
                    <a:pt x="130" y="99"/>
                    <a:pt x="130" y="98"/>
                    <a:pt x="131" y="96"/>
                  </a:cubicBezTo>
                  <a:cubicBezTo>
                    <a:pt x="132" y="92"/>
                    <a:pt x="135" y="89"/>
                    <a:pt x="136" y="85"/>
                  </a:cubicBezTo>
                  <a:cubicBezTo>
                    <a:pt x="138" y="80"/>
                    <a:pt x="140" y="75"/>
                    <a:pt x="142" y="70"/>
                  </a:cubicBezTo>
                  <a:cubicBezTo>
                    <a:pt x="144" y="60"/>
                    <a:pt x="146" y="50"/>
                    <a:pt x="148" y="40"/>
                  </a:cubicBezTo>
                  <a:cubicBezTo>
                    <a:pt x="148" y="35"/>
                    <a:pt x="148" y="30"/>
                    <a:pt x="147" y="25"/>
                  </a:cubicBezTo>
                  <a:cubicBezTo>
                    <a:pt x="146" y="21"/>
                    <a:pt x="144" y="17"/>
                    <a:pt x="141" y="14"/>
                  </a:cubicBezTo>
                  <a:cubicBezTo>
                    <a:pt x="138" y="9"/>
                    <a:pt x="134" y="4"/>
                    <a:pt x="128" y="2"/>
                  </a:cubicBezTo>
                  <a:cubicBezTo>
                    <a:pt x="123" y="0"/>
                    <a:pt x="117" y="0"/>
                    <a:pt x="112" y="1"/>
                  </a:cubicBezTo>
                  <a:cubicBezTo>
                    <a:pt x="112" y="1"/>
                    <a:pt x="111" y="1"/>
                    <a:pt x="110" y="1"/>
                  </a:cubicBezTo>
                  <a:cubicBezTo>
                    <a:pt x="109" y="2"/>
                    <a:pt x="107" y="2"/>
                    <a:pt x="105" y="3"/>
                  </a:cubicBezTo>
                  <a:cubicBezTo>
                    <a:pt x="102" y="4"/>
                    <a:pt x="100" y="4"/>
                    <a:pt x="97" y="5"/>
                  </a:cubicBezTo>
                  <a:cubicBezTo>
                    <a:pt x="89" y="10"/>
                    <a:pt x="82" y="17"/>
                    <a:pt x="76" y="24"/>
                  </a:cubicBezTo>
                  <a:cubicBezTo>
                    <a:pt x="73" y="29"/>
                    <a:pt x="70" y="33"/>
                    <a:pt x="68" y="39"/>
                  </a:cubicBezTo>
                  <a:cubicBezTo>
                    <a:pt x="68" y="41"/>
                    <a:pt x="66" y="43"/>
                    <a:pt x="66" y="46"/>
                  </a:cubicBezTo>
                  <a:cubicBezTo>
                    <a:pt x="65" y="49"/>
                    <a:pt x="66" y="52"/>
                    <a:pt x="68" y="53"/>
                  </a:cubicBezTo>
                  <a:cubicBezTo>
                    <a:pt x="70" y="53"/>
                    <a:pt x="72" y="54"/>
                    <a:pt x="75" y="54"/>
                  </a:cubicBezTo>
                  <a:cubicBezTo>
                    <a:pt x="78" y="54"/>
                    <a:pt x="80" y="54"/>
                    <a:pt x="83" y="53"/>
                  </a:cubicBezTo>
                  <a:cubicBezTo>
                    <a:pt x="85" y="52"/>
                    <a:pt x="87" y="51"/>
                    <a:pt x="88" y="50"/>
                  </a:cubicBezTo>
                  <a:cubicBezTo>
                    <a:pt x="91" y="46"/>
                    <a:pt x="94" y="42"/>
                    <a:pt x="97" y="38"/>
                  </a:cubicBezTo>
                  <a:cubicBezTo>
                    <a:pt x="102" y="31"/>
                    <a:pt x="108" y="25"/>
                    <a:pt x="116" y="21"/>
                  </a:cubicBezTo>
                  <a:cubicBezTo>
                    <a:pt x="120" y="20"/>
                    <a:pt x="122" y="20"/>
                    <a:pt x="125" y="23"/>
                  </a:cubicBezTo>
                  <a:cubicBezTo>
                    <a:pt x="128" y="26"/>
                    <a:pt x="130" y="30"/>
                    <a:pt x="131" y="35"/>
                  </a:cubicBezTo>
                  <a:cubicBezTo>
                    <a:pt x="131" y="38"/>
                    <a:pt x="131" y="42"/>
                    <a:pt x="131" y="46"/>
                  </a:cubicBezTo>
                  <a:cubicBezTo>
                    <a:pt x="130" y="52"/>
                    <a:pt x="129" y="58"/>
                    <a:pt x="128" y="64"/>
                  </a:cubicBezTo>
                  <a:cubicBezTo>
                    <a:pt x="127" y="70"/>
                    <a:pt x="125" y="76"/>
                    <a:pt x="123" y="82"/>
                  </a:cubicBezTo>
                  <a:cubicBezTo>
                    <a:pt x="122" y="86"/>
                    <a:pt x="119" y="89"/>
                    <a:pt x="115" y="89"/>
                  </a:cubicBezTo>
                  <a:cubicBezTo>
                    <a:pt x="114" y="89"/>
                    <a:pt x="113" y="89"/>
                    <a:pt x="112" y="90"/>
                  </a:cubicBezTo>
                  <a:cubicBezTo>
                    <a:pt x="110" y="90"/>
                    <a:pt x="109" y="89"/>
                    <a:pt x="109" y="87"/>
                  </a:cubicBezTo>
                  <a:cubicBezTo>
                    <a:pt x="109" y="84"/>
                    <a:pt x="109" y="80"/>
                    <a:pt x="111" y="76"/>
                  </a:cubicBezTo>
                  <a:cubicBezTo>
                    <a:pt x="114" y="73"/>
                    <a:pt x="117" y="69"/>
                    <a:pt x="120" y="66"/>
                  </a:cubicBezTo>
                  <a:cubicBezTo>
                    <a:pt x="121" y="65"/>
                    <a:pt x="121" y="64"/>
                    <a:pt x="122" y="63"/>
                  </a:cubicBezTo>
                  <a:cubicBezTo>
                    <a:pt x="122" y="60"/>
                    <a:pt x="122" y="56"/>
                    <a:pt x="123" y="53"/>
                  </a:cubicBezTo>
                  <a:cubicBezTo>
                    <a:pt x="123" y="52"/>
                    <a:pt x="122" y="51"/>
                    <a:pt x="122" y="51"/>
                  </a:cubicBezTo>
                  <a:cubicBezTo>
                    <a:pt x="117" y="48"/>
                    <a:pt x="112" y="45"/>
                    <a:pt x="106" y="49"/>
                  </a:cubicBezTo>
                  <a:cubicBezTo>
                    <a:pt x="105" y="50"/>
                    <a:pt x="104" y="50"/>
                    <a:pt x="103" y="49"/>
                  </a:cubicBezTo>
                  <a:cubicBezTo>
                    <a:pt x="100" y="47"/>
                    <a:pt x="94" y="47"/>
                    <a:pt x="91" y="50"/>
                  </a:cubicBezTo>
                  <a:cubicBezTo>
                    <a:pt x="90" y="52"/>
                    <a:pt x="90" y="54"/>
                    <a:pt x="89" y="56"/>
                  </a:cubicBezTo>
                  <a:cubicBezTo>
                    <a:pt x="89" y="57"/>
                    <a:pt x="88" y="59"/>
                    <a:pt x="89" y="59"/>
                  </a:cubicBezTo>
                  <a:cubicBezTo>
                    <a:pt x="90" y="61"/>
                    <a:pt x="89" y="62"/>
                    <a:pt x="88" y="63"/>
                  </a:cubicBezTo>
                  <a:cubicBezTo>
                    <a:pt x="87" y="64"/>
                    <a:pt x="86" y="66"/>
                    <a:pt x="85" y="67"/>
                  </a:cubicBezTo>
                  <a:cubicBezTo>
                    <a:pt x="82" y="71"/>
                    <a:pt x="80" y="75"/>
                    <a:pt x="81" y="80"/>
                  </a:cubicBezTo>
                  <a:cubicBezTo>
                    <a:pt x="81" y="81"/>
                    <a:pt x="81" y="82"/>
                    <a:pt x="81" y="83"/>
                  </a:cubicBezTo>
                  <a:cubicBezTo>
                    <a:pt x="80" y="83"/>
                    <a:pt x="80" y="83"/>
                    <a:pt x="80" y="83"/>
                  </a:cubicBezTo>
                  <a:cubicBezTo>
                    <a:pt x="80" y="82"/>
                    <a:pt x="79" y="82"/>
                    <a:pt x="79" y="81"/>
                  </a:cubicBezTo>
                  <a:cubicBezTo>
                    <a:pt x="76" y="75"/>
                    <a:pt x="72" y="73"/>
                    <a:pt x="66" y="73"/>
                  </a:cubicBezTo>
                  <a:cubicBezTo>
                    <a:pt x="61" y="73"/>
                    <a:pt x="54" y="78"/>
                    <a:pt x="55" y="85"/>
                  </a:cubicBezTo>
                  <a:cubicBezTo>
                    <a:pt x="56" y="91"/>
                    <a:pt x="57" y="96"/>
                    <a:pt x="59" y="102"/>
                  </a:cubicBezTo>
                  <a:cubicBezTo>
                    <a:pt x="60" y="105"/>
                    <a:pt x="61" y="109"/>
                    <a:pt x="62" y="112"/>
                  </a:cubicBezTo>
                  <a:close/>
                  <a:moveTo>
                    <a:pt x="82" y="87"/>
                  </a:moveTo>
                  <a:cubicBezTo>
                    <a:pt x="83" y="86"/>
                    <a:pt x="83" y="87"/>
                    <a:pt x="84" y="87"/>
                  </a:cubicBezTo>
                  <a:cubicBezTo>
                    <a:pt x="86" y="89"/>
                    <a:pt x="88" y="90"/>
                    <a:pt x="91" y="91"/>
                  </a:cubicBezTo>
                  <a:cubicBezTo>
                    <a:pt x="92" y="91"/>
                    <a:pt x="93" y="93"/>
                    <a:pt x="93" y="93"/>
                  </a:cubicBezTo>
                  <a:cubicBezTo>
                    <a:pt x="92" y="96"/>
                    <a:pt x="91" y="99"/>
                    <a:pt x="89" y="102"/>
                  </a:cubicBezTo>
                  <a:cubicBezTo>
                    <a:pt x="89" y="102"/>
                    <a:pt x="89" y="103"/>
                    <a:pt x="88" y="103"/>
                  </a:cubicBezTo>
                  <a:cubicBezTo>
                    <a:pt x="88" y="103"/>
                    <a:pt x="87" y="102"/>
                    <a:pt x="87" y="102"/>
                  </a:cubicBezTo>
                  <a:cubicBezTo>
                    <a:pt x="86" y="97"/>
                    <a:pt x="84" y="93"/>
                    <a:pt x="82" y="88"/>
                  </a:cubicBezTo>
                  <a:cubicBezTo>
                    <a:pt x="82" y="88"/>
                    <a:pt x="82" y="88"/>
                    <a:pt x="82" y="88"/>
                  </a:cubicBezTo>
                  <a:cubicBezTo>
                    <a:pt x="82" y="87"/>
                    <a:pt x="82" y="87"/>
                    <a:pt x="82" y="87"/>
                  </a:cubicBezTo>
                  <a:close/>
                  <a:moveTo>
                    <a:pt x="7" y="103"/>
                  </a:moveTo>
                  <a:cubicBezTo>
                    <a:pt x="8" y="103"/>
                    <a:pt x="9" y="104"/>
                    <a:pt x="10" y="105"/>
                  </a:cubicBezTo>
                  <a:cubicBezTo>
                    <a:pt x="13" y="109"/>
                    <a:pt x="20" y="110"/>
                    <a:pt x="24" y="107"/>
                  </a:cubicBezTo>
                  <a:cubicBezTo>
                    <a:pt x="27" y="104"/>
                    <a:pt x="30" y="102"/>
                    <a:pt x="33" y="100"/>
                  </a:cubicBezTo>
                  <a:cubicBezTo>
                    <a:pt x="34" y="98"/>
                    <a:pt x="35" y="98"/>
                    <a:pt x="36" y="100"/>
                  </a:cubicBezTo>
                  <a:cubicBezTo>
                    <a:pt x="37" y="102"/>
                    <a:pt x="37" y="104"/>
                    <a:pt x="38" y="107"/>
                  </a:cubicBezTo>
                  <a:cubicBezTo>
                    <a:pt x="38" y="112"/>
                    <a:pt x="39" y="118"/>
                    <a:pt x="40" y="123"/>
                  </a:cubicBezTo>
                  <a:cubicBezTo>
                    <a:pt x="40" y="127"/>
                    <a:pt x="38" y="129"/>
                    <a:pt x="35" y="129"/>
                  </a:cubicBezTo>
                  <a:cubicBezTo>
                    <a:pt x="31" y="130"/>
                    <a:pt x="28" y="131"/>
                    <a:pt x="25" y="133"/>
                  </a:cubicBezTo>
                  <a:cubicBezTo>
                    <a:pt x="17" y="139"/>
                    <a:pt x="13" y="147"/>
                    <a:pt x="10" y="157"/>
                  </a:cubicBezTo>
                  <a:cubicBezTo>
                    <a:pt x="8" y="163"/>
                    <a:pt x="8" y="168"/>
                    <a:pt x="12" y="174"/>
                  </a:cubicBezTo>
                  <a:cubicBezTo>
                    <a:pt x="17" y="180"/>
                    <a:pt x="22" y="183"/>
                    <a:pt x="30" y="182"/>
                  </a:cubicBezTo>
                  <a:cubicBezTo>
                    <a:pt x="31" y="182"/>
                    <a:pt x="32" y="183"/>
                    <a:pt x="32" y="185"/>
                  </a:cubicBezTo>
                  <a:cubicBezTo>
                    <a:pt x="31" y="192"/>
                    <a:pt x="30" y="199"/>
                    <a:pt x="30" y="207"/>
                  </a:cubicBezTo>
                  <a:cubicBezTo>
                    <a:pt x="29" y="211"/>
                    <a:pt x="29" y="216"/>
                    <a:pt x="31" y="220"/>
                  </a:cubicBezTo>
                  <a:cubicBezTo>
                    <a:pt x="33" y="225"/>
                    <a:pt x="38" y="228"/>
                    <a:pt x="42" y="226"/>
                  </a:cubicBezTo>
                  <a:cubicBezTo>
                    <a:pt x="44" y="225"/>
                    <a:pt x="45" y="223"/>
                    <a:pt x="47" y="221"/>
                  </a:cubicBezTo>
                  <a:cubicBezTo>
                    <a:pt x="53" y="214"/>
                    <a:pt x="56" y="205"/>
                    <a:pt x="58" y="195"/>
                  </a:cubicBezTo>
                  <a:cubicBezTo>
                    <a:pt x="59" y="192"/>
                    <a:pt x="60" y="189"/>
                    <a:pt x="61" y="185"/>
                  </a:cubicBezTo>
                  <a:cubicBezTo>
                    <a:pt x="62" y="180"/>
                    <a:pt x="63" y="175"/>
                    <a:pt x="64" y="170"/>
                  </a:cubicBezTo>
                  <a:cubicBezTo>
                    <a:pt x="65" y="165"/>
                    <a:pt x="66" y="157"/>
                    <a:pt x="66" y="156"/>
                  </a:cubicBezTo>
                  <a:cubicBezTo>
                    <a:pt x="66" y="152"/>
                    <a:pt x="67" y="148"/>
                    <a:pt x="67" y="143"/>
                  </a:cubicBezTo>
                  <a:cubicBezTo>
                    <a:pt x="67" y="142"/>
                    <a:pt x="68" y="140"/>
                    <a:pt x="68" y="139"/>
                  </a:cubicBezTo>
                  <a:cubicBezTo>
                    <a:pt x="68" y="138"/>
                    <a:pt x="68" y="136"/>
                    <a:pt x="67" y="136"/>
                  </a:cubicBezTo>
                  <a:cubicBezTo>
                    <a:pt x="66" y="136"/>
                    <a:pt x="66" y="138"/>
                    <a:pt x="66" y="139"/>
                  </a:cubicBezTo>
                  <a:cubicBezTo>
                    <a:pt x="64" y="146"/>
                    <a:pt x="62" y="154"/>
                    <a:pt x="60" y="161"/>
                  </a:cubicBezTo>
                  <a:cubicBezTo>
                    <a:pt x="58" y="167"/>
                    <a:pt x="57" y="173"/>
                    <a:pt x="55" y="179"/>
                  </a:cubicBezTo>
                  <a:cubicBezTo>
                    <a:pt x="53" y="185"/>
                    <a:pt x="52" y="191"/>
                    <a:pt x="48" y="197"/>
                  </a:cubicBezTo>
                  <a:cubicBezTo>
                    <a:pt x="47" y="197"/>
                    <a:pt x="47" y="198"/>
                    <a:pt x="46" y="198"/>
                  </a:cubicBezTo>
                  <a:cubicBezTo>
                    <a:pt x="46" y="197"/>
                    <a:pt x="45" y="196"/>
                    <a:pt x="45" y="196"/>
                  </a:cubicBezTo>
                  <a:cubicBezTo>
                    <a:pt x="45" y="194"/>
                    <a:pt x="46" y="193"/>
                    <a:pt x="46" y="191"/>
                  </a:cubicBezTo>
                  <a:cubicBezTo>
                    <a:pt x="47" y="187"/>
                    <a:pt x="48" y="182"/>
                    <a:pt x="48" y="178"/>
                  </a:cubicBezTo>
                  <a:cubicBezTo>
                    <a:pt x="50" y="171"/>
                    <a:pt x="51" y="164"/>
                    <a:pt x="52" y="156"/>
                  </a:cubicBezTo>
                  <a:cubicBezTo>
                    <a:pt x="53" y="150"/>
                    <a:pt x="53" y="144"/>
                    <a:pt x="53" y="137"/>
                  </a:cubicBezTo>
                  <a:cubicBezTo>
                    <a:pt x="53" y="134"/>
                    <a:pt x="52" y="131"/>
                    <a:pt x="49" y="128"/>
                  </a:cubicBezTo>
                  <a:cubicBezTo>
                    <a:pt x="49" y="127"/>
                    <a:pt x="48" y="126"/>
                    <a:pt x="48" y="125"/>
                  </a:cubicBezTo>
                  <a:cubicBezTo>
                    <a:pt x="47" y="120"/>
                    <a:pt x="47" y="115"/>
                    <a:pt x="46" y="110"/>
                  </a:cubicBezTo>
                  <a:cubicBezTo>
                    <a:pt x="45" y="104"/>
                    <a:pt x="46" y="98"/>
                    <a:pt x="47" y="93"/>
                  </a:cubicBezTo>
                  <a:cubicBezTo>
                    <a:pt x="48" y="90"/>
                    <a:pt x="49" y="87"/>
                    <a:pt x="51" y="84"/>
                  </a:cubicBezTo>
                  <a:cubicBezTo>
                    <a:pt x="53" y="79"/>
                    <a:pt x="53" y="73"/>
                    <a:pt x="52" y="68"/>
                  </a:cubicBezTo>
                  <a:cubicBezTo>
                    <a:pt x="51" y="65"/>
                    <a:pt x="49" y="62"/>
                    <a:pt x="45" y="62"/>
                  </a:cubicBezTo>
                  <a:cubicBezTo>
                    <a:pt x="42" y="61"/>
                    <a:pt x="39" y="61"/>
                    <a:pt x="35" y="63"/>
                  </a:cubicBezTo>
                  <a:cubicBezTo>
                    <a:pt x="31" y="66"/>
                    <a:pt x="27" y="68"/>
                    <a:pt x="22" y="71"/>
                  </a:cubicBezTo>
                  <a:cubicBezTo>
                    <a:pt x="19" y="73"/>
                    <a:pt x="15" y="76"/>
                    <a:pt x="11" y="78"/>
                  </a:cubicBezTo>
                  <a:cubicBezTo>
                    <a:pt x="9" y="81"/>
                    <a:pt x="6" y="83"/>
                    <a:pt x="3" y="86"/>
                  </a:cubicBezTo>
                  <a:cubicBezTo>
                    <a:pt x="1" y="88"/>
                    <a:pt x="0" y="92"/>
                    <a:pt x="1" y="95"/>
                  </a:cubicBezTo>
                  <a:cubicBezTo>
                    <a:pt x="2" y="98"/>
                    <a:pt x="4" y="101"/>
                    <a:pt x="7" y="103"/>
                  </a:cubicBezTo>
                  <a:close/>
                  <a:moveTo>
                    <a:pt x="35" y="160"/>
                  </a:moveTo>
                  <a:cubicBezTo>
                    <a:pt x="34" y="161"/>
                    <a:pt x="34" y="161"/>
                    <a:pt x="34" y="162"/>
                  </a:cubicBezTo>
                  <a:cubicBezTo>
                    <a:pt x="33" y="164"/>
                    <a:pt x="32" y="166"/>
                    <a:pt x="30" y="165"/>
                  </a:cubicBezTo>
                  <a:cubicBezTo>
                    <a:pt x="28" y="165"/>
                    <a:pt x="26" y="162"/>
                    <a:pt x="26" y="160"/>
                  </a:cubicBezTo>
                  <a:cubicBezTo>
                    <a:pt x="26" y="154"/>
                    <a:pt x="29" y="150"/>
                    <a:pt x="33" y="146"/>
                  </a:cubicBezTo>
                  <a:cubicBezTo>
                    <a:pt x="34" y="146"/>
                    <a:pt x="35" y="146"/>
                    <a:pt x="35" y="146"/>
                  </a:cubicBezTo>
                  <a:cubicBezTo>
                    <a:pt x="35" y="148"/>
                    <a:pt x="36" y="149"/>
                    <a:pt x="35" y="151"/>
                  </a:cubicBezTo>
                  <a:cubicBezTo>
                    <a:pt x="35" y="154"/>
                    <a:pt x="35" y="157"/>
                    <a:pt x="35" y="1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2"/>
            <p:cNvSpPr>
              <a:spLocks/>
            </p:cNvSpPr>
            <p:nvPr/>
          </p:nvSpPr>
          <p:spPr bwMode="auto">
            <a:xfrm>
              <a:off x="-1458913" y="-1000125"/>
              <a:ext cx="100013" cy="82550"/>
            </a:xfrm>
            <a:custGeom>
              <a:avLst/>
              <a:gdLst>
                <a:gd name="T0" fmla="*/ 6 w 131"/>
                <a:gd name="T1" fmla="*/ 85 h 109"/>
                <a:gd name="T2" fmla="*/ 10 w 131"/>
                <a:gd name="T3" fmla="*/ 80 h 109"/>
                <a:gd name="T4" fmla="*/ 18 w 131"/>
                <a:gd name="T5" fmla="*/ 76 h 109"/>
                <a:gd name="T6" fmla="*/ 42 w 131"/>
                <a:gd name="T7" fmla="*/ 72 h 109"/>
                <a:gd name="T8" fmla="*/ 54 w 131"/>
                <a:gd name="T9" fmla="*/ 72 h 109"/>
                <a:gd name="T10" fmla="*/ 71 w 131"/>
                <a:gd name="T11" fmla="*/ 67 h 109"/>
                <a:gd name="T12" fmla="*/ 87 w 131"/>
                <a:gd name="T13" fmla="*/ 52 h 109"/>
                <a:gd name="T14" fmla="*/ 97 w 131"/>
                <a:gd name="T15" fmla="*/ 37 h 109"/>
                <a:gd name="T16" fmla="*/ 91 w 131"/>
                <a:gd name="T17" fmla="*/ 38 h 109"/>
                <a:gd name="T18" fmla="*/ 77 w 131"/>
                <a:gd name="T19" fmla="*/ 42 h 109"/>
                <a:gd name="T20" fmla="*/ 60 w 131"/>
                <a:gd name="T21" fmla="*/ 41 h 109"/>
                <a:gd name="T22" fmla="*/ 51 w 131"/>
                <a:gd name="T23" fmla="*/ 25 h 109"/>
                <a:gd name="T24" fmla="*/ 58 w 131"/>
                <a:gd name="T25" fmla="*/ 16 h 109"/>
                <a:gd name="T26" fmla="*/ 77 w 131"/>
                <a:gd name="T27" fmla="*/ 7 h 109"/>
                <a:gd name="T28" fmla="*/ 103 w 131"/>
                <a:gd name="T29" fmla="*/ 2 h 109"/>
                <a:gd name="T30" fmla="*/ 118 w 131"/>
                <a:gd name="T31" fmla="*/ 10 h 109"/>
                <a:gd name="T32" fmla="*/ 123 w 131"/>
                <a:gd name="T33" fmla="*/ 23 h 109"/>
                <a:gd name="T34" fmla="*/ 124 w 131"/>
                <a:gd name="T35" fmla="*/ 27 h 109"/>
                <a:gd name="T36" fmla="*/ 122 w 131"/>
                <a:gd name="T37" fmla="*/ 36 h 109"/>
                <a:gd name="T38" fmla="*/ 112 w 131"/>
                <a:gd name="T39" fmla="*/ 53 h 109"/>
                <a:gd name="T40" fmla="*/ 97 w 131"/>
                <a:gd name="T41" fmla="*/ 70 h 109"/>
                <a:gd name="T42" fmla="*/ 95 w 131"/>
                <a:gd name="T43" fmla="*/ 73 h 109"/>
                <a:gd name="T44" fmla="*/ 98 w 131"/>
                <a:gd name="T45" fmla="*/ 73 h 109"/>
                <a:gd name="T46" fmla="*/ 112 w 131"/>
                <a:gd name="T47" fmla="*/ 75 h 109"/>
                <a:gd name="T48" fmla="*/ 118 w 131"/>
                <a:gd name="T49" fmla="*/ 73 h 109"/>
                <a:gd name="T50" fmla="*/ 127 w 131"/>
                <a:gd name="T51" fmla="*/ 76 h 109"/>
                <a:gd name="T52" fmla="*/ 131 w 131"/>
                <a:gd name="T53" fmla="*/ 92 h 109"/>
                <a:gd name="T54" fmla="*/ 125 w 131"/>
                <a:gd name="T55" fmla="*/ 104 h 109"/>
                <a:gd name="T56" fmla="*/ 115 w 131"/>
                <a:gd name="T57" fmla="*/ 108 h 109"/>
                <a:gd name="T58" fmla="*/ 108 w 131"/>
                <a:gd name="T59" fmla="*/ 105 h 109"/>
                <a:gd name="T60" fmla="*/ 100 w 131"/>
                <a:gd name="T61" fmla="*/ 103 h 109"/>
                <a:gd name="T62" fmla="*/ 44 w 131"/>
                <a:gd name="T63" fmla="*/ 104 h 109"/>
                <a:gd name="T64" fmla="*/ 21 w 131"/>
                <a:gd name="T65" fmla="*/ 107 h 109"/>
                <a:gd name="T66" fmla="*/ 11 w 131"/>
                <a:gd name="T67" fmla="*/ 105 h 109"/>
                <a:gd name="T68" fmla="*/ 6 w 131"/>
                <a:gd name="T69"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109">
                  <a:moveTo>
                    <a:pt x="6" y="85"/>
                  </a:moveTo>
                  <a:cubicBezTo>
                    <a:pt x="8" y="84"/>
                    <a:pt x="9" y="82"/>
                    <a:pt x="10" y="80"/>
                  </a:cubicBezTo>
                  <a:cubicBezTo>
                    <a:pt x="12" y="77"/>
                    <a:pt x="15" y="76"/>
                    <a:pt x="18" y="76"/>
                  </a:cubicBezTo>
                  <a:cubicBezTo>
                    <a:pt x="26" y="75"/>
                    <a:pt x="34" y="73"/>
                    <a:pt x="42" y="72"/>
                  </a:cubicBezTo>
                  <a:cubicBezTo>
                    <a:pt x="46" y="72"/>
                    <a:pt x="50" y="72"/>
                    <a:pt x="54" y="72"/>
                  </a:cubicBezTo>
                  <a:cubicBezTo>
                    <a:pt x="60" y="71"/>
                    <a:pt x="66" y="71"/>
                    <a:pt x="71" y="67"/>
                  </a:cubicBezTo>
                  <a:cubicBezTo>
                    <a:pt x="77" y="63"/>
                    <a:pt x="82" y="58"/>
                    <a:pt x="87" y="52"/>
                  </a:cubicBezTo>
                  <a:cubicBezTo>
                    <a:pt x="90" y="48"/>
                    <a:pt x="98" y="38"/>
                    <a:pt x="97" y="37"/>
                  </a:cubicBezTo>
                  <a:cubicBezTo>
                    <a:pt x="96" y="36"/>
                    <a:pt x="92" y="37"/>
                    <a:pt x="91" y="38"/>
                  </a:cubicBezTo>
                  <a:cubicBezTo>
                    <a:pt x="85" y="39"/>
                    <a:pt x="83" y="41"/>
                    <a:pt x="77" y="42"/>
                  </a:cubicBezTo>
                  <a:cubicBezTo>
                    <a:pt x="72" y="43"/>
                    <a:pt x="65" y="45"/>
                    <a:pt x="60" y="41"/>
                  </a:cubicBezTo>
                  <a:cubicBezTo>
                    <a:pt x="55" y="37"/>
                    <a:pt x="52" y="31"/>
                    <a:pt x="51" y="25"/>
                  </a:cubicBezTo>
                  <a:cubicBezTo>
                    <a:pt x="51" y="21"/>
                    <a:pt x="54" y="18"/>
                    <a:pt x="58" y="16"/>
                  </a:cubicBezTo>
                  <a:cubicBezTo>
                    <a:pt x="64" y="13"/>
                    <a:pt x="70" y="9"/>
                    <a:pt x="77" y="7"/>
                  </a:cubicBezTo>
                  <a:cubicBezTo>
                    <a:pt x="85" y="3"/>
                    <a:pt x="94" y="0"/>
                    <a:pt x="103" y="2"/>
                  </a:cubicBezTo>
                  <a:cubicBezTo>
                    <a:pt x="109" y="3"/>
                    <a:pt x="114" y="6"/>
                    <a:pt x="118" y="10"/>
                  </a:cubicBezTo>
                  <a:cubicBezTo>
                    <a:pt x="122" y="13"/>
                    <a:pt x="123" y="18"/>
                    <a:pt x="123" y="23"/>
                  </a:cubicBezTo>
                  <a:cubicBezTo>
                    <a:pt x="123" y="24"/>
                    <a:pt x="123" y="26"/>
                    <a:pt x="124" y="27"/>
                  </a:cubicBezTo>
                  <a:cubicBezTo>
                    <a:pt x="124" y="30"/>
                    <a:pt x="123" y="33"/>
                    <a:pt x="122" y="36"/>
                  </a:cubicBezTo>
                  <a:cubicBezTo>
                    <a:pt x="121" y="38"/>
                    <a:pt x="116" y="47"/>
                    <a:pt x="112" y="53"/>
                  </a:cubicBezTo>
                  <a:cubicBezTo>
                    <a:pt x="108" y="58"/>
                    <a:pt x="101" y="66"/>
                    <a:pt x="97" y="70"/>
                  </a:cubicBezTo>
                  <a:cubicBezTo>
                    <a:pt x="96" y="71"/>
                    <a:pt x="94" y="72"/>
                    <a:pt x="95" y="73"/>
                  </a:cubicBezTo>
                  <a:cubicBezTo>
                    <a:pt x="95" y="73"/>
                    <a:pt x="97" y="73"/>
                    <a:pt x="98" y="73"/>
                  </a:cubicBezTo>
                  <a:cubicBezTo>
                    <a:pt x="103" y="74"/>
                    <a:pt x="107" y="75"/>
                    <a:pt x="112" y="75"/>
                  </a:cubicBezTo>
                  <a:cubicBezTo>
                    <a:pt x="114" y="75"/>
                    <a:pt x="116" y="74"/>
                    <a:pt x="118" y="73"/>
                  </a:cubicBezTo>
                  <a:cubicBezTo>
                    <a:pt x="122" y="72"/>
                    <a:pt x="125" y="73"/>
                    <a:pt x="127" y="76"/>
                  </a:cubicBezTo>
                  <a:cubicBezTo>
                    <a:pt x="130" y="81"/>
                    <a:pt x="131" y="86"/>
                    <a:pt x="131" y="92"/>
                  </a:cubicBezTo>
                  <a:cubicBezTo>
                    <a:pt x="130" y="96"/>
                    <a:pt x="128" y="100"/>
                    <a:pt x="125" y="104"/>
                  </a:cubicBezTo>
                  <a:cubicBezTo>
                    <a:pt x="121" y="108"/>
                    <a:pt x="119" y="109"/>
                    <a:pt x="115" y="108"/>
                  </a:cubicBezTo>
                  <a:cubicBezTo>
                    <a:pt x="113" y="108"/>
                    <a:pt x="111" y="105"/>
                    <a:pt x="108" y="105"/>
                  </a:cubicBezTo>
                  <a:cubicBezTo>
                    <a:pt x="106" y="104"/>
                    <a:pt x="103" y="103"/>
                    <a:pt x="100" y="103"/>
                  </a:cubicBezTo>
                  <a:cubicBezTo>
                    <a:pt x="87" y="101"/>
                    <a:pt x="50" y="104"/>
                    <a:pt x="44" y="104"/>
                  </a:cubicBezTo>
                  <a:cubicBezTo>
                    <a:pt x="41" y="105"/>
                    <a:pt x="29" y="106"/>
                    <a:pt x="21" y="107"/>
                  </a:cubicBezTo>
                  <a:cubicBezTo>
                    <a:pt x="18" y="107"/>
                    <a:pt x="14" y="106"/>
                    <a:pt x="11" y="105"/>
                  </a:cubicBezTo>
                  <a:cubicBezTo>
                    <a:pt x="4" y="103"/>
                    <a:pt x="0" y="92"/>
                    <a:pt x="6" y="8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3"/>
            <p:cNvSpPr>
              <a:spLocks/>
            </p:cNvSpPr>
            <p:nvPr/>
          </p:nvSpPr>
          <p:spPr bwMode="auto">
            <a:xfrm>
              <a:off x="-1271588" y="-927100"/>
              <a:ext cx="134938" cy="142875"/>
            </a:xfrm>
            <a:custGeom>
              <a:avLst/>
              <a:gdLst>
                <a:gd name="T0" fmla="*/ 1 w 177"/>
                <a:gd name="T1" fmla="*/ 99 h 188"/>
                <a:gd name="T2" fmla="*/ 0 w 177"/>
                <a:gd name="T3" fmla="*/ 97 h 188"/>
                <a:gd name="T4" fmla="*/ 40 w 177"/>
                <a:gd name="T5" fmla="*/ 95 h 188"/>
                <a:gd name="T6" fmla="*/ 81 w 177"/>
                <a:gd name="T7" fmla="*/ 80 h 188"/>
                <a:gd name="T8" fmla="*/ 98 w 177"/>
                <a:gd name="T9" fmla="*/ 69 h 188"/>
                <a:gd name="T10" fmla="*/ 90 w 177"/>
                <a:gd name="T11" fmla="*/ 66 h 188"/>
                <a:gd name="T12" fmla="*/ 78 w 177"/>
                <a:gd name="T13" fmla="*/ 60 h 188"/>
                <a:gd name="T14" fmla="*/ 71 w 177"/>
                <a:gd name="T15" fmla="*/ 52 h 188"/>
                <a:gd name="T16" fmla="*/ 70 w 177"/>
                <a:gd name="T17" fmla="*/ 50 h 188"/>
                <a:gd name="T18" fmla="*/ 73 w 177"/>
                <a:gd name="T19" fmla="*/ 39 h 188"/>
                <a:gd name="T20" fmla="*/ 75 w 177"/>
                <a:gd name="T21" fmla="*/ 36 h 188"/>
                <a:gd name="T22" fmla="*/ 90 w 177"/>
                <a:gd name="T23" fmla="*/ 35 h 188"/>
                <a:gd name="T24" fmla="*/ 109 w 177"/>
                <a:gd name="T25" fmla="*/ 42 h 188"/>
                <a:gd name="T26" fmla="*/ 119 w 177"/>
                <a:gd name="T27" fmla="*/ 45 h 188"/>
                <a:gd name="T28" fmla="*/ 127 w 177"/>
                <a:gd name="T29" fmla="*/ 43 h 188"/>
                <a:gd name="T30" fmla="*/ 146 w 177"/>
                <a:gd name="T31" fmla="*/ 20 h 188"/>
                <a:gd name="T32" fmla="*/ 153 w 177"/>
                <a:gd name="T33" fmla="*/ 9 h 188"/>
                <a:gd name="T34" fmla="*/ 166 w 177"/>
                <a:gd name="T35" fmla="*/ 1 h 188"/>
                <a:gd name="T36" fmla="*/ 173 w 177"/>
                <a:gd name="T37" fmla="*/ 5 h 188"/>
                <a:gd name="T38" fmla="*/ 177 w 177"/>
                <a:gd name="T39" fmla="*/ 19 h 188"/>
                <a:gd name="T40" fmla="*/ 175 w 177"/>
                <a:gd name="T41" fmla="*/ 24 h 188"/>
                <a:gd name="T42" fmla="*/ 164 w 177"/>
                <a:gd name="T43" fmla="*/ 39 h 188"/>
                <a:gd name="T44" fmla="*/ 154 w 177"/>
                <a:gd name="T45" fmla="*/ 51 h 188"/>
                <a:gd name="T46" fmla="*/ 153 w 177"/>
                <a:gd name="T47" fmla="*/ 53 h 188"/>
                <a:gd name="T48" fmla="*/ 155 w 177"/>
                <a:gd name="T49" fmla="*/ 53 h 188"/>
                <a:gd name="T50" fmla="*/ 164 w 177"/>
                <a:gd name="T51" fmla="*/ 55 h 188"/>
                <a:gd name="T52" fmla="*/ 172 w 177"/>
                <a:gd name="T53" fmla="*/ 67 h 188"/>
                <a:gd name="T54" fmla="*/ 171 w 177"/>
                <a:gd name="T55" fmla="*/ 71 h 188"/>
                <a:gd name="T56" fmla="*/ 167 w 177"/>
                <a:gd name="T57" fmla="*/ 75 h 188"/>
                <a:gd name="T58" fmla="*/ 164 w 177"/>
                <a:gd name="T59" fmla="*/ 77 h 188"/>
                <a:gd name="T60" fmla="*/ 158 w 177"/>
                <a:gd name="T61" fmla="*/ 81 h 188"/>
                <a:gd name="T62" fmla="*/ 146 w 177"/>
                <a:gd name="T63" fmla="*/ 82 h 188"/>
                <a:gd name="T64" fmla="*/ 130 w 177"/>
                <a:gd name="T65" fmla="*/ 77 h 188"/>
                <a:gd name="T66" fmla="*/ 121 w 177"/>
                <a:gd name="T67" fmla="*/ 81 h 188"/>
                <a:gd name="T68" fmla="*/ 115 w 177"/>
                <a:gd name="T69" fmla="*/ 85 h 188"/>
                <a:gd name="T70" fmla="*/ 111 w 177"/>
                <a:gd name="T71" fmla="*/ 92 h 188"/>
                <a:gd name="T72" fmla="*/ 112 w 177"/>
                <a:gd name="T73" fmla="*/ 116 h 188"/>
                <a:gd name="T74" fmla="*/ 115 w 177"/>
                <a:gd name="T75" fmla="*/ 135 h 188"/>
                <a:gd name="T76" fmla="*/ 120 w 177"/>
                <a:gd name="T77" fmla="*/ 155 h 188"/>
                <a:gd name="T78" fmla="*/ 125 w 177"/>
                <a:gd name="T79" fmla="*/ 169 h 188"/>
                <a:gd name="T80" fmla="*/ 132 w 177"/>
                <a:gd name="T81" fmla="*/ 181 h 188"/>
                <a:gd name="T82" fmla="*/ 128 w 177"/>
                <a:gd name="T83" fmla="*/ 184 h 188"/>
                <a:gd name="T84" fmla="*/ 124 w 177"/>
                <a:gd name="T85" fmla="*/ 186 h 188"/>
                <a:gd name="T86" fmla="*/ 119 w 177"/>
                <a:gd name="T87" fmla="*/ 187 h 188"/>
                <a:gd name="T88" fmla="*/ 115 w 177"/>
                <a:gd name="T89" fmla="*/ 188 h 188"/>
                <a:gd name="T90" fmla="*/ 105 w 177"/>
                <a:gd name="T91" fmla="*/ 183 h 188"/>
                <a:gd name="T92" fmla="*/ 101 w 177"/>
                <a:gd name="T93" fmla="*/ 179 h 188"/>
                <a:gd name="T94" fmla="*/ 94 w 177"/>
                <a:gd name="T95" fmla="*/ 171 h 188"/>
                <a:gd name="T96" fmla="*/ 88 w 177"/>
                <a:gd name="T97" fmla="*/ 162 h 188"/>
                <a:gd name="T98" fmla="*/ 86 w 177"/>
                <a:gd name="T99" fmla="*/ 148 h 188"/>
                <a:gd name="T100" fmla="*/ 87 w 177"/>
                <a:gd name="T101" fmla="*/ 137 h 188"/>
                <a:gd name="T102" fmla="*/ 89 w 177"/>
                <a:gd name="T103" fmla="*/ 121 h 188"/>
                <a:gd name="T104" fmla="*/ 91 w 177"/>
                <a:gd name="T105" fmla="*/ 101 h 188"/>
                <a:gd name="T106" fmla="*/ 89 w 177"/>
                <a:gd name="T107" fmla="*/ 100 h 188"/>
                <a:gd name="T108" fmla="*/ 69 w 177"/>
                <a:gd name="T109" fmla="*/ 108 h 188"/>
                <a:gd name="T110" fmla="*/ 51 w 177"/>
                <a:gd name="T111" fmla="*/ 112 h 188"/>
                <a:gd name="T112" fmla="*/ 18 w 177"/>
                <a:gd name="T113" fmla="*/ 110 h 188"/>
                <a:gd name="T114" fmla="*/ 9 w 177"/>
                <a:gd name="T115" fmla="*/ 105 h 188"/>
                <a:gd name="T116" fmla="*/ 1 w 177"/>
                <a:gd name="T117" fmla="*/ 9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188">
                  <a:moveTo>
                    <a:pt x="1" y="99"/>
                  </a:moveTo>
                  <a:cubicBezTo>
                    <a:pt x="0" y="97"/>
                    <a:pt x="0" y="97"/>
                    <a:pt x="0" y="97"/>
                  </a:cubicBezTo>
                  <a:cubicBezTo>
                    <a:pt x="3" y="96"/>
                    <a:pt x="16" y="101"/>
                    <a:pt x="40" y="95"/>
                  </a:cubicBezTo>
                  <a:cubicBezTo>
                    <a:pt x="60" y="91"/>
                    <a:pt x="71" y="85"/>
                    <a:pt x="81" y="80"/>
                  </a:cubicBezTo>
                  <a:cubicBezTo>
                    <a:pt x="89" y="75"/>
                    <a:pt x="97" y="70"/>
                    <a:pt x="98" y="69"/>
                  </a:cubicBezTo>
                  <a:cubicBezTo>
                    <a:pt x="96" y="68"/>
                    <a:pt x="92" y="67"/>
                    <a:pt x="90" y="66"/>
                  </a:cubicBezTo>
                  <a:cubicBezTo>
                    <a:pt x="86" y="64"/>
                    <a:pt x="82" y="62"/>
                    <a:pt x="78" y="60"/>
                  </a:cubicBezTo>
                  <a:cubicBezTo>
                    <a:pt x="75" y="58"/>
                    <a:pt x="72" y="56"/>
                    <a:pt x="71" y="52"/>
                  </a:cubicBezTo>
                  <a:cubicBezTo>
                    <a:pt x="70" y="52"/>
                    <a:pt x="70" y="51"/>
                    <a:pt x="70" y="50"/>
                  </a:cubicBezTo>
                  <a:cubicBezTo>
                    <a:pt x="71" y="47"/>
                    <a:pt x="72" y="43"/>
                    <a:pt x="73" y="39"/>
                  </a:cubicBezTo>
                  <a:cubicBezTo>
                    <a:pt x="73" y="38"/>
                    <a:pt x="74" y="37"/>
                    <a:pt x="75" y="36"/>
                  </a:cubicBezTo>
                  <a:cubicBezTo>
                    <a:pt x="79" y="32"/>
                    <a:pt x="85" y="32"/>
                    <a:pt x="90" y="35"/>
                  </a:cubicBezTo>
                  <a:cubicBezTo>
                    <a:pt x="96" y="39"/>
                    <a:pt x="103" y="41"/>
                    <a:pt x="109" y="42"/>
                  </a:cubicBezTo>
                  <a:cubicBezTo>
                    <a:pt x="113" y="43"/>
                    <a:pt x="116" y="44"/>
                    <a:pt x="119" y="45"/>
                  </a:cubicBezTo>
                  <a:cubicBezTo>
                    <a:pt x="122" y="46"/>
                    <a:pt x="125" y="45"/>
                    <a:pt x="127" y="43"/>
                  </a:cubicBezTo>
                  <a:cubicBezTo>
                    <a:pt x="134" y="36"/>
                    <a:pt x="140" y="28"/>
                    <a:pt x="146" y="20"/>
                  </a:cubicBezTo>
                  <a:cubicBezTo>
                    <a:pt x="148" y="17"/>
                    <a:pt x="151" y="13"/>
                    <a:pt x="153" y="9"/>
                  </a:cubicBezTo>
                  <a:cubicBezTo>
                    <a:pt x="155" y="3"/>
                    <a:pt x="161" y="2"/>
                    <a:pt x="166" y="1"/>
                  </a:cubicBezTo>
                  <a:cubicBezTo>
                    <a:pt x="169" y="0"/>
                    <a:pt x="171" y="2"/>
                    <a:pt x="173" y="5"/>
                  </a:cubicBezTo>
                  <a:cubicBezTo>
                    <a:pt x="176" y="9"/>
                    <a:pt x="177" y="14"/>
                    <a:pt x="177" y="19"/>
                  </a:cubicBezTo>
                  <a:cubicBezTo>
                    <a:pt x="177" y="21"/>
                    <a:pt x="176" y="23"/>
                    <a:pt x="175" y="24"/>
                  </a:cubicBezTo>
                  <a:cubicBezTo>
                    <a:pt x="172" y="29"/>
                    <a:pt x="168" y="34"/>
                    <a:pt x="164" y="39"/>
                  </a:cubicBezTo>
                  <a:cubicBezTo>
                    <a:pt x="161" y="43"/>
                    <a:pt x="157" y="47"/>
                    <a:pt x="154" y="51"/>
                  </a:cubicBezTo>
                  <a:cubicBezTo>
                    <a:pt x="153" y="51"/>
                    <a:pt x="152" y="53"/>
                    <a:pt x="153" y="53"/>
                  </a:cubicBezTo>
                  <a:cubicBezTo>
                    <a:pt x="153" y="54"/>
                    <a:pt x="154" y="54"/>
                    <a:pt x="155" y="53"/>
                  </a:cubicBezTo>
                  <a:cubicBezTo>
                    <a:pt x="158" y="52"/>
                    <a:pt x="161" y="54"/>
                    <a:pt x="164" y="55"/>
                  </a:cubicBezTo>
                  <a:cubicBezTo>
                    <a:pt x="168" y="58"/>
                    <a:pt x="170" y="62"/>
                    <a:pt x="172" y="67"/>
                  </a:cubicBezTo>
                  <a:cubicBezTo>
                    <a:pt x="174" y="69"/>
                    <a:pt x="173" y="70"/>
                    <a:pt x="171" y="71"/>
                  </a:cubicBezTo>
                  <a:cubicBezTo>
                    <a:pt x="170" y="72"/>
                    <a:pt x="169" y="74"/>
                    <a:pt x="167" y="75"/>
                  </a:cubicBezTo>
                  <a:cubicBezTo>
                    <a:pt x="167" y="76"/>
                    <a:pt x="165" y="76"/>
                    <a:pt x="164" y="77"/>
                  </a:cubicBezTo>
                  <a:cubicBezTo>
                    <a:pt x="162" y="78"/>
                    <a:pt x="160" y="79"/>
                    <a:pt x="158" y="81"/>
                  </a:cubicBezTo>
                  <a:cubicBezTo>
                    <a:pt x="154" y="83"/>
                    <a:pt x="149" y="84"/>
                    <a:pt x="146" y="82"/>
                  </a:cubicBezTo>
                  <a:cubicBezTo>
                    <a:pt x="141" y="78"/>
                    <a:pt x="136" y="78"/>
                    <a:pt x="130" y="77"/>
                  </a:cubicBezTo>
                  <a:cubicBezTo>
                    <a:pt x="126" y="76"/>
                    <a:pt x="124" y="79"/>
                    <a:pt x="121" y="81"/>
                  </a:cubicBezTo>
                  <a:cubicBezTo>
                    <a:pt x="119" y="83"/>
                    <a:pt x="117" y="84"/>
                    <a:pt x="115" y="85"/>
                  </a:cubicBezTo>
                  <a:cubicBezTo>
                    <a:pt x="113" y="86"/>
                    <a:pt x="110" y="88"/>
                    <a:pt x="111" y="92"/>
                  </a:cubicBezTo>
                  <a:cubicBezTo>
                    <a:pt x="111" y="98"/>
                    <a:pt x="111" y="108"/>
                    <a:pt x="112" y="116"/>
                  </a:cubicBezTo>
                  <a:cubicBezTo>
                    <a:pt x="113" y="122"/>
                    <a:pt x="114" y="129"/>
                    <a:pt x="115" y="135"/>
                  </a:cubicBezTo>
                  <a:cubicBezTo>
                    <a:pt x="116" y="142"/>
                    <a:pt x="117" y="148"/>
                    <a:pt x="120" y="155"/>
                  </a:cubicBezTo>
                  <a:cubicBezTo>
                    <a:pt x="122" y="160"/>
                    <a:pt x="123" y="163"/>
                    <a:pt x="125" y="169"/>
                  </a:cubicBezTo>
                  <a:cubicBezTo>
                    <a:pt x="130" y="178"/>
                    <a:pt x="132" y="181"/>
                    <a:pt x="132" y="181"/>
                  </a:cubicBezTo>
                  <a:cubicBezTo>
                    <a:pt x="132" y="182"/>
                    <a:pt x="131" y="183"/>
                    <a:pt x="128" y="184"/>
                  </a:cubicBezTo>
                  <a:cubicBezTo>
                    <a:pt x="126" y="185"/>
                    <a:pt x="125" y="185"/>
                    <a:pt x="124" y="186"/>
                  </a:cubicBezTo>
                  <a:cubicBezTo>
                    <a:pt x="122" y="186"/>
                    <a:pt x="120" y="186"/>
                    <a:pt x="119" y="187"/>
                  </a:cubicBezTo>
                  <a:cubicBezTo>
                    <a:pt x="118" y="187"/>
                    <a:pt x="118" y="187"/>
                    <a:pt x="115" y="188"/>
                  </a:cubicBezTo>
                  <a:cubicBezTo>
                    <a:pt x="113" y="188"/>
                    <a:pt x="108" y="185"/>
                    <a:pt x="105" y="183"/>
                  </a:cubicBezTo>
                  <a:cubicBezTo>
                    <a:pt x="104" y="181"/>
                    <a:pt x="103" y="181"/>
                    <a:pt x="101" y="179"/>
                  </a:cubicBezTo>
                  <a:cubicBezTo>
                    <a:pt x="98" y="176"/>
                    <a:pt x="96" y="174"/>
                    <a:pt x="94" y="171"/>
                  </a:cubicBezTo>
                  <a:cubicBezTo>
                    <a:pt x="92" y="168"/>
                    <a:pt x="90" y="165"/>
                    <a:pt x="88" y="162"/>
                  </a:cubicBezTo>
                  <a:cubicBezTo>
                    <a:pt x="85" y="158"/>
                    <a:pt x="85" y="153"/>
                    <a:pt x="86" y="148"/>
                  </a:cubicBezTo>
                  <a:cubicBezTo>
                    <a:pt x="87" y="144"/>
                    <a:pt x="86" y="141"/>
                    <a:pt x="87" y="137"/>
                  </a:cubicBezTo>
                  <a:cubicBezTo>
                    <a:pt x="87" y="131"/>
                    <a:pt x="88" y="126"/>
                    <a:pt x="89" y="121"/>
                  </a:cubicBezTo>
                  <a:cubicBezTo>
                    <a:pt x="90" y="114"/>
                    <a:pt x="91" y="108"/>
                    <a:pt x="91" y="101"/>
                  </a:cubicBezTo>
                  <a:cubicBezTo>
                    <a:pt x="92" y="99"/>
                    <a:pt x="91" y="99"/>
                    <a:pt x="89" y="100"/>
                  </a:cubicBezTo>
                  <a:cubicBezTo>
                    <a:pt x="82" y="102"/>
                    <a:pt x="75" y="105"/>
                    <a:pt x="69" y="108"/>
                  </a:cubicBezTo>
                  <a:cubicBezTo>
                    <a:pt x="67" y="108"/>
                    <a:pt x="58" y="111"/>
                    <a:pt x="51" y="112"/>
                  </a:cubicBezTo>
                  <a:cubicBezTo>
                    <a:pt x="40" y="113"/>
                    <a:pt x="22" y="112"/>
                    <a:pt x="18" y="110"/>
                  </a:cubicBezTo>
                  <a:cubicBezTo>
                    <a:pt x="15" y="109"/>
                    <a:pt x="12" y="107"/>
                    <a:pt x="9" y="105"/>
                  </a:cubicBezTo>
                  <a:cubicBezTo>
                    <a:pt x="8" y="104"/>
                    <a:pt x="3" y="100"/>
                    <a:pt x="1"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8" name="标题 1"/>
          <p:cNvSpPr>
            <a:spLocks noGrp="1"/>
          </p:cNvSpPr>
          <p:nvPr>
            <p:ph type="title"/>
          </p:nvPr>
        </p:nvSpPr>
        <p:spPr>
          <a:xfrm>
            <a:off x="485775" y="366907"/>
            <a:ext cx="4783090" cy="672105"/>
          </a:xfrm>
        </p:spPr>
        <p:txBody>
          <a:bodyPr>
            <a:noAutofit/>
          </a:bodyPr>
          <a:lstStyle>
            <a:lvl1pPr>
              <a:defRPr sz="2800">
                <a:solidFill>
                  <a:srgbClr val="8F1E8C"/>
                </a:solidFill>
                <a:latin typeface="思源黑体 CN Regular" panose="020B0500000000000000" pitchFamily="34" charset="-122"/>
                <a:ea typeface="思源黑体 CN Regular" panose="020B0500000000000000"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440624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A8FF3F-82D0-46F3-A3A1-0B82FBD73DBA}" type="datetimeFigureOut">
              <a:rPr lang="zh-CN" altLang="en-US" smtClean="0"/>
              <a:t>2022/10/24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C12AD1C-DCAB-4D2E-9343-4B9973E32E2A}" type="slidenum">
              <a:rPr lang="zh-CN" altLang="en-US" smtClean="0"/>
              <a:t>‹#›</a:t>
            </a:fld>
            <a:endParaRPr lang="zh-CN" altLang="en-US"/>
          </a:p>
        </p:txBody>
      </p:sp>
      <p:cxnSp>
        <p:nvCxnSpPr>
          <p:cNvPr id="65" name="直接连接符 64"/>
          <p:cNvCxnSpPr/>
          <p:nvPr userDrawn="1"/>
        </p:nvCxnSpPr>
        <p:spPr>
          <a:xfrm>
            <a:off x="485775" y="961331"/>
            <a:ext cx="11220450" cy="0"/>
          </a:xfrm>
          <a:prstGeom prst="line">
            <a:avLst/>
          </a:prstGeom>
          <a:ln w="38100">
            <a:solidFill>
              <a:srgbClr val="891D86"/>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userDrawn="1"/>
        </p:nvGrpSpPr>
        <p:grpSpPr>
          <a:xfrm>
            <a:off x="8762206" y="251214"/>
            <a:ext cx="2934494" cy="675437"/>
            <a:chOff x="-2189163" y="-1093788"/>
            <a:chExt cx="5924551" cy="1363663"/>
          </a:xfrm>
          <a:solidFill>
            <a:srgbClr val="891D86"/>
          </a:solidFill>
        </p:grpSpPr>
        <p:sp>
          <p:nvSpPr>
            <p:cNvPr id="6" name="Freeform 5"/>
            <p:cNvSpPr>
              <a:spLocks/>
            </p:cNvSpPr>
            <p:nvPr/>
          </p:nvSpPr>
          <p:spPr bwMode="auto">
            <a:xfrm>
              <a:off x="2462212" y="-917575"/>
              <a:ext cx="571500" cy="677863"/>
            </a:xfrm>
            <a:custGeom>
              <a:avLst/>
              <a:gdLst>
                <a:gd name="T0" fmla="*/ 687 w 749"/>
                <a:gd name="T1" fmla="*/ 778 h 886"/>
                <a:gd name="T2" fmla="*/ 627 w 749"/>
                <a:gd name="T3" fmla="*/ 739 h 886"/>
                <a:gd name="T4" fmla="*/ 552 w 749"/>
                <a:gd name="T5" fmla="*/ 674 h 886"/>
                <a:gd name="T6" fmla="*/ 491 w 749"/>
                <a:gd name="T7" fmla="*/ 607 h 886"/>
                <a:gd name="T8" fmla="*/ 421 w 749"/>
                <a:gd name="T9" fmla="*/ 518 h 886"/>
                <a:gd name="T10" fmla="*/ 418 w 749"/>
                <a:gd name="T11" fmla="*/ 478 h 886"/>
                <a:gd name="T12" fmla="*/ 431 w 749"/>
                <a:gd name="T13" fmla="*/ 447 h 886"/>
                <a:gd name="T14" fmla="*/ 456 w 749"/>
                <a:gd name="T15" fmla="*/ 405 h 886"/>
                <a:gd name="T16" fmla="*/ 530 w 749"/>
                <a:gd name="T17" fmla="*/ 383 h 886"/>
                <a:gd name="T18" fmla="*/ 574 w 749"/>
                <a:gd name="T19" fmla="*/ 346 h 886"/>
                <a:gd name="T20" fmla="*/ 589 w 749"/>
                <a:gd name="T21" fmla="*/ 313 h 886"/>
                <a:gd name="T22" fmla="*/ 595 w 749"/>
                <a:gd name="T23" fmla="*/ 295 h 886"/>
                <a:gd name="T24" fmla="*/ 600 w 749"/>
                <a:gd name="T25" fmla="*/ 273 h 886"/>
                <a:gd name="T26" fmla="*/ 593 w 749"/>
                <a:gd name="T27" fmla="*/ 250 h 886"/>
                <a:gd name="T28" fmla="*/ 529 w 749"/>
                <a:gd name="T29" fmla="*/ 230 h 886"/>
                <a:gd name="T30" fmla="*/ 489 w 749"/>
                <a:gd name="T31" fmla="*/ 246 h 886"/>
                <a:gd name="T32" fmla="*/ 480 w 749"/>
                <a:gd name="T33" fmla="*/ 251 h 886"/>
                <a:gd name="T34" fmla="*/ 476 w 749"/>
                <a:gd name="T35" fmla="*/ 240 h 886"/>
                <a:gd name="T36" fmla="*/ 485 w 749"/>
                <a:gd name="T37" fmla="*/ 163 h 886"/>
                <a:gd name="T38" fmla="*/ 488 w 749"/>
                <a:gd name="T39" fmla="*/ 76 h 886"/>
                <a:gd name="T40" fmla="*/ 480 w 749"/>
                <a:gd name="T41" fmla="*/ 52 h 886"/>
                <a:gd name="T42" fmla="*/ 428 w 749"/>
                <a:gd name="T43" fmla="*/ 7 h 886"/>
                <a:gd name="T44" fmla="*/ 388 w 749"/>
                <a:gd name="T45" fmla="*/ 13 h 886"/>
                <a:gd name="T46" fmla="*/ 359 w 749"/>
                <a:gd name="T47" fmla="*/ 78 h 886"/>
                <a:gd name="T48" fmla="*/ 363 w 749"/>
                <a:gd name="T49" fmla="*/ 142 h 886"/>
                <a:gd name="T50" fmla="*/ 353 w 749"/>
                <a:gd name="T51" fmla="*/ 282 h 886"/>
                <a:gd name="T52" fmla="*/ 328 w 749"/>
                <a:gd name="T53" fmla="*/ 312 h 886"/>
                <a:gd name="T54" fmla="*/ 281 w 749"/>
                <a:gd name="T55" fmla="*/ 327 h 886"/>
                <a:gd name="T56" fmla="*/ 184 w 749"/>
                <a:gd name="T57" fmla="*/ 352 h 886"/>
                <a:gd name="T58" fmla="*/ 129 w 749"/>
                <a:gd name="T59" fmla="*/ 394 h 886"/>
                <a:gd name="T60" fmla="*/ 129 w 749"/>
                <a:gd name="T61" fmla="*/ 415 h 886"/>
                <a:gd name="T62" fmla="*/ 148 w 749"/>
                <a:gd name="T63" fmla="*/ 464 h 886"/>
                <a:gd name="T64" fmla="*/ 156 w 749"/>
                <a:gd name="T65" fmla="*/ 471 h 886"/>
                <a:gd name="T66" fmla="*/ 208 w 749"/>
                <a:gd name="T67" fmla="*/ 481 h 886"/>
                <a:gd name="T68" fmla="*/ 270 w 749"/>
                <a:gd name="T69" fmla="*/ 471 h 886"/>
                <a:gd name="T70" fmla="*/ 309 w 749"/>
                <a:gd name="T71" fmla="*/ 460 h 886"/>
                <a:gd name="T72" fmla="*/ 271 w 749"/>
                <a:gd name="T73" fmla="*/ 549 h 886"/>
                <a:gd name="T74" fmla="*/ 151 w 749"/>
                <a:gd name="T75" fmla="*/ 723 h 886"/>
                <a:gd name="T76" fmla="*/ 1 w 749"/>
                <a:gd name="T77" fmla="*/ 836 h 886"/>
                <a:gd name="T78" fmla="*/ 11 w 749"/>
                <a:gd name="T79" fmla="*/ 840 h 886"/>
                <a:gd name="T80" fmla="*/ 58 w 749"/>
                <a:gd name="T81" fmla="*/ 843 h 886"/>
                <a:gd name="T82" fmla="*/ 108 w 749"/>
                <a:gd name="T83" fmla="*/ 840 h 886"/>
                <a:gd name="T84" fmla="*/ 240 w 749"/>
                <a:gd name="T85" fmla="*/ 757 h 886"/>
                <a:gd name="T86" fmla="*/ 299 w 749"/>
                <a:gd name="T87" fmla="*/ 693 h 886"/>
                <a:gd name="T88" fmla="*/ 357 w 749"/>
                <a:gd name="T89" fmla="*/ 606 h 886"/>
                <a:gd name="T90" fmla="*/ 371 w 749"/>
                <a:gd name="T91" fmla="*/ 606 h 886"/>
                <a:gd name="T92" fmla="*/ 414 w 749"/>
                <a:gd name="T93" fmla="*/ 689 h 886"/>
                <a:gd name="T94" fmla="*/ 448 w 749"/>
                <a:gd name="T95" fmla="*/ 757 h 886"/>
                <a:gd name="T96" fmla="*/ 475 w 749"/>
                <a:gd name="T97" fmla="*/ 804 h 886"/>
                <a:gd name="T98" fmla="*/ 521 w 749"/>
                <a:gd name="T99" fmla="*/ 853 h 886"/>
                <a:gd name="T100" fmla="*/ 571 w 749"/>
                <a:gd name="T101" fmla="*/ 871 h 886"/>
                <a:gd name="T102" fmla="*/ 616 w 749"/>
                <a:gd name="T103" fmla="*/ 883 h 886"/>
                <a:gd name="T104" fmla="*/ 645 w 749"/>
                <a:gd name="T105" fmla="*/ 885 h 886"/>
                <a:gd name="T106" fmla="*/ 698 w 749"/>
                <a:gd name="T107" fmla="*/ 880 h 886"/>
                <a:gd name="T108" fmla="*/ 710 w 749"/>
                <a:gd name="T109" fmla="*/ 865 h 886"/>
                <a:gd name="T110" fmla="*/ 725 w 749"/>
                <a:gd name="T111" fmla="*/ 849 h 886"/>
                <a:gd name="T112" fmla="*/ 738 w 749"/>
                <a:gd name="T113" fmla="*/ 830 h 886"/>
                <a:gd name="T114" fmla="*/ 747 w 749"/>
                <a:gd name="T115" fmla="*/ 807 h 886"/>
                <a:gd name="T116" fmla="*/ 687 w 749"/>
                <a:gd name="T117" fmla="*/ 778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9" h="886">
                  <a:moveTo>
                    <a:pt x="687" y="778"/>
                  </a:moveTo>
                  <a:cubicBezTo>
                    <a:pt x="662" y="764"/>
                    <a:pt x="650" y="754"/>
                    <a:pt x="627" y="739"/>
                  </a:cubicBezTo>
                  <a:cubicBezTo>
                    <a:pt x="598" y="718"/>
                    <a:pt x="576" y="700"/>
                    <a:pt x="552" y="674"/>
                  </a:cubicBezTo>
                  <a:cubicBezTo>
                    <a:pt x="532" y="653"/>
                    <a:pt x="510" y="629"/>
                    <a:pt x="491" y="607"/>
                  </a:cubicBezTo>
                  <a:cubicBezTo>
                    <a:pt x="467" y="580"/>
                    <a:pt x="437" y="538"/>
                    <a:pt x="421" y="518"/>
                  </a:cubicBezTo>
                  <a:cubicBezTo>
                    <a:pt x="408" y="502"/>
                    <a:pt x="412" y="489"/>
                    <a:pt x="418" y="478"/>
                  </a:cubicBezTo>
                  <a:cubicBezTo>
                    <a:pt x="424" y="466"/>
                    <a:pt x="427" y="459"/>
                    <a:pt x="431" y="447"/>
                  </a:cubicBezTo>
                  <a:cubicBezTo>
                    <a:pt x="436" y="431"/>
                    <a:pt x="439" y="413"/>
                    <a:pt x="456" y="405"/>
                  </a:cubicBezTo>
                  <a:cubicBezTo>
                    <a:pt x="480" y="394"/>
                    <a:pt x="501" y="381"/>
                    <a:pt x="530" y="383"/>
                  </a:cubicBezTo>
                  <a:cubicBezTo>
                    <a:pt x="548" y="384"/>
                    <a:pt x="568" y="364"/>
                    <a:pt x="574" y="346"/>
                  </a:cubicBezTo>
                  <a:cubicBezTo>
                    <a:pt x="578" y="335"/>
                    <a:pt x="584" y="324"/>
                    <a:pt x="589" y="313"/>
                  </a:cubicBezTo>
                  <a:cubicBezTo>
                    <a:pt x="592" y="307"/>
                    <a:pt x="594" y="301"/>
                    <a:pt x="595" y="295"/>
                  </a:cubicBezTo>
                  <a:cubicBezTo>
                    <a:pt x="597" y="288"/>
                    <a:pt x="597" y="280"/>
                    <a:pt x="600" y="273"/>
                  </a:cubicBezTo>
                  <a:cubicBezTo>
                    <a:pt x="604" y="260"/>
                    <a:pt x="604" y="257"/>
                    <a:pt x="593" y="250"/>
                  </a:cubicBezTo>
                  <a:cubicBezTo>
                    <a:pt x="573" y="239"/>
                    <a:pt x="552" y="231"/>
                    <a:pt x="529" y="230"/>
                  </a:cubicBezTo>
                  <a:cubicBezTo>
                    <a:pt x="513" y="230"/>
                    <a:pt x="499" y="231"/>
                    <a:pt x="489" y="246"/>
                  </a:cubicBezTo>
                  <a:cubicBezTo>
                    <a:pt x="487" y="249"/>
                    <a:pt x="483" y="252"/>
                    <a:pt x="480" y="251"/>
                  </a:cubicBezTo>
                  <a:cubicBezTo>
                    <a:pt x="476" y="250"/>
                    <a:pt x="476" y="244"/>
                    <a:pt x="476" y="240"/>
                  </a:cubicBezTo>
                  <a:cubicBezTo>
                    <a:pt x="479" y="214"/>
                    <a:pt x="483" y="189"/>
                    <a:pt x="485" y="163"/>
                  </a:cubicBezTo>
                  <a:cubicBezTo>
                    <a:pt x="487" y="134"/>
                    <a:pt x="488" y="105"/>
                    <a:pt x="488" y="76"/>
                  </a:cubicBezTo>
                  <a:cubicBezTo>
                    <a:pt x="488" y="68"/>
                    <a:pt x="484" y="60"/>
                    <a:pt x="480" y="52"/>
                  </a:cubicBezTo>
                  <a:cubicBezTo>
                    <a:pt x="468" y="31"/>
                    <a:pt x="450" y="17"/>
                    <a:pt x="428" y="7"/>
                  </a:cubicBezTo>
                  <a:cubicBezTo>
                    <a:pt x="413" y="0"/>
                    <a:pt x="400" y="0"/>
                    <a:pt x="388" y="13"/>
                  </a:cubicBezTo>
                  <a:cubicBezTo>
                    <a:pt x="371" y="31"/>
                    <a:pt x="354" y="49"/>
                    <a:pt x="359" y="78"/>
                  </a:cubicBezTo>
                  <a:cubicBezTo>
                    <a:pt x="362" y="99"/>
                    <a:pt x="363" y="121"/>
                    <a:pt x="363" y="142"/>
                  </a:cubicBezTo>
                  <a:cubicBezTo>
                    <a:pt x="363" y="189"/>
                    <a:pt x="361" y="236"/>
                    <a:pt x="353" y="282"/>
                  </a:cubicBezTo>
                  <a:cubicBezTo>
                    <a:pt x="350" y="297"/>
                    <a:pt x="342" y="307"/>
                    <a:pt x="328" y="312"/>
                  </a:cubicBezTo>
                  <a:cubicBezTo>
                    <a:pt x="312" y="317"/>
                    <a:pt x="297" y="321"/>
                    <a:pt x="281" y="327"/>
                  </a:cubicBezTo>
                  <a:cubicBezTo>
                    <a:pt x="250" y="338"/>
                    <a:pt x="218" y="350"/>
                    <a:pt x="184" y="352"/>
                  </a:cubicBezTo>
                  <a:cubicBezTo>
                    <a:pt x="159" y="353"/>
                    <a:pt x="136" y="370"/>
                    <a:pt x="129" y="394"/>
                  </a:cubicBezTo>
                  <a:cubicBezTo>
                    <a:pt x="128" y="401"/>
                    <a:pt x="127" y="409"/>
                    <a:pt x="129" y="415"/>
                  </a:cubicBezTo>
                  <a:cubicBezTo>
                    <a:pt x="135" y="432"/>
                    <a:pt x="141" y="448"/>
                    <a:pt x="148" y="464"/>
                  </a:cubicBezTo>
                  <a:cubicBezTo>
                    <a:pt x="150" y="467"/>
                    <a:pt x="153" y="469"/>
                    <a:pt x="156" y="471"/>
                  </a:cubicBezTo>
                  <a:cubicBezTo>
                    <a:pt x="172" y="480"/>
                    <a:pt x="190" y="483"/>
                    <a:pt x="208" y="481"/>
                  </a:cubicBezTo>
                  <a:cubicBezTo>
                    <a:pt x="229" y="478"/>
                    <a:pt x="249" y="474"/>
                    <a:pt x="270" y="471"/>
                  </a:cubicBezTo>
                  <a:cubicBezTo>
                    <a:pt x="280" y="469"/>
                    <a:pt x="297" y="463"/>
                    <a:pt x="309" y="460"/>
                  </a:cubicBezTo>
                  <a:cubicBezTo>
                    <a:pt x="307" y="467"/>
                    <a:pt x="289" y="513"/>
                    <a:pt x="271" y="549"/>
                  </a:cubicBezTo>
                  <a:cubicBezTo>
                    <a:pt x="246" y="599"/>
                    <a:pt x="218" y="650"/>
                    <a:pt x="151" y="723"/>
                  </a:cubicBezTo>
                  <a:cubicBezTo>
                    <a:pt x="76" y="807"/>
                    <a:pt x="11" y="826"/>
                    <a:pt x="1" y="836"/>
                  </a:cubicBezTo>
                  <a:cubicBezTo>
                    <a:pt x="0" y="837"/>
                    <a:pt x="4" y="838"/>
                    <a:pt x="11" y="840"/>
                  </a:cubicBezTo>
                  <a:cubicBezTo>
                    <a:pt x="21" y="841"/>
                    <a:pt x="54" y="843"/>
                    <a:pt x="58" y="843"/>
                  </a:cubicBezTo>
                  <a:cubicBezTo>
                    <a:pt x="74" y="843"/>
                    <a:pt x="93" y="845"/>
                    <a:pt x="108" y="840"/>
                  </a:cubicBezTo>
                  <a:cubicBezTo>
                    <a:pt x="129" y="833"/>
                    <a:pt x="203" y="791"/>
                    <a:pt x="240" y="757"/>
                  </a:cubicBezTo>
                  <a:cubicBezTo>
                    <a:pt x="264" y="734"/>
                    <a:pt x="294" y="700"/>
                    <a:pt x="299" y="693"/>
                  </a:cubicBezTo>
                  <a:cubicBezTo>
                    <a:pt x="319" y="664"/>
                    <a:pt x="338" y="635"/>
                    <a:pt x="357" y="606"/>
                  </a:cubicBezTo>
                  <a:cubicBezTo>
                    <a:pt x="363" y="596"/>
                    <a:pt x="366" y="596"/>
                    <a:pt x="371" y="606"/>
                  </a:cubicBezTo>
                  <a:cubicBezTo>
                    <a:pt x="386" y="633"/>
                    <a:pt x="400" y="661"/>
                    <a:pt x="414" y="689"/>
                  </a:cubicBezTo>
                  <a:cubicBezTo>
                    <a:pt x="425" y="711"/>
                    <a:pt x="436" y="734"/>
                    <a:pt x="448" y="757"/>
                  </a:cubicBezTo>
                  <a:cubicBezTo>
                    <a:pt x="457" y="773"/>
                    <a:pt x="468" y="787"/>
                    <a:pt x="475" y="804"/>
                  </a:cubicBezTo>
                  <a:cubicBezTo>
                    <a:pt x="485" y="827"/>
                    <a:pt x="501" y="842"/>
                    <a:pt x="521" y="853"/>
                  </a:cubicBezTo>
                  <a:cubicBezTo>
                    <a:pt x="537" y="861"/>
                    <a:pt x="554" y="866"/>
                    <a:pt x="571" y="871"/>
                  </a:cubicBezTo>
                  <a:cubicBezTo>
                    <a:pt x="586" y="876"/>
                    <a:pt x="601" y="881"/>
                    <a:pt x="616" y="883"/>
                  </a:cubicBezTo>
                  <a:cubicBezTo>
                    <a:pt x="630" y="885"/>
                    <a:pt x="635" y="885"/>
                    <a:pt x="645" y="885"/>
                  </a:cubicBezTo>
                  <a:cubicBezTo>
                    <a:pt x="662" y="886"/>
                    <a:pt x="693" y="886"/>
                    <a:pt x="698" y="880"/>
                  </a:cubicBezTo>
                  <a:cubicBezTo>
                    <a:pt x="706" y="871"/>
                    <a:pt x="707" y="869"/>
                    <a:pt x="710" y="865"/>
                  </a:cubicBezTo>
                  <a:cubicBezTo>
                    <a:pt x="713" y="861"/>
                    <a:pt x="720" y="855"/>
                    <a:pt x="725" y="849"/>
                  </a:cubicBezTo>
                  <a:cubicBezTo>
                    <a:pt x="730" y="844"/>
                    <a:pt x="733" y="838"/>
                    <a:pt x="738" y="830"/>
                  </a:cubicBezTo>
                  <a:cubicBezTo>
                    <a:pt x="745" y="816"/>
                    <a:pt x="749" y="808"/>
                    <a:pt x="747" y="807"/>
                  </a:cubicBezTo>
                  <a:cubicBezTo>
                    <a:pt x="746" y="805"/>
                    <a:pt x="728" y="801"/>
                    <a:pt x="687" y="77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431800" y="-979488"/>
              <a:ext cx="579438" cy="877888"/>
            </a:xfrm>
            <a:custGeom>
              <a:avLst/>
              <a:gdLst>
                <a:gd name="T0" fmla="*/ 420 w 758"/>
                <a:gd name="T1" fmla="*/ 385 h 1147"/>
                <a:gd name="T2" fmla="*/ 338 w 758"/>
                <a:gd name="T3" fmla="*/ 398 h 1147"/>
                <a:gd name="T4" fmla="*/ 405 w 758"/>
                <a:gd name="T5" fmla="*/ 284 h 1147"/>
                <a:gd name="T6" fmla="*/ 486 w 758"/>
                <a:gd name="T7" fmla="*/ 260 h 1147"/>
                <a:gd name="T8" fmla="*/ 545 w 758"/>
                <a:gd name="T9" fmla="*/ 194 h 1147"/>
                <a:gd name="T10" fmla="*/ 513 w 758"/>
                <a:gd name="T11" fmla="*/ 146 h 1147"/>
                <a:gd name="T12" fmla="*/ 463 w 758"/>
                <a:gd name="T13" fmla="*/ 150 h 1147"/>
                <a:gd name="T14" fmla="*/ 455 w 758"/>
                <a:gd name="T15" fmla="*/ 68 h 1147"/>
                <a:gd name="T16" fmla="*/ 316 w 758"/>
                <a:gd name="T17" fmla="*/ 53 h 1147"/>
                <a:gd name="T18" fmla="*/ 299 w 758"/>
                <a:gd name="T19" fmla="*/ 185 h 1147"/>
                <a:gd name="T20" fmla="*/ 266 w 758"/>
                <a:gd name="T21" fmla="*/ 226 h 1147"/>
                <a:gd name="T22" fmla="*/ 179 w 758"/>
                <a:gd name="T23" fmla="*/ 279 h 1147"/>
                <a:gd name="T24" fmla="*/ 226 w 758"/>
                <a:gd name="T25" fmla="*/ 377 h 1147"/>
                <a:gd name="T26" fmla="*/ 118 w 758"/>
                <a:gd name="T27" fmla="*/ 531 h 1147"/>
                <a:gd name="T28" fmla="*/ 85 w 758"/>
                <a:gd name="T29" fmla="*/ 540 h 1147"/>
                <a:gd name="T30" fmla="*/ 3 w 758"/>
                <a:gd name="T31" fmla="*/ 692 h 1147"/>
                <a:gd name="T32" fmla="*/ 11 w 758"/>
                <a:gd name="T33" fmla="*/ 948 h 1147"/>
                <a:gd name="T34" fmla="*/ 57 w 758"/>
                <a:gd name="T35" fmla="*/ 1008 h 1147"/>
                <a:gd name="T36" fmla="*/ 105 w 758"/>
                <a:gd name="T37" fmla="*/ 1016 h 1147"/>
                <a:gd name="T38" fmla="*/ 132 w 758"/>
                <a:gd name="T39" fmla="*/ 912 h 1147"/>
                <a:gd name="T40" fmla="*/ 112 w 758"/>
                <a:gd name="T41" fmla="*/ 731 h 1147"/>
                <a:gd name="T42" fmla="*/ 143 w 758"/>
                <a:gd name="T43" fmla="*/ 630 h 1147"/>
                <a:gd name="T44" fmla="*/ 207 w 758"/>
                <a:gd name="T45" fmla="*/ 605 h 1147"/>
                <a:gd name="T46" fmla="*/ 304 w 758"/>
                <a:gd name="T47" fmla="*/ 522 h 1147"/>
                <a:gd name="T48" fmla="*/ 305 w 758"/>
                <a:gd name="T49" fmla="*/ 522 h 1147"/>
                <a:gd name="T50" fmla="*/ 350 w 758"/>
                <a:gd name="T51" fmla="*/ 484 h 1147"/>
                <a:gd name="T52" fmla="*/ 616 w 758"/>
                <a:gd name="T53" fmla="*/ 436 h 1147"/>
                <a:gd name="T54" fmla="*/ 675 w 758"/>
                <a:gd name="T55" fmla="*/ 634 h 1147"/>
                <a:gd name="T56" fmla="*/ 608 w 758"/>
                <a:gd name="T57" fmla="*/ 826 h 1147"/>
                <a:gd name="T58" fmla="*/ 526 w 758"/>
                <a:gd name="T59" fmla="*/ 921 h 1147"/>
                <a:gd name="T60" fmla="*/ 422 w 758"/>
                <a:gd name="T61" fmla="*/ 878 h 1147"/>
                <a:gd name="T62" fmla="*/ 457 w 758"/>
                <a:gd name="T63" fmla="*/ 803 h 1147"/>
                <a:gd name="T64" fmla="*/ 446 w 758"/>
                <a:gd name="T65" fmla="*/ 741 h 1147"/>
                <a:gd name="T66" fmla="*/ 391 w 758"/>
                <a:gd name="T67" fmla="*/ 750 h 1147"/>
                <a:gd name="T68" fmla="*/ 382 w 758"/>
                <a:gd name="T69" fmla="*/ 743 h 1147"/>
                <a:gd name="T70" fmla="*/ 481 w 758"/>
                <a:gd name="T71" fmla="*/ 641 h 1147"/>
                <a:gd name="T72" fmla="*/ 459 w 758"/>
                <a:gd name="T73" fmla="*/ 580 h 1147"/>
                <a:gd name="T74" fmla="*/ 446 w 758"/>
                <a:gd name="T75" fmla="*/ 457 h 1147"/>
                <a:gd name="T76" fmla="*/ 412 w 758"/>
                <a:gd name="T77" fmla="*/ 487 h 1147"/>
                <a:gd name="T78" fmla="*/ 360 w 758"/>
                <a:gd name="T79" fmla="*/ 557 h 1147"/>
                <a:gd name="T80" fmla="*/ 342 w 758"/>
                <a:gd name="T81" fmla="*/ 531 h 1147"/>
                <a:gd name="T82" fmla="*/ 305 w 758"/>
                <a:gd name="T83" fmla="*/ 522 h 1147"/>
                <a:gd name="T84" fmla="*/ 304 w 758"/>
                <a:gd name="T85" fmla="*/ 522 h 1147"/>
                <a:gd name="T86" fmla="*/ 281 w 758"/>
                <a:gd name="T87" fmla="*/ 579 h 1147"/>
                <a:gd name="T88" fmla="*/ 300 w 758"/>
                <a:gd name="T89" fmla="*/ 633 h 1147"/>
                <a:gd name="T90" fmla="*/ 244 w 758"/>
                <a:gd name="T91" fmla="*/ 741 h 1147"/>
                <a:gd name="T92" fmla="*/ 293 w 758"/>
                <a:gd name="T93" fmla="*/ 759 h 1147"/>
                <a:gd name="T94" fmla="*/ 235 w 758"/>
                <a:gd name="T95" fmla="*/ 838 h 1147"/>
                <a:gd name="T96" fmla="*/ 241 w 758"/>
                <a:gd name="T97" fmla="*/ 869 h 1147"/>
                <a:gd name="T98" fmla="*/ 291 w 758"/>
                <a:gd name="T99" fmla="*/ 879 h 1147"/>
                <a:gd name="T100" fmla="*/ 368 w 758"/>
                <a:gd name="T101" fmla="*/ 873 h 1147"/>
                <a:gd name="T102" fmla="*/ 366 w 758"/>
                <a:gd name="T103" fmla="*/ 1104 h 1147"/>
                <a:gd name="T104" fmla="*/ 374 w 758"/>
                <a:gd name="T105" fmla="*/ 1146 h 1147"/>
                <a:gd name="T106" fmla="*/ 393 w 758"/>
                <a:gd name="T107" fmla="*/ 1119 h 1147"/>
                <a:gd name="T108" fmla="*/ 411 w 758"/>
                <a:gd name="T109" fmla="*/ 958 h 1147"/>
                <a:gd name="T110" fmla="*/ 430 w 758"/>
                <a:gd name="T111" fmla="*/ 908 h 1147"/>
                <a:gd name="T112" fmla="*/ 459 w 758"/>
                <a:gd name="T113" fmla="*/ 934 h 1147"/>
                <a:gd name="T114" fmla="*/ 454 w 758"/>
                <a:gd name="T115" fmla="*/ 957 h 1147"/>
                <a:gd name="T116" fmla="*/ 504 w 758"/>
                <a:gd name="T117" fmla="*/ 1010 h 1147"/>
                <a:gd name="T118" fmla="*/ 625 w 758"/>
                <a:gd name="T119" fmla="*/ 944 h 1147"/>
                <a:gd name="T120" fmla="*/ 711 w 758"/>
                <a:gd name="T121" fmla="*/ 756 h 1147"/>
                <a:gd name="T122" fmla="*/ 750 w 758"/>
                <a:gd name="T123" fmla="*/ 597 h 1147"/>
                <a:gd name="T124" fmla="*/ 740 w 758"/>
                <a:gd name="T125" fmla="*/ 454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8" h="1147">
                  <a:moveTo>
                    <a:pt x="652" y="374"/>
                  </a:moveTo>
                  <a:cubicBezTo>
                    <a:pt x="574" y="351"/>
                    <a:pt x="496" y="358"/>
                    <a:pt x="420" y="385"/>
                  </a:cubicBezTo>
                  <a:cubicBezTo>
                    <a:pt x="396" y="394"/>
                    <a:pt x="373" y="401"/>
                    <a:pt x="349" y="409"/>
                  </a:cubicBezTo>
                  <a:cubicBezTo>
                    <a:pt x="338" y="412"/>
                    <a:pt x="335" y="409"/>
                    <a:pt x="338" y="398"/>
                  </a:cubicBezTo>
                  <a:cubicBezTo>
                    <a:pt x="341" y="388"/>
                    <a:pt x="344" y="378"/>
                    <a:pt x="347" y="368"/>
                  </a:cubicBezTo>
                  <a:cubicBezTo>
                    <a:pt x="355" y="332"/>
                    <a:pt x="379" y="306"/>
                    <a:pt x="405" y="284"/>
                  </a:cubicBezTo>
                  <a:cubicBezTo>
                    <a:pt x="416" y="274"/>
                    <a:pt x="432" y="269"/>
                    <a:pt x="447" y="265"/>
                  </a:cubicBezTo>
                  <a:cubicBezTo>
                    <a:pt x="459" y="262"/>
                    <a:pt x="474" y="264"/>
                    <a:pt x="486" y="260"/>
                  </a:cubicBezTo>
                  <a:cubicBezTo>
                    <a:pt x="504" y="253"/>
                    <a:pt x="523" y="252"/>
                    <a:pt x="534" y="232"/>
                  </a:cubicBezTo>
                  <a:cubicBezTo>
                    <a:pt x="541" y="220"/>
                    <a:pt x="545" y="208"/>
                    <a:pt x="545" y="194"/>
                  </a:cubicBezTo>
                  <a:cubicBezTo>
                    <a:pt x="544" y="183"/>
                    <a:pt x="541" y="172"/>
                    <a:pt x="534" y="165"/>
                  </a:cubicBezTo>
                  <a:cubicBezTo>
                    <a:pt x="527" y="158"/>
                    <a:pt x="523" y="151"/>
                    <a:pt x="513" y="146"/>
                  </a:cubicBezTo>
                  <a:cubicBezTo>
                    <a:pt x="504" y="140"/>
                    <a:pt x="498" y="147"/>
                    <a:pt x="485" y="148"/>
                  </a:cubicBezTo>
                  <a:cubicBezTo>
                    <a:pt x="479" y="149"/>
                    <a:pt x="469" y="151"/>
                    <a:pt x="463" y="150"/>
                  </a:cubicBezTo>
                  <a:cubicBezTo>
                    <a:pt x="449" y="150"/>
                    <a:pt x="464" y="135"/>
                    <a:pt x="465" y="120"/>
                  </a:cubicBezTo>
                  <a:cubicBezTo>
                    <a:pt x="465" y="102"/>
                    <a:pt x="464" y="85"/>
                    <a:pt x="455" y="68"/>
                  </a:cubicBezTo>
                  <a:cubicBezTo>
                    <a:pt x="432" y="29"/>
                    <a:pt x="405" y="1"/>
                    <a:pt x="356" y="0"/>
                  </a:cubicBezTo>
                  <a:cubicBezTo>
                    <a:pt x="328" y="0"/>
                    <a:pt x="308" y="32"/>
                    <a:pt x="316" y="53"/>
                  </a:cubicBezTo>
                  <a:cubicBezTo>
                    <a:pt x="323" y="70"/>
                    <a:pt x="324" y="88"/>
                    <a:pt x="321" y="105"/>
                  </a:cubicBezTo>
                  <a:cubicBezTo>
                    <a:pt x="315" y="132"/>
                    <a:pt x="307" y="159"/>
                    <a:pt x="299" y="185"/>
                  </a:cubicBezTo>
                  <a:cubicBezTo>
                    <a:pt x="295" y="197"/>
                    <a:pt x="295" y="210"/>
                    <a:pt x="282" y="217"/>
                  </a:cubicBezTo>
                  <a:cubicBezTo>
                    <a:pt x="276" y="220"/>
                    <a:pt x="271" y="224"/>
                    <a:pt x="266" y="226"/>
                  </a:cubicBezTo>
                  <a:cubicBezTo>
                    <a:pt x="251" y="235"/>
                    <a:pt x="236" y="245"/>
                    <a:pt x="217" y="249"/>
                  </a:cubicBezTo>
                  <a:cubicBezTo>
                    <a:pt x="201" y="253"/>
                    <a:pt x="185" y="260"/>
                    <a:pt x="179" y="279"/>
                  </a:cubicBezTo>
                  <a:cubicBezTo>
                    <a:pt x="170" y="305"/>
                    <a:pt x="191" y="350"/>
                    <a:pt x="217" y="360"/>
                  </a:cubicBezTo>
                  <a:cubicBezTo>
                    <a:pt x="226" y="363"/>
                    <a:pt x="230" y="368"/>
                    <a:pt x="226" y="377"/>
                  </a:cubicBezTo>
                  <a:cubicBezTo>
                    <a:pt x="212" y="404"/>
                    <a:pt x="198" y="432"/>
                    <a:pt x="183" y="460"/>
                  </a:cubicBezTo>
                  <a:cubicBezTo>
                    <a:pt x="168" y="489"/>
                    <a:pt x="141" y="508"/>
                    <a:pt x="118" y="531"/>
                  </a:cubicBezTo>
                  <a:cubicBezTo>
                    <a:pt x="116" y="532"/>
                    <a:pt x="112" y="534"/>
                    <a:pt x="110" y="534"/>
                  </a:cubicBezTo>
                  <a:cubicBezTo>
                    <a:pt x="100" y="530"/>
                    <a:pt x="93" y="536"/>
                    <a:pt x="85" y="540"/>
                  </a:cubicBezTo>
                  <a:cubicBezTo>
                    <a:pt x="56" y="557"/>
                    <a:pt x="35" y="582"/>
                    <a:pt x="20" y="610"/>
                  </a:cubicBezTo>
                  <a:cubicBezTo>
                    <a:pt x="6" y="635"/>
                    <a:pt x="4" y="664"/>
                    <a:pt x="3" y="692"/>
                  </a:cubicBezTo>
                  <a:cubicBezTo>
                    <a:pt x="2" y="736"/>
                    <a:pt x="0" y="779"/>
                    <a:pt x="2" y="823"/>
                  </a:cubicBezTo>
                  <a:cubicBezTo>
                    <a:pt x="3" y="865"/>
                    <a:pt x="7" y="906"/>
                    <a:pt x="11" y="948"/>
                  </a:cubicBezTo>
                  <a:cubicBezTo>
                    <a:pt x="11" y="952"/>
                    <a:pt x="13" y="957"/>
                    <a:pt x="16" y="960"/>
                  </a:cubicBezTo>
                  <a:cubicBezTo>
                    <a:pt x="29" y="977"/>
                    <a:pt x="43" y="992"/>
                    <a:pt x="57" y="1008"/>
                  </a:cubicBezTo>
                  <a:cubicBezTo>
                    <a:pt x="59" y="1010"/>
                    <a:pt x="63" y="1011"/>
                    <a:pt x="65" y="1011"/>
                  </a:cubicBezTo>
                  <a:cubicBezTo>
                    <a:pt x="78" y="1013"/>
                    <a:pt x="92" y="1015"/>
                    <a:pt x="105" y="1016"/>
                  </a:cubicBezTo>
                  <a:cubicBezTo>
                    <a:pt x="119" y="1018"/>
                    <a:pt x="126" y="1013"/>
                    <a:pt x="129" y="1002"/>
                  </a:cubicBezTo>
                  <a:cubicBezTo>
                    <a:pt x="136" y="973"/>
                    <a:pt x="140" y="943"/>
                    <a:pt x="132" y="912"/>
                  </a:cubicBezTo>
                  <a:cubicBezTo>
                    <a:pt x="127" y="894"/>
                    <a:pt x="121" y="876"/>
                    <a:pt x="119" y="857"/>
                  </a:cubicBezTo>
                  <a:cubicBezTo>
                    <a:pt x="115" y="815"/>
                    <a:pt x="114" y="773"/>
                    <a:pt x="112" y="731"/>
                  </a:cubicBezTo>
                  <a:cubicBezTo>
                    <a:pt x="110" y="704"/>
                    <a:pt x="110" y="678"/>
                    <a:pt x="109" y="652"/>
                  </a:cubicBezTo>
                  <a:cubicBezTo>
                    <a:pt x="109" y="630"/>
                    <a:pt x="124" y="626"/>
                    <a:pt x="143" y="630"/>
                  </a:cubicBezTo>
                  <a:cubicBezTo>
                    <a:pt x="150" y="632"/>
                    <a:pt x="158" y="634"/>
                    <a:pt x="163" y="631"/>
                  </a:cubicBezTo>
                  <a:cubicBezTo>
                    <a:pt x="178" y="624"/>
                    <a:pt x="194" y="616"/>
                    <a:pt x="207" y="605"/>
                  </a:cubicBezTo>
                  <a:cubicBezTo>
                    <a:pt x="226" y="589"/>
                    <a:pt x="244" y="570"/>
                    <a:pt x="263" y="553"/>
                  </a:cubicBezTo>
                  <a:cubicBezTo>
                    <a:pt x="276" y="542"/>
                    <a:pt x="290" y="533"/>
                    <a:pt x="304" y="522"/>
                  </a:cubicBezTo>
                  <a:cubicBezTo>
                    <a:pt x="304" y="522"/>
                    <a:pt x="304" y="522"/>
                    <a:pt x="304" y="522"/>
                  </a:cubicBezTo>
                  <a:cubicBezTo>
                    <a:pt x="305" y="522"/>
                    <a:pt x="305" y="522"/>
                    <a:pt x="305" y="522"/>
                  </a:cubicBezTo>
                  <a:cubicBezTo>
                    <a:pt x="313" y="514"/>
                    <a:pt x="320" y="506"/>
                    <a:pt x="328" y="499"/>
                  </a:cubicBezTo>
                  <a:cubicBezTo>
                    <a:pt x="335" y="494"/>
                    <a:pt x="342" y="488"/>
                    <a:pt x="350" y="484"/>
                  </a:cubicBezTo>
                  <a:cubicBezTo>
                    <a:pt x="376" y="472"/>
                    <a:pt x="402" y="458"/>
                    <a:pt x="430" y="448"/>
                  </a:cubicBezTo>
                  <a:cubicBezTo>
                    <a:pt x="491" y="428"/>
                    <a:pt x="552" y="416"/>
                    <a:pt x="616" y="436"/>
                  </a:cubicBezTo>
                  <a:cubicBezTo>
                    <a:pt x="668" y="453"/>
                    <a:pt x="689" y="491"/>
                    <a:pt x="686" y="547"/>
                  </a:cubicBezTo>
                  <a:cubicBezTo>
                    <a:pt x="684" y="576"/>
                    <a:pt x="680" y="605"/>
                    <a:pt x="675" y="634"/>
                  </a:cubicBezTo>
                  <a:cubicBezTo>
                    <a:pt x="672" y="650"/>
                    <a:pt x="665" y="665"/>
                    <a:pt x="660" y="681"/>
                  </a:cubicBezTo>
                  <a:cubicBezTo>
                    <a:pt x="644" y="730"/>
                    <a:pt x="631" y="780"/>
                    <a:pt x="608" y="826"/>
                  </a:cubicBezTo>
                  <a:cubicBezTo>
                    <a:pt x="593" y="856"/>
                    <a:pt x="576" y="885"/>
                    <a:pt x="554" y="910"/>
                  </a:cubicBezTo>
                  <a:cubicBezTo>
                    <a:pt x="546" y="919"/>
                    <a:pt x="538" y="921"/>
                    <a:pt x="526" y="921"/>
                  </a:cubicBezTo>
                  <a:cubicBezTo>
                    <a:pt x="491" y="920"/>
                    <a:pt x="459" y="907"/>
                    <a:pt x="427" y="894"/>
                  </a:cubicBezTo>
                  <a:cubicBezTo>
                    <a:pt x="419" y="891"/>
                    <a:pt x="421" y="885"/>
                    <a:pt x="422" y="878"/>
                  </a:cubicBezTo>
                  <a:cubicBezTo>
                    <a:pt x="424" y="861"/>
                    <a:pt x="432" y="846"/>
                    <a:pt x="440" y="831"/>
                  </a:cubicBezTo>
                  <a:cubicBezTo>
                    <a:pt x="445" y="821"/>
                    <a:pt x="451" y="812"/>
                    <a:pt x="457" y="803"/>
                  </a:cubicBezTo>
                  <a:cubicBezTo>
                    <a:pt x="463" y="794"/>
                    <a:pt x="463" y="785"/>
                    <a:pt x="460" y="776"/>
                  </a:cubicBezTo>
                  <a:cubicBezTo>
                    <a:pt x="455" y="764"/>
                    <a:pt x="451" y="753"/>
                    <a:pt x="446" y="741"/>
                  </a:cubicBezTo>
                  <a:cubicBezTo>
                    <a:pt x="442" y="730"/>
                    <a:pt x="414" y="725"/>
                    <a:pt x="405" y="733"/>
                  </a:cubicBezTo>
                  <a:cubicBezTo>
                    <a:pt x="400" y="738"/>
                    <a:pt x="396" y="745"/>
                    <a:pt x="391" y="750"/>
                  </a:cubicBezTo>
                  <a:cubicBezTo>
                    <a:pt x="388" y="752"/>
                    <a:pt x="383" y="752"/>
                    <a:pt x="379" y="753"/>
                  </a:cubicBezTo>
                  <a:cubicBezTo>
                    <a:pt x="380" y="750"/>
                    <a:pt x="380" y="745"/>
                    <a:pt x="382" y="743"/>
                  </a:cubicBezTo>
                  <a:cubicBezTo>
                    <a:pt x="407" y="719"/>
                    <a:pt x="431" y="693"/>
                    <a:pt x="461" y="675"/>
                  </a:cubicBezTo>
                  <a:cubicBezTo>
                    <a:pt x="473" y="667"/>
                    <a:pt x="481" y="657"/>
                    <a:pt x="481" y="641"/>
                  </a:cubicBezTo>
                  <a:cubicBezTo>
                    <a:pt x="481" y="622"/>
                    <a:pt x="481" y="603"/>
                    <a:pt x="459" y="594"/>
                  </a:cubicBezTo>
                  <a:cubicBezTo>
                    <a:pt x="452" y="590"/>
                    <a:pt x="456" y="585"/>
                    <a:pt x="459" y="580"/>
                  </a:cubicBezTo>
                  <a:cubicBezTo>
                    <a:pt x="471" y="561"/>
                    <a:pt x="485" y="543"/>
                    <a:pt x="488" y="519"/>
                  </a:cubicBezTo>
                  <a:cubicBezTo>
                    <a:pt x="490" y="496"/>
                    <a:pt x="469" y="462"/>
                    <a:pt x="446" y="457"/>
                  </a:cubicBezTo>
                  <a:cubicBezTo>
                    <a:pt x="442" y="456"/>
                    <a:pt x="436" y="457"/>
                    <a:pt x="434" y="460"/>
                  </a:cubicBezTo>
                  <a:cubicBezTo>
                    <a:pt x="426" y="468"/>
                    <a:pt x="416" y="476"/>
                    <a:pt x="412" y="487"/>
                  </a:cubicBezTo>
                  <a:cubicBezTo>
                    <a:pt x="403" y="509"/>
                    <a:pt x="392" y="530"/>
                    <a:pt x="375" y="547"/>
                  </a:cubicBezTo>
                  <a:cubicBezTo>
                    <a:pt x="371" y="552"/>
                    <a:pt x="361" y="559"/>
                    <a:pt x="360" y="557"/>
                  </a:cubicBezTo>
                  <a:cubicBezTo>
                    <a:pt x="353" y="551"/>
                    <a:pt x="347" y="543"/>
                    <a:pt x="342" y="536"/>
                  </a:cubicBezTo>
                  <a:cubicBezTo>
                    <a:pt x="341" y="535"/>
                    <a:pt x="342" y="533"/>
                    <a:pt x="342" y="531"/>
                  </a:cubicBezTo>
                  <a:cubicBezTo>
                    <a:pt x="341" y="518"/>
                    <a:pt x="332" y="513"/>
                    <a:pt x="319" y="517"/>
                  </a:cubicBezTo>
                  <a:cubicBezTo>
                    <a:pt x="315" y="519"/>
                    <a:pt x="310" y="520"/>
                    <a:pt x="305" y="522"/>
                  </a:cubicBezTo>
                  <a:cubicBezTo>
                    <a:pt x="305" y="522"/>
                    <a:pt x="305" y="522"/>
                    <a:pt x="305" y="522"/>
                  </a:cubicBezTo>
                  <a:cubicBezTo>
                    <a:pt x="304" y="522"/>
                    <a:pt x="304" y="522"/>
                    <a:pt x="304" y="522"/>
                  </a:cubicBezTo>
                  <a:cubicBezTo>
                    <a:pt x="297" y="533"/>
                    <a:pt x="289" y="544"/>
                    <a:pt x="284" y="555"/>
                  </a:cubicBezTo>
                  <a:cubicBezTo>
                    <a:pt x="280" y="562"/>
                    <a:pt x="278" y="572"/>
                    <a:pt x="281" y="579"/>
                  </a:cubicBezTo>
                  <a:cubicBezTo>
                    <a:pt x="285" y="591"/>
                    <a:pt x="292" y="601"/>
                    <a:pt x="299" y="611"/>
                  </a:cubicBezTo>
                  <a:cubicBezTo>
                    <a:pt x="306" y="619"/>
                    <a:pt x="306" y="625"/>
                    <a:pt x="300" y="633"/>
                  </a:cubicBezTo>
                  <a:cubicBezTo>
                    <a:pt x="281" y="658"/>
                    <a:pt x="262" y="682"/>
                    <a:pt x="243" y="707"/>
                  </a:cubicBezTo>
                  <a:cubicBezTo>
                    <a:pt x="235" y="718"/>
                    <a:pt x="235" y="732"/>
                    <a:pt x="244" y="741"/>
                  </a:cubicBezTo>
                  <a:cubicBezTo>
                    <a:pt x="254" y="751"/>
                    <a:pt x="266" y="761"/>
                    <a:pt x="282" y="758"/>
                  </a:cubicBezTo>
                  <a:cubicBezTo>
                    <a:pt x="285" y="758"/>
                    <a:pt x="288" y="759"/>
                    <a:pt x="293" y="759"/>
                  </a:cubicBezTo>
                  <a:cubicBezTo>
                    <a:pt x="289" y="765"/>
                    <a:pt x="287" y="770"/>
                    <a:pt x="283" y="774"/>
                  </a:cubicBezTo>
                  <a:cubicBezTo>
                    <a:pt x="267" y="796"/>
                    <a:pt x="251" y="817"/>
                    <a:pt x="235" y="838"/>
                  </a:cubicBezTo>
                  <a:cubicBezTo>
                    <a:pt x="232" y="842"/>
                    <a:pt x="230" y="848"/>
                    <a:pt x="231" y="852"/>
                  </a:cubicBezTo>
                  <a:cubicBezTo>
                    <a:pt x="233" y="859"/>
                    <a:pt x="238" y="866"/>
                    <a:pt x="241" y="869"/>
                  </a:cubicBezTo>
                  <a:cubicBezTo>
                    <a:pt x="244" y="874"/>
                    <a:pt x="251" y="883"/>
                    <a:pt x="256" y="883"/>
                  </a:cubicBezTo>
                  <a:cubicBezTo>
                    <a:pt x="268" y="885"/>
                    <a:pt x="280" y="882"/>
                    <a:pt x="291" y="879"/>
                  </a:cubicBezTo>
                  <a:cubicBezTo>
                    <a:pt x="318" y="871"/>
                    <a:pt x="326" y="867"/>
                    <a:pt x="352" y="860"/>
                  </a:cubicBezTo>
                  <a:cubicBezTo>
                    <a:pt x="367" y="856"/>
                    <a:pt x="369" y="857"/>
                    <a:pt x="368" y="873"/>
                  </a:cubicBezTo>
                  <a:cubicBezTo>
                    <a:pt x="366" y="898"/>
                    <a:pt x="364" y="924"/>
                    <a:pt x="363" y="949"/>
                  </a:cubicBezTo>
                  <a:cubicBezTo>
                    <a:pt x="361" y="1002"/>
                    <a:pt x="363" y="1053"/>
                    <a:pt x="366" y="1104"/>
                  </a:cubicBezTo>
                  <a:cubicBezTo>
                    <a:pt x="366" y="1115"/>
                    <a:pt x="366" y="1127"/>
                    <a:pt x="368" y="1138"/>
                  </a:cubicBezTo>
                  <a:cubicBezTo>
                    <a:pt x="368" y="1141"/>
                    <a:pt x="371" y="1146"/>
                    <a:pt x="374" y="1146"/>
                  </a:cubicBezTo>
                  <a:cubicBezTo>
                    <a:pt x="377" y="1147"/>
                    <a:pt x="382" y="1144"/>
                    <a:pt x="384" y="1141"/>
                  </a:cubicBezTo>
                  <a:cubicBezTo>
                    <a:pt x="388" y="1135"/>
                    <a:pt x="392" y="1127"/>
                    <a:pt x="393" y="1119"/>
                  </a:cubicBezTo>
                  <a:cubicBezTo>
                    <a:pt x="396" y="1092"/>
                    <a:pt x="402" y="1002"/>
                    <a:pt x="404" y="985"/>
                  </a:cubicBezTo>
                  <a:cubicBezTo>
                    <a:pt x="405" y="976"/>
                    <a:pt x="409" y="967"/>
                    <a:pt x="411" y="958"/>
                  </a:cubicBezTo>
                  <a:cubicBezTo>
                    <a:pt x="413" y="943"/>
                    <a:pt x="415" y="928"/>
                    <a:pt x="418" y="913"/>
                  </a:cubicBezTo>
                  <a:cubicBezTo>
                    <a:pt x="419" y="904"/>
                    <a:pt x="424" y="904"/>
                    <a:pt x="430" y="908"/>
                  </a:cubicBezTo>
                  <a:cubicBezTo>
                    <a:pt x="440" y="916"/>
                    <a:pt x="443" y="919"/>
                    <a:pt x="453" y="925"/>
                  </a:cubicBezTo>
                  <a:cubicBezTo>
                    <a:pt x="459" y="929"/>
                    <a:pt x="462" y="926"/>
                    <a:pt x="459" y="934"/>
                  </a:cubicBezTo>
                  <a:cubicBezTo>
                    <a:pt x="458" y="939"/>
                    <a:pt x="454" y="936"/>
                    <a:pt x="450" y="938"/>
                  </a:cubicBezTo>
                  <a:cubicBezTo>
                    <a:pt x="448" y="940"/>
                    <a:pt x="458" y="957"/>
                    <a:pt x="454" y="957"/>
                  </a:cubicBezTo>
                  <a:cubicBezTo>
                    <a:pt x="446" y="957"/>
                    <a:pt x="444" y="962"/>
                    <a:pt x="449" y="969"/>
                  </a:cubicBezTo>
                  <a:cubicBezTo>
                    <a:pt x="463" y="988"/>
                    <a:pt x="482" y="1002"/>
                    <a:pt x="504" y="1010"/>
                  </a:cubicBezTo>
                  <a:cubicBezTo>
                    <a:pt x="530" y="1020"/>
                    <a:pt x="554" y="1010"/>
                    <a:pt x="574" y="995"/>
                  </a:cubicBezTo>
                  <a:cubicBezTo>
                    <a:pt x="593" y="981"/>
                    <a:pt x="611" y="963"/>
                    <a:pt x="625" y="944"/>
                  </a:cubicBezTo>
                  <a:cubicBezTo>
                    <a:pt x="640" y="924"/>
                    <a:pt x="650" y="900"/>
                    <a:pt x="663" y="878"/>
                  </a:cubicBezTo>
                  <a:cubicBezTo>
                    <a:pt x="685" y="840"/>
                    <a:pt x="696" y="797"/>
                    <a:pt x="711" y="756"/>
                  </a:cubicBezTo>
                  <a:cubicBezTo>
                    <a:pt x="719" y="732"/>
                    <a:pt x="726" y="708"/>
                    <a:pt x="732" y="684"/>
                  </a:cubicBezTo>
                  <a:cubicBezTo>
                    <a:pt x="739" y="655"/>
                    <a:pt x="745" y="626"/>
                    <a:pt x="750" y="597"/>
                  </a:cubicBezTo>
                  <a:cubicBezTo>
                    <a:pt x="752" y="584"/>
                    <a:pt x="750" y="571"/>
                    <a:pt x="752" y="558"/>
                  </a:cubicBezTo>
                  <a:cubicBezTo>
                    <a:pt x="758" y="522"/>
                    <a:pt x="755" y="487"/>
                    <a:pt x="740" y="454"/>
                  </a:cubicBezTo>
                  <a:cubicBezTo>
                    <a:pt x="722" y="414"/>
                    <a:pt x="692" y="386"/>
                    <a:pt x="652" y="37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noEditPoints="1"/>
            </p:cNvSpPr>
            <p:nvPr/>
          </p:nvSpPr>
          <p:spPr bwMode="auto">
            <a:xfrm>
              <a:off x="1301750" y="-969963"/>
              <a:ext cx="374650" cy="768350"/>
            </a:xfrm>
            <a:custGeom>
              <a:avLst/>
              <a:gdLst>
                <a:gd name="T0" fmla="*/ 423 w 490"/>
                <a:gd name="T1" fmla="*/ 20 h 1003"/>
                <a:gd name="T2" fmla="*/ 343 w 490"/>
                <a:gd name="T3" fmla="*/ 1 h 1003"/>
                <a:gd name="T4" fmla="*/ 278 w 490"/>
                <a:gd name="T5" fmla="*/ 8 h 1003"/>
                <a:gd name="T6" fmla="*/ 112 w 490"/>
                <a:gd name="T7" fmla="*/ 135 h 1003"/>
                <a:gd name="T8" fmla="*/ 94 w 490"/>
                <a:gd name="T9" fmla="*/ 199 h 1003"/>
                <a:gd name="T10" fmla="*/ 166 w 490"/>
                <a:gd name="T11" fmla="*/ 215 h 1003"/>
                <a:gd name="T12" fmla="*/ 244 w 490"/>
                <a:gd name="T13" fmla="*/ 160 h 1003"/>
                <a:gd name="T14" fmla="*/ 389 w 490"/>
                <a:gd name="T15" fmla="*/ 114 h 1003"/>
                <a:gd name="T16" fmla="*/ 395 w 490"/>
                <a:gd name="T17" fmla="*/ 227 h 1003"/>
                <a:gd name="T18" fmla="*/ 325 w 490"/>
                <a:gd name="T19" fmla="*/ 388 h 1003"/>
                <a:gd name="T20" fmla="*/ 264 w 490"/>
                <a:gd name="T21" fmla="*/ 413 h 1003"/>
                <a:gd name="T22" fmla="*/ 276 w 490"/>
                <a:gd name="T23" fmla="*/ 352 h 1003"/>
                <a:gd name="T24" fmla="*/ 336 w 490"/>
                <a:gd name="T25" fmla="*/ 299 h 1003"/>
                <a:gd name="T26" fmla="*/ 347 w 490"/>
                <a:gd name="T27" fmla="*/ 242 h 1003"/>
                <a:gd name="T28" fmla="*/ 261 w 490"/>
                <a:gd name="T29" fmla="*/ 216 h 1003"/>
                <a:gd name="T30" fmla="*/ 192 w 490"/>
                <a:gd name="T31" fmla="*/ 234 h 1003"/>
                <a:gd name="T32" fmla="*/ 180 w 490"/>
                <a:gd name="T33" fmla="*/ 269 h 1003"/>
                <a:gd name="T34" fmla="*/ 130 w 490"/>
                <a:gd name="T35" fmla="*/ 341 h 1003"/>
                <a:gd name="T36" fmla="*/ 123 w 490"/>
                <a:gd name="T37" fmla="*/ 351 h 1003"/>
                <a:gd name="T38" fmla="*/ 68 w 490"/>
                <a:gd name="T39" fmla="*/ 292 h 1003"/>
                <a:gd name="T40" fmla="*/ 7 w 490"/>
                <a:gd name="T41" fmla="*/ 421 h 1003"/>
                <a:gd name="T42" fmla="*/ 65 w 490"/>
                <a:gd name="T43" fmla="*/ 531 h 1003"/>
                <a:gd name="T44" fmla="*/ 102 w 490"/>
                <a:gd name="T45" fmla="*/ 542 h 1003"/>
                <a:gd name="T46" fmla="*/ 153 w 490"/>
                <a:gd name="T47" fmla="*/ 588 h 1003"/>
                <a:gd name="T48" fmla="*/ 116 w 490"/>
                <a:gd name="T49" fmla="*/ 682 h 1003"/>
                <a:gd name="T50" fmla="*/ 54 w 490"/>
                <a:gd name="T51" fmla="*/ 765 h 1003"/>
                <a:gd name="T52" fmla="*/ 122 w 490"/>
                <a:gd name="T53" fmla="*/ 800 h 1003"/>
                <a:gd name="T54" fmla="*/ 104 w 490"/>
                <a:gd name="T55" fmla="*/ 860 h 1003"/>
                <a:gd name="T56" fmla="*/ 27 w 490"/>
                <a:gd name="T57" fmla="*/ 894 h 1003"/>
                <a:gd name="T58" fmla="*/ 14 w 490"/>
                <a:gd name="T59" fmla="*/ 976 h 1003"/>
                <a:gd name="T60" fmla="*/ 81 w 490"/>
                <a:gd name="T61" fmla="*/ 994 h 1003"/>
                <a:gd name="T62" fmla="*/ 188 w 490"/>
                <a:gd name="T63" fmla="*/ 960 h 1003"/>
                <a:gd name="T64" fmla="*/ 338 w 490"/>
                <a:gd name="T65" fmla="*/ 971 h 1003"/>
                <a:gd name="T66" fmla="*/ 383 w 490"/>
                <a:gd name="T67" fmla="*/ 966 h 1003"/>
                <a:gd name="T68" fmla="*/ 413 w 490"/>
                <a:gd name="T69" fmla="*/ 928 h 1003"/>
                <a:gd name="T70" fmla="*/ 423 w 490"/>
                <a:gd name="T71" fmla="*/ 856 h 1003"/>
                <a:gd name="T72" fmla="*/ 334 w 490"/>
                <a:gd name="T73" fmla="*/ 832 h 1003"/>
                <a:gd name="T74" fmla="*/ 226 w 490"/>
                <a:gd name="T75" fmla="*/ 832 h 1003"/>
                <a:gd name="T76" fmla="*/ 240 w 490"/>
                <a:gd name="T77" fmla="*/ 746 h 1003"/>
                <a:gd name="T78" fmla="*/ 350 w 490"/>
                <a:gd name="T79" fmla="*/ 628 h 1003"/>
                <a:gd name="T80" fmla="*/ 323 w 490"/>
                <a:gd name="T81" fmla="*/ 594 h 1003"/>
                <a:gd name="T82" fmla="*/ 236 w 490"/>
                <a:gd name="T83" fmla="*/ 618 h 1003"/>
                <a:gd name="T84" fmla="*/ 226 w 490"/>
                <a:gd name="T85" fmla="*/ 571 h 1003"/>
                <a:gd name="T86" fmla="*/ 336 w 490"/>
                <a:gd name="T87" fmla="*/ 483 h 1003"/>
                <a:gd name="T88" fmla="*/ 383 w 490"/>
                <a:gd name="T89" fmla="*/ 414 h 1003"/>
                <a:gd name="T90" fmla="*/ 480 w 490"/>
                <a:gd name="T91" fmla="*/ 215 h 1003"/>
                <a:gd name="T92" fmla="*/ 475 w 490"/>
                <a:gd name="T93" fmla="*/ 89 h 1003"/>
                <a:gd name="T94" fmla="*/ 149 w 490"/>
                <a:gd name="T95" fmla="*/ 451 h 1003"/>
                <a:gd name="T96" fmla="*/ 139 w 490"/>
                <a:gd name="T97" fmla="*/ 447 h 1003"/>
                <a:gd name="T98" fmla="*/ 128 w 490"/>
                <a:gd name="T99" fmla="*/ 376 h 1003"/>
                <a:gd name="T100" fmla="*/ 137 w 490"/>
                <a:gd name="T101" fmla="*/ 374 h 1003"/>
                <a:gd name="T102" fmla="*/ 172 w 490"/>
                <a:gd name="T103" fmla="*/ 41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1003">
                  <a:moveTo>
                    <a:pt x="475" y="89"/>
                  </a:moveTo>
                  <a:cubicBezTo>
                    <a:pt x="464" y="62"/>
                    <a:pt x="449" y="36"/>
                    <a:pt x="423" y="20"/>
                  </a:cubicBezTo>
                  <a:cubicBezTo>
                    <a:pt x="401" y="7"/>
                    <a:pt x="377" y="3"/>
                    <a:pt x="352" y="0"/>
                  </a:cubicBezTo>
                  <a:cubicBezTo>
                    <a:pt x="349" y="0"/>
                    <a:pt x="346" y="1"/>
                    <a:pt x="343" y="1"/>
                  </a:cubicBezTo>
                  <a:cubicBezTo>
                    <a:pt x="334" y="2"/>
                    <a:pt x="325" y="2"/>
                    <a:pt x="315" y="3"/>
                  </a:cubicBezTo>
                  <a:cubicBezTo>
                    <a:pt x="303" y="4"/>
                    <a:pt x="290" y="5"/>
                    <a:pt x="278" y="8"/>
                  </a:cubicBezTo>
                  <a:cubicBezTo>
                    <a:pt x="234" y="21"/>
                    <a:pt x="197" y="47"/>
                    <a:pt x="162" y="76"/>
                  </a:cubicBezTo>
                  <a:cubicBezTo>
                    <a:pt x="142" y="93"/>
                    <a:pt x="125" y="112"/>
                    <a:pt x="112" y="135"/>
                  </a:cubicBezTo>
                  <a:cubicBezTo>
                    <a:pt x="106" y="145"/>
                    <a:pt x="97" y="155"/>
                    <a:pt x="92" y="165"/>
                  </a:cubicBezTo>
                  <a:cubicBezTo>
                    <a:pt x="85" y="178"/>
                    <a:pt x="86" y="195"/>
                    <a:pt x="94" y="199"/>
                  </a:cubicBezTo>
                  <a:cubicBezTo>
                    <a:pt x="105" y="205"/>
                    <a:pt x="116" y="209"/>
                    <a:pt x="127" y="212"/>
                  </a:cubicBezTo>
                  <a:cubicBezTo>
                    <a:pt x="140" y="214"/>
                    <a:pt x="153" y="215"/>
                    <a:pt x="166" y="215"/>
                  </a:cubicBezTo>
                  <a:cubicBezTo>
                    <a:pt x="175" y="214"/>
                    <a:pt x="185" y="211"/>
                    <a:pt x="193" y="206"/>
                  </a:cubicBezTo>
                  <a:cubicBezTo>
                    <a:pt x="211" y="192"/>
                    <a:pt x="228" y="176"/>
                    <a:pt x="244" y="160"/>
                  </a:cubicBezTo>
                  <a:cubicBezTo>
                    <a:pt x="275" y="131"/>
                    <a:pt x="310" y="108"/>
                    <a:pt x="352" y="100"/>
                  </a:cubicBezTo>
                  <a:cubicBezTo>
                    <a:pt x="369" y="96"/>
                    <a:pt x="379" y="100"/>
                    <a:pt x="389" y="114"/>
                  </a:cubicBezTo>
                  <a:cubicBezTo>
                    <a:pt x="403" y="132"/>
                    <a:pt x="407" y="154"/>
                    <a:pt x="405" y="176"/>
                  </a:cubicBezTo>
                  <a:cubicBezTo>
                    <a:pt x="403" y="193"/>
                    <a:pt x="400" y="211"/>
                    <a:pt x="395" y="227"/>
                  </a:cubicBezTo>
                  <a:cubicBezTo>
                    <a:pt x="386" y="256"/>
                    <a:pt x="377" y="284"/>
                    <a:pt x="365" y="312"/>
                  </a:cubicBezTo>
                  <a:cubicBezTo>
                    <a:pt x="354" y="338"/>
                    <a:pt x="339" y="363"/>
                    <a:pt x="325" y="388"/>
                  </a:cubicBezTo>
                  <a:cubicBezTo>
                    <a:pt x="315" y="407"/>
                    <a:pt x="301" y="420"/>
                    <a:pt x="280" y="414"/>
                  </a:cubicBezTo>
                  <a:cubicBezTo>
                    <a:pt x="275" y="412"/>
                    <a:pt x="269" y="413"/>
                    <a:pt x="264" y="413"/>
                  </a:cubicBezTo>
                  <a:cubicBezTo>
                    <a:pt x="255" y="414"/>
                    <a:pt x="251" y="410"/>
                    <a:pt x="253" y="400"/>
                  </a:cubicBezTo>
                  <a:cubicBezTo>
                    <a:pt x="257" y="383"/>
                    <a:pt x="262" y="364"/>
                    <a:pt x="276" y="352"/>
                  </a:cubicBezTo>
                  <a:cubicBezTo>
                    <a:pt x="291" y="337"/>
                    <a:pt x="309" y="324"/>
                    <a:pt x="326" y="310"/>
                  </a:cubicBezTo>
                  <a:cubicBezTo>
                    <a:pt x="330" y="306"/>
                    <a:pt x="334" y="303"/>
                    <a:pt x="336" y="299"/>
                  </a:cubicBezTo>
                  <a:cubicBezTo>
                    <a:pt x="342" y="284"/>
                    <a:pt x="347" y="269"/>
                    <a:pt x="351" y="253"/>
                  </a:cubicBezTo>
                  <a:cubicBezTo>
                    <a:pt x="352" y="250"/>
                    <a:pt x="350" y="245"/>
                    <a:pt x="347" y="242"/>
                  </a:cubicBezTo>
                  <a:cubicBezTo>
                    <a:pt x="327" y="226"/>
                    <a:pt x="308" y="208"/>
                    <a:pt x="279" y="221"/>
                  </a:cubicBezTo>
                  <a:cubicBezTo>
                    <a:pt x="272" y="224"/>
                    <a:pt x="266" y="222"/>
                    <a:pt x="261" y="216"/>
                  </a:cubicBezTo>
                  <a:cubicBezTo>
                    <a:pt x="250" y="203"/>
                    <a:pt x="220" y="199"/>
                    <a:pt x="207" y="210"/>
                  </a:cubicBezTo>
                  <a:cubicBezTo>
                    <a:pt x="200" y="216"/>
                    <a:pt x="196" y="225"/>
                    <a:pt x="192" y="234"/>
                  </a:cubicBezTo>
                  <a:cubicBezTo>
                    <a:pt x="189" y="239"/>
                    <a:pt x="185" y="246"/>
                    <a:pt x="186" y="251"/>
                  </a:cubicBezTo>
                  <a:cubicBezTo>
                    <a:pt x="190" y="260"/>
                    <a:pt x="186" y="264"/>
                    <a:pt x="180" y="269"/>
                  </a:cubicBezTo>
                  <a:cubicBezTo>
                    <a:pt x="175" y="273"/>
                    <a:pt x="170" y="277"/>
                    <a:pt x="165" y="281"/>
                  </a:cubicBezTo>
                  <a:cubicBezTo>
                    <a:pt x="145" y="297"/>
                    <a:pt x="132" y="316"/>
                    <a:pt x="130" y="341"/>
                  </a:cubicBezTo>
                  <a:cubicBezTo>
                    <a:pt x="130" y="345"/>
                    <a:pt x="128" y="348"/>
                    <a:pt x="127" y="351"/>
                  </a:cubicBezTo>
                  <a:cubicBezTo>
                    <a:pt x="126" y="351"/>
                    <a:pt x="125" y="351"/>
                    <a:pt x="123" y="351"/>
                  </a:cubicBezTo>
                  <a:cubicBezTo>
                    <a:pt x="122" y="348"/>
                    <a:pt x="121" y="346"/>
                    <a:pt x="120" y="343"/>
                  </a:cubicBezTo>
                  <a:cubicBezTo>
                    <a:pt x="114" y="314"/>
                    <a:pt x="93" y="298"/>
                    <a:pt x="68" y="292"/>
                  </a:cubicBezTo>
                  <a:cubicBezTo>
                    <a:pt x="43" y="286"/>
                    <a:pt x="8" y="305"/>
                    <a:pt x="6" y="337"/>
                  </a:cubicBezTo>
                  <a:cubicBezTo>
                    <a:pt x="4" y="365"/>
                    <a:pt x="5" y="393"/>
                    <a:pt x="7" y="421"/>
                  </a:cubicBezTo>
                  <a:cubicBezTo>
                    <a:pt x="7" y="437"/>
                    <a:pt x="9" y="455"/>
                    <a:pt x="13" y="471"/>
                  </a:cubicBezTo>
                  <a:cubicBezTo>
                    <a:pt x="22" y="498"/>
                    <a:pt x="34" y="523"/>
                    <a:pt x="65" y="531"/>
                  </a:cubicBezTo>
                  <a:cubicBezTo>
                    <a:pt x="74" y="534"/>
                    <a:pt x="81" y="538"/>
                    <a:pt x="91" y="534"/>
                  </a:cubicBezTo>
                  <a:cubicBezTo>
                    <a:pt x="98" y="530"/>
                    <a:pt x="101" y="535"/>
                    <a:pt x="102" y="542"/>
                  </a:cubicBezTo>
                  <a:cubicBezTo>
                    <a:pt x="107" y="562"/>
                    <a:pt x="118" y="571"/>
                    <a:pt x="138" y="572"/>
                  </a:cubicBezTo>
                  <a:cubicBezTo>
                    <a:pt x="151" y="573"/>
                    <a:pt x="154" y="576"/>
                    <a:pt x="153" y="588"/>
                  </a:cubicBezTo>
                  <a:cubicBezTo>
                    <a:pt x="152" y="603"/>
                    <a:pt x="149" y="618"/>
                    <a:pt x="147" y="633"/>
                  </a:cubicBezTo>
                  <a:cubicBezTo>
                    <a:pt x="145" y="655"/>
                    <a:pt x="135" y="672"/>
                    <a:pt x="116" y="682"/>
                  </a:cubicBezTo>
                  <a:cubicBezTo>
                    <a:pt x="89" y="697"/>
                    <a:pt x="71" y="721"/>
                    <a:pt x="52" y="745"/>
                  </a:cubicBezTo>
                  <a:cubicBezTo>
                    <a:pt x="47" y="752"/>
                    <a:pt x="47" y="759"/>
                    <a:pt x="54" y="765"/>
                  </a:cubicBezTo>
                  <a:cubicBezTo>
                    <a:pt x="70" y="781"/>
                    <a:pt x="89" y="789"/>
                    <a:pt x="111" y="788"/>
                  </a:cubicBezTo>
                  <a:cubicBezTo>
                    <a:pt x="120" y="788"/>
                    <a:pt x="123" y="792"/>
                    <a:pt x="122" y="800"/>
                  </a:cubicBezTo>
                  <a:cubicBezTo>
                    <a:pt x="121" y="813"/>
                    <a:pt x="120" y="825"/>
                    <a:pt x="119" y="837"/>
                  </a:cubicBezTo>
                  <a:cubicBezTo>
                    <a:pt x="119" y="848"/>
                    <a:pt x="114" y="855"/>
                    <a:pt x="104" y="860"/>
                  </a:cubicBezTo>
                  <a:cubicBezTo>
                    <a:pt x="85" y="867"/>
                    <a:pt x="64" y="869"/>
                    <a:pt x="48" y="881"/>
                  </a:cubicBezTo>
                  <a:cubicBezTo>
                    <a:pt x="41" y="886"/>
                    <a:pt x="33" y="889"/>
                    <a:pt x="27" y="894"/>
                  </a:cubicBezTo>
                  <a:cubicBezTo>
                    <a:pt x="9" y="910"/>
                    <a:pt x="0" y="938"/>
                    <a:pt x="7" y="955"/>
                  </a:cubicBezTo>
                  <a:cubicBezTo>
                    <a:pt x="9" y="962"/>
                    <a:pt x="12" y="969"/>
                    <a:pt x="14" y="976"/>
                  </a:cubicBezTo>
                  <a:cubicBezTo>
                    <a:pt x="17" y="989"/>
                    <a:pt x="30" y="1003"/>
                    <a:pt x="41" y="1002"/>
                  </a:cubicBezTo>
                  <a:cubicBezTo>
                    <a:pt x="55" y="1000"/>
                    <a:pt x="69" y="998"/>
                    <a:pt x="81" y="994"/>
                  </a:cubicBezTo>
                  <a:cubicBezTo>
                    <a:pt x="102" y="987"/>
                    <a:pt x="122" y="978"/>
                    <a:pt x="143" y="971"/>
                  </a:cubicBezTo>
                  <a:cubicBezTo>
                    <a:pt x="158" y="966"/>
                    <a:pt x="173" y="965"/>
                    <a:pt x="188" y="960"/>
                  </a:cubicBezTo>
                  <a:cubicBezTo>
                    <a:pt x="225" y="950"/>
                    <a:pt x="262" y="946"/>
                    <a:pt x="299" y="957"/>
                  </a:cubicBezTo>
                  <a:cubicBezTo>
                    <a:pt x="312" y="961"/>
                    <a:pt x="325" y="967"/>
                    <a:pt x="338" y="971"/>
                  </a:cubicBezTo>
                  <a:cubicBezTo>
                    <a:pt x="343" y="973"/>
                    <a:pt x="348" y="974"/>
                    <a:pt x="352" y="974"/>
                  </a:cubicBezTo>
                  <a:cubicBezTo>
                    <a:pt x="363" y="972"/>
                    <a:pt x="373" y="969"/>
                    <a:pt x="383" y="966"/>
                  </a:cubicBezTo>
                  <a:cubicBezTo>
                    <a:pt x="387" y="965"/>
                    <a:pt x="391" y="963"/>
                    <a:pt x="393" y="960"/>
                  </a:cubicBezTo>
                  <a:cubicBezTo>
                    <a:pt x="400" y="950"/>
                    <a:pt x="407" y="939"/>
                    <a:pt x="413" y="928"/>
                  </a:cubicBezTo>
                  <a:cubicBezTo>
                    <a:pt x="420" y="914"/>
                    <a:pt x="425" y="899"/>
                    <a:pt x="431" y="885"/>
                  </a:cubicBezTo>
                  <a:cubicBezTo>
                    <a:pt x="438" y="872"/>
                    <a:pt x="436" y="863"/>
                    <a:pt x="423" y="856"/>
                  </a:cubicBezTo>
                  <a:cubicBezTo>
                    <a:pt x="413" y="851"/>
                    <a:pt x="402" y="846"/>
                    <a:pt x="391" y="843"/>
                  </a:cubicBezTo>
                  <a:cubicBezTo>
                    <a:pt x="372" y="838"/>
                    <a:pt x="353" y="832"/>
                    <a:pt x="334" y="832"/>
                  </a:cubicBezTo>
                  <a:cubicBezTo>
                    <a:pt x="301" y="832"/>
                    <a:pt x="269" y="837"/>
                    <a:pt x="237" y="839"/>
                  </a:cubicBezTo>
                  <a:cubicBezTo>
                    <a:pt x="233" y="839"/>
                    <a:pt x="227" y="835"/>
                    <a:pt x="226" y="832"/>
                  </a:cubicBezTo>
                  <a:cubicBezTo>
                    <a:pt x="223" y="823"/>
                    <a:pt x="221" y="814"/>
                    <a:pt x="220" y="804"/>
                  </a:cubicBezTo>
                  <a:cubicBezTo>
                    <a:pt x="219" y="782"/>
                    <a:pt x="220" y="760"/>
                    <a:pt x="240" y="746"/>
                  </a:cubicBezTo>
                  <a:cubicBezTo>
                    <a:pt x="261" y="732"/>
                    <a:pt x="283" y="717"/>
                    <a:pt x="307" y="707"/>
                  </a:cubicBezTo>
                  <a:cubicBezTo>
                    <a:pt x="337" y="693"/>
                    <a:pt x="360" y="662"/>
                    <a:pt x="350" y="628"/>
                  </a:cubicBezTo>
                  <a:cubicBezTo>
                    <a:pt x="349" y="624"/>
                    <a:pt x="350" y="620"/>
                    <a:pt x="349" y="616"/>
                  </a:cubicBezTo>
                  <a:cubicBezTo>
                    <a:pt x="348" y="602"/>
                    <a:pt x="337" y="592"/>
                    <a:pt x="323" y="594"/>
                  </a:cubicBezTo>
                  <a:cubicBezTo>
                    <a:pt x="307" y="596"/>
                    <a:pt x="292" y="599"/>
                    <a:pt x="276" y="603"/>
                  </a:cubicBezTo>
                  <a:cubicBezTo>
                    <a:pt x="262" y="607"/>
                    <a:pt x="249" y="613"/>
                    <a:pt x="236" y="618"/>
                  </a:cubicBezTo>
                  <a:cubicBezTo>
                    <a:pt x="226" y="621"/>
                    <a:pt x="222" y="619"/>
                    <a:pt x="222" y="611"/>
                  </a:cubicBezTo>
                  <a:cubicBezTo>
                    <a:pt x="223" y="597"/>
                    <a:pt x="224" y="584"/>
                    <a:pt x="226" y="571"/>
                  </a:cubicBezTo>
                  <a:cubicBezTo>
                    <a:pt x="230" y="543"/>
                    <a:pt x="247" y="526"/>
                    <a:pt x="274" y="526"/>
                  </a:cubicBezTo>
                  <a:cubicBezTo>
                    <a:pt x="305" y="525"/>
                    <a:pt x="324" y="510"/>
                    <a:pt x="336" y="483"/>
                  </a:cubicBezTo>
                  <a:cubicBezTo>
                    <a:pt x="339" y="476"/>
                    <a:pt x="342" y="468"/>
                    <a:pt x="346" y="461"/>
                  </a:cubicBezTo>
                  <a:cubicBezTo>
                    <a:pt x="358" y="445"/>
                    <a:pt x="372" y="430"/>
                    <a:pt x="383" y="414"/>
                  </a:cubicBezTo>
                  <a:cubicBezTo>
                    <a:pt x="398" y="393"/>
                    <a:pt x="413" y="373"/>
                    <a:pt x="424" y="350"/>
                  </a:cubicBezTo>
                  <a:cubicBezTo>
                    <a:pt x="444" y="306"/>
                    <a:pt x="463" y="261"/>
                    <a:pt x="480" y="215"/>
                  </a:cubicBezTo>
                  <a:cubicBezTo>
                    <a:pt x="487" y="194"/>
                    <a:pt x="490" y="170"/>
                    <a:pt x="489" y="148"/>
                  </a:cubicBezTo>
                  <a:cubicBezTo>
                    <a:pt x="489" y="128"/>
                    <a:pt x="482" y="108"/>
                    <a:pt x="475" y="89"/>
                  </a:cubicBezTo>
                  <a:close/>
                  <a:moveTo>
                    <a:pt x="172" y="413"/>
                  </a:moveTo>
                  <a:cubicBezTo>
                    <a:pt x="165" y="426"/>
                    <a:pt x="157" y="438"/>
                    <a:pt x="149" y="451"/>
                  </a:cubicBezTo>
                  <a:cubicBezTo>
                    <a:pt x="147" y="452"/>
                    <a:pt x="144" y="454"/>
                    <a:pt x="142" y="453"/>
                  </a:cubicBezTo>
                  <a:cubicBezTo>
                    <a:pt x="141" y="453"/>
                    <a:pt x="139" y="449"/>
                    <a:pt x="139" y="447"/>
                  </a:cubicBezTo>
                  <a:cubicBezTo>
                    <a:pt x="135" y="424"/>
                    <a:pt x="132" y="402"/>
                    <a:pt x="129" y="379"/>
                  </a:cubicBezTo>
                  <a:cubicBezTo>
                    <a:pt x="129" y="378"/>
                    <a:pt x="129" y="378"/>
                    <a:pt x="128" y="376"/>
                  </a:cubicBezTo>
                  <a:cubicBezTo>
                    <a:pt x="129" y="375"/>
                    <a:pt x="130" y="372"/>
                    <a:pt x="131" y="372"/>
                  </a:cubicBezTo>
                  <a:cubicBezTo>
                    <a:pt x="133" y="371"/>
                    <a:pt x="136" y="373"/>
                    <a:pt x="137" y="374"/>
                  </a:cubicBezTo>
                  <a:cubicBezTo>
                    <a:pt x="145" y="386"/>
                    <a:pt x="154" y="394"/>
                    <a:pt x="167" y="399"/>
                  </a:cubicBezTo>
                  <a:cubicBezTo>
                    <a:pt x="170" y="401"/>
                    <a:pt x="174" y="410"/>
                    <a:pt x="172" y="4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298450" y="-814388"/>
              <a:ext cx="596900" cy="638175"/>
            </a:xfrm>
            <a:custGeom>
              <a:avLst/>
              <a:gdLst>
                <a:gd name="T0" fmla="*/ 688 w 780"/>
                <a:gd name="T1" fmla="*/ 11 h 832"/>
                <a:gd name="T2" fmla="*/ 484 w 780"/>
                <a:gd name="T3" fmla="*/ 70 h 832"/>
                <a:gd name="T4" fmla="*/ 139 w 780"/>
                <a:gd name="T5" fmla="*/ 221 h 832"/>
                <a:gd name="T6" fmla="*/ 10 w 780"/>
                <a:gd name="T7" fmla="*/ 297 h 832"/>
                <a:gd name="T8" fmla="*/ 15 w 780"/>
                <a:gd name="T9" fmla="*/ 348 h 832"/>
                <a:gd name="T10" fmla="*/ 153 w 780"/>
                <a:gd name="T11" fmla="*/ 310 h 832"/>
                <a:gd name="T12" fmla="*/ 297 w 780"/>
                <a:gd name="T13" fmla="*/ 231 h 832"/>
                <a:gd name="T14" fmla="*/ 417 w 780"/>
                <a:gd name="T15" fmla="*/ 187 h 832"/>
                <a:gd name="T16" fmla="*/ 268 w 780"/>
                <a:gd name="T17" fmla="*/ 354 h 832"/>
                <a:gd name="T18" fmla="*/ 242 w 780"/>
                <a:gd name="T19" fmla="*/ 519 h 832"/>
                <a:gd name="T20" fmla="*/ 288 w 780"/>
                <a:gd name="T21" fmla="*/ 521 h 832"/>
                <a:gd name="T22" fmla="*/ 321 w 780"/>
                <a:gd name="T23" fmla="*/ 470 h 832"/>
                <a:gd name="T24" fmla="*/ 341 w 780"/>
                <a:gd name="T25" fmla="*/ 429 h 832"/>
                <a:gd name="T26" fmla="*/ 455 w 780"/>
                <a:gd name="T27" fmla="*/ 318 h 832"/>
                <a:gd name="T28" fmla="*/ 532 w 780"/>
                <a:gd name="T29" fmla="*/ 300 h 832"/>
                <a:gd name="T30" fmla="*/ 437 w 780"/>
                <a:gd name="T31" fmla="*/ 392 h 832"/>
                <a:gd name="T32" fmla="*/ 328 w 780"/>
                <a:gd name="T33" fmla="*/ 512 h 832"/>
                <a:gd name="T34" fmla="*/ 368 w 780"/>
                <a:gd name="T35" fmla="*/ 530 h 832"/>
                <a:gd name="T36" fmla="*/ 366 w 780"/>
                <a:gd name="T37" fmla="*/ 623 h 832"/>
                <a:gd name="T38" fmla="*/ 272 w 780"/>
                <a:gd name="T39" fmla="*/ 683 h 832"/>
                <a:gd name="T40" fmla="*/ 233 w 780"/>
                <a:gd name="T41" fmla="*/ 673 h 832"/>
                <a:gd name="T42" fmla="*/ 202 w 780"/>
                <a:gd name="T43" fmla="*/ 717 h 832"/>
                <a:gd name="T44" fmla="*/ 268 w 780"/>
                <a:gd name="T45" fmla="*/ 771 h 832"/>
                <a:gd name="T46" fmla="*/ 348 w 780"/>
                <a:gd name="T47" fmla="*/ 716 h 832"/>
                <a:gd name="T48" fmla="*/ 350 w 780"/>
                <a:gd name="T49" fmla="*/ 792 h 832"/>
                <a:gd name="T50" fmla="*/ 378 w 780"/>
                <a:gd name="T51" fmla="*/ 823 h 832"/>
                <a:gd name="T52" fmla="*/ 406 w 780"/>
                <a:gd name="T53" fmla="*/ 824 h 832"/>
                <a:gd name="T54" fmla="*/ 440 w 780"/>
                <a:gd name="T55" fmla="*/ 796 h 832"/>
                <a:gd name="T56" fmla="*/ 437 w 780"/>
                <a:gd name="T57" fmla="*/ 695 h 832"/>
                <a:gd name="T58" fmla="*/ 528 w 780"/>
                <a:gd name="T59" fmla="*/ 659 h 832"/>
                <a:gd name="T60" fmla="*/ 537 w 780"/>
                <a:gd name="T61" fmla="*/ 691 h 832"/>
                <a:gd name="T62" fmla="*/ 501 w 780"/>
                <a:gd name="T63" fmla="*/ 717 h 832"/>
                <a:gd name="T64" fmla="*/ 526 w 780"/>
                <a:gd name="T65" fmla="*/ 713 h 832"/>
                <a:gd name="T66" fmla="*/ 612 w 780"/>
                <a:gd name="T67" fmla="*/ 676 h 832"/>
                <a:gd name="T68" fmla="*/ 518 w 780"/>
                <a:gd name="T69" fmla="*/ 587 h 832"/>
                <a:gd name="T70" fmla="*/ 439 w 780"/>
                <a:gd name="T71" fmla="*/ 588 h 832"/>
                <a:gd name="T72" fmla="*/ 462 w 780"/>
                <a:gd name="T73" fmla="*/ 510 h 832"/>
                <a:gd name="T74" fmla="*/ 511 w 780"/>
                <a:gd name="T75" fmla="*/ 427 h 832"/>
                <a:gd name="T76" fmla="*/ 539 w 780"/>
                <a:gd name="T77" fmla="*/ 343 h 832"/>
                <a:gd name="T78" fmla="*/ 549 w 780"/>
                <a:gd name="T79" fmla="*/ 253 h 832"/>
                <a:gd name="T80" fmla="*/ 435 w 780"/>
                <a:gd name="T81" fmla="*/ 266 h 832"/>
                <a:gd name="T82" fmla="*/ 342 w 780"/>
                <a:gd name="T83" fmla="*/ 324 h 832"/>
                <a:gd name="T84" fmla="*/ 306 w 780"/>
                <a:gd name="T85" fmla="*/ 357 h 832"/>
                <a:gd name="T86" fmla="*/ 317 w 780"/>
                <a:gd name="T87" fmla="*/ 317 h 832"/>
                <a:gd name="T88" fmla="*/ 424 w 780"/>
                <a:gd name="T89" fmla="*/ 204 h 832"/>
                <a:gd name="T90" fmla="*/ 534 w 780"/>
                <a:gd name="T91" fmla="*/ 157 h 832"/>
                <a:gd name="T92" fmla="*/ 703 w 780"/>
                <a:gd name="T93" fmla="*/ 130 h 832"/>
                <a:gd name="T94" fmla="*/ 772 w 780"/>
                <a:gd name="T95" fmla="*/ 103 h 832"/>
                <a:gd name="T96" fmla="*/ 711 w 780"/>
                <a:gd name="T97" fmla="*/ 4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0" h="832">
                  <a:moveTo>
                    <a:pt x="711" y="4"/>
                  </a:moveTo>
                  <a:cubicBezTo>
                    <a:pt x="703" y="5"/>
                    <a:pt x="696" y="9"/>
                    <a:pt x="688" y="11"/>
                  </a:cubicBezTo>
                  <a:cubicBezTo>
                    <a:pt x="653" y="20"/>
                    <a:pt x="619" y="28"/>
                    <a:pt x="585" y="38"/>
                  </a:cubicBezTo>
                  <a:cubicBezTo>
                    <a:pt x="551" y="48"/>
                    <a:pt x="517" y="58"/>
                    <a:pt x="484" y="70"/>
                  </a:cubicBezTo>
                  <a:cubicBezTo>
                    <a:pt x="448" y="83"/>
                    <a:pt x="238" y="171"/>
                    <a:pt x="228" y="176"/>
                  </a:cubicBezTo>
                  <a:cubicBezTo>
                    <a:pt x="198" y="191"/>
                    <a:pt x="169" y="206"/>
                    <a:pt x="139" y="221"/>
                  </a:cubicBezTo>
                  <a:cubicBezTo>
                    <a:pt x="118" y="231"/>
                    <a:pt x="98" y="243"/>
                    <a:pt x="77" y="252"/>
                  </a:cubicBezTo>
                  <a:cubicBezTo>
                    <a:pt x="51" y="262"/>
                    <a:pt x="29" y="277"/>
                    <a:pt x="10" y="297"/>
                  </a:cubicBezTo>
                  <a:cubicBezTo>
                    <a:pt x="7" y="300"/>
                    <a:pt x="4" y="304"/>
                    <a:pt x="4" y="308"/>
                  </a:cubicBezTo>
                  <a:cubicBezTo>
                    <a:pt x="0" y="323"/>
                    <a:pt x="2" y="337"/>
                    <a:pt x="15" y="348"/>
                  </a:cubicBezTo>
                  <a:cubicBezTo>
                    <a:pt x="29" y="360"/>
                    <a:pt x="45" y="364"/>
                    <a:pt x="62" y="356"/>
                  </a:cubicBezTo>
                  <a:cubicBezTo>
                    <a:pt x="92" y="341"/>
                    <a:pt x="123" y="325"/>
                    <a:pt x="153" y="310"/>
                  </a:cubicBezTo>
                  <a:cubicBezTo>
                    <a:pt x="196" y="288"/>
                    <a:pt x="234" y="257"/>
                    <a:pt x="280" y="239"/>
                  </a:cubicBezTo>
                  <a:cubicBezTo>
                    <a:pt x="285" y="236"/>
                    <a:pt x="291" y="233"/>
                    <a:pt x="297" y="231"/>
                  </a:cubicBezTo>
                  <a:cubicBezTo>
                    <a:pt x="334" y="215"/>
                    <a:pt x="369" y="201"/>
                    <a:pt x="406" y="186"/>
                  </a:cubicBezTo>
                  <a:cubicBezTo>
                    <a:pt x="414" y="182"/>
                    <a:pt x="417" y="186"/>
                    <a:pt x="417" y="187"/>
                  </a:cubicBezTo>
                  <a:cubicBezTo>
                    <a:pt x="418" y="191"/>
                    <a:pt x="409" y="198"/>
                    <a:pt x="403" y="203"/>
                  </a:cubicBezTo>
                  <a:cubicBezTo>
                    <a:pt x="351" y="248"/>
                    <a:pt x="305" y="297"/>
                    <a:pt x="268" y="354"/>
                  </a:cubicBezTo>
                  <a:cubicBezTo>
                    <a:pt x="249" y="383"/>
                    <a:pt x="237" y="414"/>
                    <a:pt x="233" y="447"/>
                  </a:cubicBezTo>
                  <a:cubicBezTo>
                    <a:pt x="230" y="471"/>
                    <a:pt x="229" y="496"/>
                    <a:pt x="242" y="519"/>
                  </a:cubicBezTo>
                  <a:cubicBezTo>
                    <a:pt x="247" y="528"/>
                    <a:pt x="254" y="536"/>
                    <a:pt x="265" y="536"/>
                  </a:cubicBezTo>
                  <a:cubicBezTo>
                    <a:pt x="276" y="536"/>
                    <a:pt x="283" y="529"/>
                    <a:pt x="288" y="521"/>
                  </a:cubicBezTo>
                  <a:cubicBezTo>
                    <a:pt x="297" y="509"/>
                    <a:pt x="305" y="497"/>
                    <a:pt x="313" y="485"/>
                  </a:cubicBezTo>
                  <a:cubicBezTo>
                    <a:pt x="317" y="480"/>
                    <a:pt x="319" y="475"/>
                    <a:pt x="321" y="470"/>
                  </a:cubicBezTo>
                  <a:cubicBezTo>
                    <a:pt x="325" y="463"/>
                    <a:pt x="328" y="456"/>
                    <a:pt x="332" y="450"/>
                  </a:cubicBezTo>
                  <a:cubicBezTo>
                    <a:pt x="335" y="443"/>
                    <a:pt x="338" y="436"/>
                    <a:pt x="341" y="429"/>
                  </a:cubicBezTo>
                  <a:cubicBezTo>
                    <a:pt x="346" y="418"/>
                    <a:pt x="348" y="405"/>
                    <a:pt x="356" y="397"/>
                  </a:cubicBezTo>
                  <a:cubicBezTo>
                    <a:pt x="386" y="368"/>
                    <a:pt x="417" y="338"/>
                    <a:pt x="455" y="318"/>
                  </a:cubicBezTo>
                  <a:cubicBezTo>
                    <a:pt x="475" y="307"/>
                    <a:pt x="496" y="296"/>
                    <a:pt x="520" y="296"/>
                  </a:cubicBezTo>
                  <a:cubicBezTo>
                    <a:pt x="524" y="296"/>
                    <a:pt x="530" y="297"/>
                    <a:pt x="532" y="300"/>
                  </a:cubicBezTo>
                  <a:cubicBezTo>
                    <a:pt x="533" y="303"/>
                    <a:pt x="531" y="309"/>
                    <a:pt x="529" y="312"/>
                  </a:cubicBezTo>
                  <a:cubicBezTo>
                    <a:pt x="505" y="346"/>
                    <a:pt x="471" y="369"/>
                    <a:pt x="437" y="392"/>
                  </a:cubicBezTo>
                  <a:cubicBezTo>
                    <a:pt x="414" y="407"/>
                    <a:pt x="390" y="419"/>
                    <a:pt x="367" y="435"/>
                  </a:cubicBezTo>
                  <a:cubicBezTo>
                    <a:pt x="340" y="453"/>
                    <a:pt x="333" y="482"/>
                    <a:pt x="328" y="512"/>
                  </a:cubicBezTo>
                  <a:cubicBezTo>
                    <a:pt x="326" y="529"/>
                    <a:pt x="341" y="540"/>
                    <a:pt x="358" y="534"/>
                  </a:cubicBezTo>
                  <a:cubicBezTo>
                    <a:pt x="362" y="533"/>
                    <a:pt x="365" y="531"/>
                    <a:pt x="368" y="530"/>
                  </a:cubicBezTo>
                  <a:cubicBezTo>
                    <a:pt x="375" y="528"/>
                    <a:pt x="378" y="529"/>
                    <a:pt x="379" y="538"/>
                  </a:cubicBezTo>
                  <a:cubicBezTo>
                    <a:pt x="380" y="567"/>
                    <a:pt x="372" y="595"/>
                    <a:pt x="366" y="623"/>
                  </a:cubicBezTo>
                  <a:cubicBezTo>
                    <a:pt x="365" y="627"/>
                    <a:pt x="362" y="631"/>
                    <a:pt x="358" y="634"/>
                  </a:cubicBezTo>
                  <a:cubicBezTo>
                    <a:pt x="332" y="654"/>
                    <a:pt x="305" y="674"/>
                    <a:pt x="272" y="683"/>
                  </a:cubicBezTo>
                  <a:cubicBezTo>
                    <a:pt x="261" y="686"/>
                    <a:pt x="246" y="689"/>
                    <a:pt x="245" y="677"/>
                  </a:cubicBezTo>
                  <a:cubicBezTo>
                    <a:pt x="244" y="672"/>
                    <a:pt x="247" y="669"/>
                    <a:pt x="233" y="673"/>
                  </a:cubicBezTo>
                  <a:cubicBezTo>
                    <a:pt x="220" y="678"/>
                    <a:pt x="211" y="687"/>
                    <a:pt x="207" y="701"/>
                  </a:cubicBezTo>
                  <a:cubicBezTo>
                    <a:pt x="205" y="706"/>
                    <a:pt x="205" y="712"/>
                    <a:pt x="202" y="717"/>
                  </a:cubicBezTo>
                  <a:cubicBezTo>
                    <a:pt x="193" y="731"/>
                    <a:pt x="204" y="763"/>
                    <a:pt x="218" y="775"/>
                  </a:cubicBezTo>
                  <a:cubicBezTo>
                    <a:pt x="235" y="788"/>
                    <a:pt x="246" y="785"/>
                    <a:pt x="268" y="771"/>
                  </a:cubicBezTo>
                  <a:cubicBezTo>
                    <a:pt x="289" y="759"/>
                    <a:pt x="308" y="743"/>
                    <a:pt x="329" y="728"/>
                  </a:cubicBezTo>
                  <a:cubicBezTo>
                    <a:pt x="332" y="726"/>
                    <a:pt x="344" y="718"/>
                    <a:pt x="348" y="716"/>
                  </a:cubicBezTo>
                  <a:cubicBezTo>
                    <a:pt x="349" y="721"/>
                    <a:pt x="345" y="735"/>
                    <a:pt x="346" y="747"/>
                  </a:cubicBezTo>
                  <a:cubicBezTo>
                    <a:pt x="347" y="759"/>
                    <a:pt x="347" y="774"/>
                    <a:pt x="350" y="792"/>
                  </a:cubicBezTo>
                  <a:cubicBezTo>
                    <a:pt x="350" y="794"/>
                    <a:pt x="352" y="796"/>
                    <a:pt x="353" y="798"/>
                  </a:cubicBezTo>
                  <a:cubicBezTo>
                    <a:pt x="359" y="804"/>
                    <a:pt x="369" y="815"/>
                    <a:pt x="378" y="823"/>
                  </a:cubicBezTo>
                  <a:cubicBezTo>
                    <a:pt x="383" y="829"/>
                    <a:pt x="388" y="832"/>
                    <a:pt x="396" y="826"/>
                  </a:cubicBezTo>
                  <a:cubicBezTo>
                    <a:pt x="398" y="824"/>
                    <a:pt x="403" y="823"/>
                    <a:pt x="406" y="824"/>
                  </a:cubicBezTo>
                  <a:cubicBezTo>
                    <a:pt x="418" y="828"/>
                    <a:pt x="423" y="821"/>
                    <a:pt x="428" y="813"/>
                  </a:cubicBezTo>
                  <a:cubicBezTo>
                    <a:pt x="431" y="808"/>
                    <a:pt x="435" y="801"/>
                    <a:pt x="440" y="796"/>
                  </a:cubicBezTo>
                  <a:cubicBezTo>
                    <a:pt x="448" y="790"/>
                    <a:pt x="450" y="783"/>
                    <a:pt x="446" y="774"/>
                  </a:cubicBezTo>
                  <a:cubicBezTo>
                    <a:pt x="437" y="748"/>
                    <a:pt x="438" y="721"/>
                    <a:pt x="437" y="695"/>
                  </a:cubicBezTo>
                  <a:cubicBezTo>
                    <a:pt x="437" y="681"/>
                    <a:pt x="442" y="675"/>
                    <a:pt x="454" y="671"/>
                  </a:cubicBezTo>
                  <a:cubicBezTo>
                    <a:pt x="480" y="662"/>
                    <a:pt x="508" y="656"/>
                    <a:pt x="528" y="659"/>
                  </a:cubicBezTo>
                  <a:cubicBezTo>
                    <a:pt x="538" y="661"/>
                    <a:pt x="546" y="663"/>
                    <a:pt x="549" y="669"/>
                  </a:cubicBezTo>
                  <a:cubicBezTo>
                    <a:pt x="554" y="675"/>
                    <a:pt x="545" y="684"/>
                    <a:pt x="537" y="691"/>
                  </a:cubicBezTo>
                  <a:cubicBezTo>
                    <a:pt x="529" y="698"/>
                    <a:pt x="508" y="712"/>
                    <a:pt x="504" y="714"/>
                  </a:cubicBezTo>
                  <a:cubicBezTo>
                    <a:pt x="503" y="715"/>
                    <a:pt x="501" y="716"/>
                    <a:pt x="501" y="717"/>
                  </a:cubicBezTo>
                  <a:cubicBezTo>
                    <a:pt x="503" y="719"/>
                    <a:pt x="507" y="718"/>
                    <a:pt x="509" y="717"/>
                  </a:cubicBezTo>
                  <a:cubicBezTo>
                    <a:pt x="513" y="715"/>
                    <a:pt x="522" y="713"/>
                    <a:pt x="526" y="713"/>
                  </a:cubicBezTo>
                  <a:cubicBezTo>
                    <a:pt x="530" y="713"/>
                    <a:pt x="537" y="716"/>
                    <a:pt x="547" y="712"/>
                  </a:cubicBezTo>
                  <a:cubicBezTo>
                    <a:pt x="570" y="702"/>
                    <a:pt x="594" y="695"/>
                    <a:pt x="612" y="676"/>
                  </a:cubicBezTo>
                  <a:cubicBezTo>
                    <a:pt x="640" y="646"/>
                    <a:pt x="628" y="614"/>
                    <a:pt x="598" y="599"/>
                  </a:cubicBezTo>
                  <a:cubicBezTo>
                    <a:pt x="573" y="586"/>
                    <a:pt x="546" y="584"/>
                    <a:pt x="518" y="587"/>
                  </a:cubicBezTo>
                  <a:cubicBezTo>
                    <a:pt x="496" y="590"/>
                    <a:pt x="474" y="595"/>
                    <a:pt x="452" y="599"/>
                  </a:cubicBezTo>
                  <a:cubicBezTo>
                    <a:pt x="441" y="601"/>
                    <a:pt x="437" y="597"/>
                    <a:pt x="439" y="588"/>
                  </a:cubicBezTo>
                  <a:cubicBezTo>
                    <a:pt x="444" y="564"/>
                    <a:pt x="450" y="540"/>
                    <a:pt x="456" y="517"/>
                  </a:cubicBezTo>
                  <a:cubicBezTo>
                    <a:pt x="457" y="514"/>
                    <a:pt x="460" y="511"/>
                    <a:pt x="462" y="510"/>
                  </a:cubicBezTo>
                  <a:cubicBezTo>
                    <a:pt x="480" y="502"/>
                    <a:pt x="495" y="491"/>
                    <a:pt x="506" y="474"/>
                  </a:cubicBezTo>
                  <a:cubicBezTo>
                    <a:pt x="516" y="459"/>
                    <a:pt x="519" y="444"/>
                    <a:pt x="511" y="427"/>
                  </a:cubicBezTo>
                  <a:cubicBezTo>
                    <a:pt x="505" y="414"/>
                    <a:pt x="502" y="398"/>
                    <a:pt x="513" y="384"/>
                  </a:cubicBezTo>
                  <a:cubicBezTo>
                    <a:pt x="522" y="371"/>
                    <a:pt x="531" y="357"/>
                    <a:pt x="539" y="343"/>
                  </a:cubicBezTo>
                  <a:cubicBezTo>
                    <a:pt x="546" y="329"/>
                    <a:pt x="553" y="314"/>
                    <a:pt x="560" y="300"/>
                  </a:cubicBezTo>
                  <a:cubicBezTo>
                    <a:pt x="568" y="282"/>
                    <a:pt x="563" y="259"/>
                    <a:pt x="549" y="253"/>
                  </a:cubicBezTo>
                  <a:cubicBezTo>
                    <a:pt x="536" y="248"/>
                    <a:pt x="521" y="244"/>
                    <a:pt x="507" y="242"/>
                  </a:cubicBezTo>
                  <a:cubicBezTo>
                    <a:pt x="480" y="238"/>
                    <a:pt x="457" y="253"/>
                    <a:pt x="435" y="266"/>
                  </a:cubicBezTo>
                  <a:cubicBezTo>
                    <a:pt x="415" y="277"/>
                    <a:pt x="397" y="290"/>
                    <a:pt x="378" y="302"/>
                  </a:cubicBezTo>
                  <a:cubicBezTo>
                    <a:pt x="366" y="309"/>
                    <a:pt x="353" y="315"/>
                    <a:pt x="342" y="324"/>
                  </a:cubicBezTo>
                  <a:cubicBezTo>
                    <a:pt x="332" y="333"/>
                    <a:pt x="323" y="344"/>
                    <a:pt x="314" y="354"/>
                  </a:cubicBezTo>
                  <a:cubicBezTo>
                    <a:pt x="312" y="356"/>
                    <a:pt x="309" y="356"/>
                    <a:pt x="306" y="357"/>
                  </a:cubicBezTo>
                  <a:cubicBezTo>
                    <a:pt x="305" y="355"/>
                    <a:pt x="304" y="352"/>
                    <a:pt x="304" y="349"/>
                  </a:cubicBezTo>
                  <a:cubicBezTo>
                    <a:pt x="308" y="338"/>
                    <a:pt x="311" y="327"/>
                    <a:pt x="317" y="317"/>
                  </a:cubicBezTo>
                  <a:cubicBezTo>
                    <a:pt x="330" y="299"/>
                    <a:pt x="343" y="280"/>
                    <a:pt x="358" y="263"/>
                  </a:cubicBezTo>
                  <a:cubicBezTo>
                    <a:pt x="379" y="242"/>
                    <a:pt x="400" y="221"/>
                    <a:pt x="424" y="204"/>
                  </a:cubicBezTo>
                  <a:cubicBezTo>
                    <a:pt x="443" y="191"/>
                    <a:pt x="466" y="183"/>
                    <a:pt x="488" y="173"/>
                  </a:cubicBezTo>
                  <a:cubicBezTo>
                    <a:pt x="503" y="167"/>
                    <a:pt x="518" y="160"/>
                    <a:pt x="534" y="157"/>
                  </a:cubicBezTo>
                  <a:cubicBezTo>
                    <a:pt x="566" y="151"/>
                    <a:pt x="599" y="147"/>
                    <a:pt x="632" y="141"/>
                  </a:cubicBezTo>
                  <a:cubicBezTo>
                    <a:pt x="656" y="138"/>
                    <a:pt x="679" y="132"/>
                    <a:pt x="703" y="130"/>
                  </a:cubicBezTo>
                  <a:cubicBezTo>
                    <a:pt x="721" y="129"/>
                    <a:pt x="740" y="131"/>
                    <a:pt x="756" y="119"/>
                  </a:cubicBezTo>
                  <a:cubicBezTo>
                    <a:pt x="762" y="115"/>
                    <a:pt x="770" y="109"/>
                    <a:pt x="772" y="103"/>
                  </a:cubicBezTo>
                  <a:cubicBezTo>
                    <a:pt x="778" y="84"/>
                    <a:pt x="780" y="64"/>
                    <a:pt x="773" y="44"/>
                  </a:cubicBezTo>
                  <a:cubicBezTo>
                    <a:pt x="765" y="19"/>
                    <a:pt x="737" y="0"/>
                    <a:pt x="711" y="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9"/>
            <p:cNvSpPr>
              <a:spLocks/>
            </p:cNvSpPr>
            <p:nvPr/>
          </p:nvSpPr>
          <p:spPr bwMode="auto">
            <a:xfrm>
              <a:off x="1839912" y="-752475"/>
              <a:ext cx="465138" cy="438150"/>
            </a:xfrm>
            <a:custGeom>
              <a:avLst/>
              <a:gdLst>
                <a:gd name="T0" fmla="*/ 575 w 608"/>
                <a:gd name="T1" fmla="*/ 324 h 573"/>
                <a:gd name="T2" fmla="*/ 530 w 608"/>
                <a:gd name="T3" fmla="*/ 319 h 573"/>
                <a:gd name="T4" fmla="*/ 505 w 608"/>
                <a:gd name="T5" fmla="*/ 335 h 573"/>
                <a:gd name="T6" fmla="*/ 438 w 608"/>
                <a:gd name="T7" fmla="*/ 339 h 573"/>
                <a:gd name="T8" fmla="*/ 423 w 608"/>
                <a:gd name="T9" fmla="*/ 339 h 573"/>
                <a:gd name="T10" fmla="*/ 428 w 608"/>
                <a:gd name="T11" fmla="*/ 325 h 573"/>
                <a:gd name="T12" fmla="*/ 481 w 608"/>
                <a:gd name="T13" fmla="*/ 232 h 573"/>
                <a:gd name="T14" fmla="*/ 512 w 608"/>
                <a:gd name="T15" fmla="*/ 143 h 573"/>
                <a:gd name="T16" fmla="*/ 512 w 608"/>
                <a:gd name="T17" fmla="*/ 97 h 573"/>
                <a:gd name="T18" fmla="*/ 506 w 608"/>
                <a:gd name="T19" fmla="*/ 80 h 573"/>
                <a:gd name="T20" fmla="*/ 472 w 608"/>
                <a:gd name="T21" fmla="*/ 23 h 573"/>
                <a:gd name="T22" fmla="*/ 394 w 608"/>
                <a:gd name="T23" fmla="*/ 0 h 573"/>
                <a:gd name="T24" fmla="*/ 273 w 608"/>
                <a:gd name="T25" fmla="*/ 48 h 573"/>
                <a:gd name="T26" fmla="*/ 194 w 608"/>
                <a:gd name="T27" fmla="*/ 109 h 573"/>
                <a:gd name="T28" fmla="*/ 173 w 608"/>
                <a:gd name="T29" fmla="*/ 156 h 573"/>
                <a:gd name="T30" fmla="*/ 231 w 608"/>
                <a:gd name="T31" fmla="*/ 223 h 573"/>
                <a:gd name="T32" fmla="*/ 308 w 608"/>
                <a:gd name="T33" fmla="*/ 213 h 573"/>
                <a:gd name="T34" fmla="*/ 369 w 608"/>
                <a:gd name="T35" fmla="*/ 180 h 573"/>
                <a:gd name="T36" fmla="*/ 399 w 608"/>
                <a:gd name="T37" fmla="*/ 171 h 573"/>
                <a:gd name="T38" fmla="*/ 363 w 608"/>
                <a:gd name="T39" fmla="*/ 251 h 573"/>
                <a:gd name="T40" fmla="*/ 306 w 608"/>
                <a:gd name="T41" fmla="*/ 334 h 573"/>
                <a:gd name="T42" fmla="*/ 233 w 608"/>
                <a:gd name="T43" fmla="*/ 372 h 573"/>
                <a:gd name="T44" fmla="*/ 174 w 608"/>
                <a:gd name="T45" fmla="*/ 387 h 573"/>
                <a:gd name="T46" fmla="*/ 67 w 608"/>
                <a:gd name="T47" fmla="*/ 427 h 573"/>
                <a:gd name="T48" fmla="*/ 35 w 608"/>
                <a:gd name="T49" fmla="*/ 453 h 573"/>
                <a:gd name="T50" fmla="*/ 22 w 608"/>
                <a:gd name="T51" fmla="*/ 482 h 573"/>
                <a:gd name="T52" fmla="*/ 63 w 608"/>
                <a:gd name="T53" fmla="*/ 569 h 573"/>
                <a:gd name="T54" fmla="*/ 112 w 608"/>
                <a:gd name="T55" fmla="*/ 568 h 573"/>
                <a:gd name="T56" fmla="*/ 215 w 608"/>
                <a:gd name="T57" fmla="*/ 535 h 573"/>
                <a:gd name="T58" fmla="*/ 477 w 608"/>
                <a:gd name="T59" fmla="*/ 473 h 573"/>
                <a:gd name="T60" fmla="*/ 516 w 608"/>
                <a:gd name="T61" fmla="*/ 474 h 573"/>
                <a:gd name="T62" fmla="*/ 551 w 608"/>
                <a:gd name="T63" fmla="*/ 483 h 573"/>
                <a:gd name="T64" fmla="*/ 591 w 608"/>
                <a:gd name="T65" fmla="*/ 453 h 573"/>
                <a:gd name="T66" fmla="*/ 606 w 608"/>
                <a:gd name="T67" fmla="*/ 394 h 573"/>
                <a:gd name="T68" fmla="*/ 575 w 608"/>
                <a:gd name="T69" fmla="*/ 32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8" h="573">
                  <a:moveTo>
                    <a:pt x="575" y="324"/>
                  </a:moveTo>
                  <a:cubicBezTo>
                    <a:pt x="561" y="310"/>
                    <a:pt x="547" y="309"/>
                    <a:pt x="530" y="319"/>
                  </a:cubicBezTo>
                  <a:cubicBezTo>
                    <a:pt x="522" y="323"/>
                    <a:pt x="514" y="333"/>
                    <a:pt x="505" y="335"/>
                  </a:cubicBezTo>
                  <a:cubicBezTo>
                    <a:pt x="483" y="339"/>
                    <a:pt x="462" y="337"/>
                    <a:pt x="438" y="339"/>
                  </a:cubicBezTo>
                  <a:cubicBezTo>
                    <a:pt x="434" y="339"/>
                    <a:pt x="426" y="341"/>
                    <a:pt x="423" y="339"/>
                  </a:cubicBezTo>
                  <a:cubicBezTo>
                    <a:pt x="420" y="336"/>
                    <a:pt x="426" y="328"/>
                    <a:pt x="428" y="325"/>
                  </a:cubicBezTo>
                  <a:cubicBezTo>
                    <a:pt x="442" y="302"/>
                    <a:pt x="469" y="260"/>
                    <a:pt x="481" y="232"/>
                  </a:cubicBezTo>
                  <a:cubicBezTo>
                    <a:pt x="496" y="199"/>
                    <a:pt x="509" y="152"/>
                    <a:pt x="512" y="143"/>
                  </a:cubicBezTo>
                  <a:cubicBezTo>
                    <a:pt x="516" y="129"/>
                    <a:pt x="518" y="111"/>
                    <a:pt x="512" y="97"/>
                  </a:cubicBezTo>
                  <a:cubicBezTo>
                    <a:pt x="510" y="92"/>
                    <a:pt x="508" y="86"/>
                    <a:pt x="506" y="80"/>
                  </a:cubicBezTo>
                  <a:cubicBezTo>
                    <a:pt x="499" y="58"/>
                    <a:pt x="492" y="36"/>
                    <a:pt x="472" y="23"/>
                  </a:cubicBezTo>
                  <a:cubicBezTo>
                    <a:pt x="448" y="7"/>
                    <a:pt x="422" y="0"/>
                    <a:pt x="394" y="0"/>
                  </a:cubicBezTo>
                  <a:cubicBezTo>
                    <a:pt x="348" y="1"/>
                    <a:pt x="310" y="24"/>
                    <a:pt x="273" y="48"/>
                  </a:cubicBezTo>
                  <a:cubicBezTo>
                    <a:pt x="246" y="66"/>
                    <a:pt x="220" y="88"/>
                    <a:pt x="194" y="109"/>
                  </a:cubicBezTo>
                  <a:cubicBezTo>
                    <a:pt x="177" y="122"/>
                    <a:pt x="167" y="142"/>
                    <a:pt x="173" y="156"/>
                  </a:cubicBezTo>
                  <a:cubicBezTo>
                    <a:pt x="185" y="185"/>
                    <a:pt x="203" y="209"/>
                    <a:pt x="231" y="223"/>
                  </a:cubicBezTo>
                  <a:cubicBezTo>
                    <a:pt x="256" y="236"/>
                    <a:pt x="287" y="222"/>
                    <a:pt x="308" y="213"/>
                  </a:cubicBezTo>
                  <a:cubicBezTo>
                    <a:pt x="335" y="201"/>
                    <a:pt x="346" y="191"/>
                    <a:pt x="369" y="180"/>
                  </a:cubicBezTo>
                  <a:cubicBezTo>
                    <a:pt x="375" y="177"/>
                    <a:pt x="393" y="166"/>
                    <a:pt x="399" y="171"/>
                  </a:cubicBezTo>
                  <a:cubicBezTo>
                    <a:pt x="404" y="176"/>
                    <a:pt x="374" y="229"/>
                    <a:pt x="363" y="251"/>
                  </a:cubicBezTo>
                  <a:cubicBezTo>
                    <a:pt x="349" y="282"/>
                    <a:pt x="328" y="309"/>
                    <a:pt x="306" y="334"/>
                  </a:cubicBezTo>
                  <a:cubicBezTo>
                    <a:pt x="286" y="356"/>
                    <a:pt x="260" y="365"/>
                    <a:pt x="233" y="372"/>
                  </a:cubicBezTo>
                  <a:cubicBezTo>
                    <a:pt x="213" y="377"/>
                    <a:pt x="193" y="380"/>
                    <a:pt x="174" y="387"/>
                  </a:cubicBezTo>
                  <a:cubicBezTo>
                    <a:pt x="138" y="399"/>
                    <a:pt x="103" y="413"/>
                    <a:pt x="67" y="427"/>
                  </a:cubicBezTo>
                  <a:cubicBezTo>
                    <a:pt x="54" y="432"/>
                    <a:pt x="41" y="438"/>
                    <a:pt x="35" y="453"/>
                  </a:cubicBezTo>
                  <a:cubicBezTo>
                    <a:pt x="30" y="463"/>
                    <a:pt x="27" y="473"/>
                    <a:pt x="22" y="482"/>
                  </a:cubicBezTo>
                  <a:cubicBezTo>
                    <a:pt x="0" y="521"/>
                    <a:pt x="29" y="565"/>
                    <a:pt x="63" y="569"/>
                  </a:cubicBezTo>
                  <a:cubicBezTo>
                    <a:pt x="79" y="570"/>
                    <a:pt x="95" y="573"/>
                    <a:pt x="112" y="568"/>
                  </a:cubicBezTo>
                  <a:cubicBezTo>
                    <a:pt x="148" y="557"/>
                    <a:pt x="202" y="539"/>
                    <a:pt x="215" y="535"/>
                  </a:cubicBezTo>
                  <a:cubicBezTo>
                    <a:pt x="241" y="527"/>
                    <a:pt x="414" y="478"/>
                    <a:pt x="477" y="473"/>
                  </a:cubicBezTo>
                  <a:cubicBezTo>
                    <a:pt x="490" y="473"/>
                    <a:pt x="503" y="472"/>
                    <a:pt x="516" y="474"/>
                  </a:cubicBezTo>
                  <a:cubicBezTo>
                    <a:pt x="528" y="476"/>
                    <a:pt x="540" y="483"/>
                    <a:pt x="551" y="483"/>
                  </a:cubicBezTo>
                  <a:cubicBezTo>
                    <a:pt x="568" y="483"/>
                    <a:pt x="579" y="477"/>
                    <a:pt x="591" y="453"/>
                  </a:cubicBezTo>
                  <a:cubicBezTo>
                    <a:pt x="601" y="434"/>
                    <a:pt x="608" y="416"/>
                    <a:pt x="606" y="394"/>
                  </a:cubicBezTo>
                  <a:cubicBezTo>
                    <a:pt x="605" y="368"/>
                    <a:pt x="592" y="343"/>
                    <a:pt x="575"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p:cNvSpPr>
            <p:nvPr/>
          </p:nvSpPr>
          <p:spPr bwMode="auto">
            <a:xfrm>
              <a:off x="3209925" y="-660400"/>
              <a:ext cx="519113" cy="490538"/>
            </a:xfrm>
            <a:custGeom>
              <a:avLst/>
              <a:gdLst>
                <a:gd name="T0" fmla="*/ 609 w 680"/>
                <a:gd name="T1" fmla="*/ 178 h 640"/>
                <a:gd name="T2" fmla="*/ 538 w 680"/>
                <a:gd name="T3" fmla="*/ 176 h 640"/>
                <a:gd name="T4" fmla="*/ 414 w 680"/>
                <a:gd name="T5" fmla="*/ 199 h 640"/>
                <a:gd name="T6" fmla="*/ 372 w 680"/>
                <a:gd name="T7" fmla="*/ 208 h 640"/>
                <a:gd name="T8" fmla="*/ 360 w 680"/>
                <a:gd name="T9" fmla="*/ 204 h 640"/>
                <a:gd name="T10" fmla="*/ 365 w 680"/>
                <a:gd name="T11" fmla="*/ 191 h 640"/>
                <a:gd name="T12" fmla="*/ 386 w 680"/>
                <a:gd name="T13" fmla="*/ 160 h 640"/>
                <a:gd name="T14" fmla="*/ 409 w 680"/>
                <a:gd name="T15" fmla="*/ 126 h 640"/>
                <a:gd name="T16" fmla="*/ 444 w 680"/>
                <a:gd name="T17" fmla="*/ 81 h 640"/>
                <a:gd name="T18" fmla="*/ 439 w 680"/>
                <a:gd name="T19" fmla="*/ 48 h 640"/>
                <a:gd name="T20" fmla="*/ 434 w 680"/>
                <a:gd name="T21" fmla="*/ 40 h 640"/>
                <a:gd name="T22" fmla="*/ 357 w 680"/>
                <a:gd name="T23" fmla="*/ 9 h 640"/>
                <a:gd name="T24" fmla="*/ 290 w 680"/>
                <a:gd name="T25" fmla="*/ 32 h 640"/>
                <a:gd name="T26" fmla="*/ 273 w 680"/>
                <a:gd name="T27" fmla="*/ 52 h 640"/>
                <a:gd name="T28" fmla="*/ 286 w 680"/>
                <a:gd name="T29" fmla="*/ 76 h 640"/>
                <a:gd name="T30" fmla="*/ 326 w 680"/>
                <a:gd name="T31" fmla="*/ 96 h 640"/>
                <a:gd name="T32" fmla="*/ 336 w 680"/>
                <a:gd name="T33" fmla="*/ 108 h 640"/>
                <a:gd name="T34" fmla="*/ 317 w 680"/>
                <a:gd name="T35" fmla="*/ 148 h 640"/>
                <a:gd name="T36" fmla="*/ 296 w 680"/>
                <a:gd name="T37" fmla="*/ 179 h 640"/>
                <a:gd name="T38" fmla="*/ 288 w 680"/>
                <a:gd name="T39" fmla="*/ 222 h 640"/>
                <a:gd name="T40" fmla="*/ 277 w 680"/>
                <a:gd name="T41" fmla="*/ 234 h 640"/>
                <a:gd name="T42" fmla="*/ 166 w 680"/>
                <a:gd name="T43" fmla="*/ 275 h 640"/>
                <a:gd name="T44" fmla="*/ 77 w 680"/>
                <a:gd name="T45" fmla="*/ 315 h 640"/>
                <a:gd name="T46" fmla="*/ 16 w 680"/>
                <a:gd name="T47" fmla="*/ 339 h 640"/>
                <a:gd name="T48" fmla="*/ 7 w 680"/>
                <a:gd name="T49" fmla="*/ 362 h 640"/>
                <a:gd name="T50" fmla="*/ 13 w 680"/>
                <a:gd name="T51" fmla="*/ 373 h 640"/>
                <a:gd name="T52" fmla="*/ 89 w 680"/>
                <a:gd name="T53" fmla="*/ 419 h 640"/>
                <a:gd name="T54" fmla="*/ 110 w 680"/>
                <a:gd name="T55" fmla="*/ 416 h 640"/>
                <a:gd name="T56" fmla="*/ 279 w 680"/>
                <a:gd name="T57" fmla="*/ 347 h 640"/>
                <a:gd name="T58" fmla="*/ 334 w 680"/>
                <a:gd name="T59" fmla="*/ 332 h 640"/>
                <a:gd name="T60" fmla="*/ 327 w 680"/>
                <a:gd name="T61" fmla="*/ 460 h 640"/>
                <a:gd name="T62" fmla="*/ 278 w 680"/>
                <a:gd name="T63" fmla="*/ 537 h 640"/>
                <a:gd name="T64" fmla="*/ 233 w 680"/>
                <a:gd name="T65" fmla="*/ 544 h 640"/>
                <a:gd name="T66" fmla="*/ 173 w 680"/>
                <a:gd name="T67" fmla="*/ 502 h 640"/>
                <a:gd name="T68" fmla="*/ 152 w 680"/>
                <a:gd name="T69" fmla="*/ 485 h 640"/>
                <a:gd name="T70" fmla="*/ 147 w 680"/>
                <a:gd name="T71" fmla="*/ 496 h 640"/>
                <a:gd name="T72" fmla="*/ 177 w 680"/>
                <a:gd name="T73" fmla="*/ 551 h 640"/>
                <a:gd name="T74" fmla="*/ 181 w 680"/>
                <a:gd name="T75" fmla="*/ 581 h 640"/>
                <a:gd name="T76" fmla="*/ 220 w 680"/>
                <a:gd name="T77" fmla="*/ 624 h 640"/>
                <a:gd name="T78" fmla="*/ 289 w 680"/>
                <a:gd name="T79" fmla="*/ 629 h 640"/>
                <a:gd name="T80" fmla="*/ 404 w 680"/>
                <a:gd name="T81" fmla="*/ 471 h 640"/>
                <a:gd name="T82" fmla="*/ 424 w 680"/>
                <a:gd name="T83" fmla="*/ 322 h 640"/>
                <a:gd name="T84" fmla="*/ 435 w 680"/>
                <a:gd name="T85" fmla="*/ 315 h 640"/>
                <a:gd name="T86" fmla="*/ 488 w 680"/>
                <a:gd name="T87" fmla="*/ 305 h 640"/>
                <a:gd name="T88" fmla="*/ 579 w 680"/>
                <a:gd name="T89" fmla="*/ 307 h 640"/>
                <a:gd name="T90" fmla="*/ 625 w 680"/>
                <a:gd name="T91" fmla="*/ 319 h 640"/>
                <a:gd name="T92" fmla="*/ 662 w 680"/>
                <a:gd name="T93" fmla="*/ 283 h 640"/>
                <a:gd name="T94" fmla="*/ 655 w 680"/>
                <a:gd name="T95" fmla="*/ 214 h 640"/>
                <a:gd name="T96" fmla="*/ 609 w 680"/>
                <a:gd name="T97" fmla="*/ 178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0" h="640">
                  <a:moveTo>
                    <a:pt x="609" y="178"/>
                  </a:moveTo>
                  <a:cubicBezTo>
                    <a:pt x="594" y="172"/>
                    <a:pt x="578" y="170"/>
                    <a:pt x="538" y="176"/>
                  </a:cubicBezTo>
                  <a:cubicBezTo>
                    <a:pt x="507" y="181"/>
                    <a:pt x="462" y="187"/>
                    <a:pt x="414" y="199"/>
                  </a:cubicBezTo>
                  <a:cubicBezTo>
                    <a:pt x="402" y="203"/>
                    <a:pt x="385" y="206"/>
                    <a:pt x="372" y="208"/>
                  </a:cubicBezTo>
                  <a:cubicBezTo>
                    <a:pt x="367" y="208"/>
                    <a:pt x="362" y="210"/>
                    <a:pt x="360" y="204"/>
                  </a:cubicBezTo>
                  <a:cubicBezTo>
                    <a:pt x="360" y="201"/>
                    <a:pt x="362" y="195"/>
                    <a:pt x="365" y="191"/>
                  </a:cubicBezTo>
                  <a:cubicBezTo>
                    <a:pt x="371" y="180"/>
                    <a:pt x="379" y="170"/>
                    <a:pt x="386" y="160"/>
                  </a:cubicBezTo>
                  <a:cubicBezTo>
                    <a:pt x="393" y="149"/>
                    <a:pt x="401" y="137"/>
                    <a:pt x="409" y="126"/>
                  </a:cubicBezTo>
                  <a:cubicBezTo>
                    <a:pt x="420" y="111"/>
                    <a:pt x="433" y="96"/>
                    <a:pt x="444" y="81"/>
                  </a:cubicBezTo>
                  <a:cubicBezTo>
                    <a:pt x="454" y="67"/>
                    <a:pt x="452" y="60"/>
                    <a:pt x="439" y="48"/>
                  </a:cubicBezTo>
                  <a:cubicBezTo>
                    <a:pt x="437" y="45"/>
                    <a:pt x="436" y="42"/>
                    <a:pt x="434" y="40"/>
                  </a:cubicBezTo>
                  <a:cubicBezTo>
                    <a:pt x="418" y="14"/>
                    <a:pt x="385" y="0"/>
                    <a:pt x="357" y="9"/>
                  </a:cubicBezTo>
                  <a:cubicBezTo>
                    <a:pt x="334" y="16"/>
                    <a:pt x="312" y="24"/>
                    <a:pt x="290" y="32"/>
                  </a:cubicBezTo>
                  <a:cubicBezTo>
                    <a:pt x="281" y="35"/>
                    <a:pt x="271" y="41"/>
                    <a:pt x="273" y="52"/>
                  </a:cubicBezTo>
                  <a:cubicBezTo>
                    <a:pt x="275" y="61"/>
                    <a:pt x="280" y="69"/>
                    <a:pt x="286" y="76"/>
                  </a:cubicBezTo>
                  <a:cubicBezTo>
                    <a:pt x="296" y="88"/>
                    <a:pt x="310" y="95"/>
                    <a:pt x="326" y="96"/>
                  </a:cubicBezTo>
                  <a:cubicBezTo>
                    <a:pt x="334" y="96"/>
                    <a:pt x="340" y="99"/>
                    <a:pt x="336" y="108"/>
                  </a:cubicBezTo>
                  <a:cubicBezTo>
                    <a:pt x="330" y="122"/>
                    <a:pt x="324" y="136"/>
                    <a:pt x="317" y="148"/>
                  </a:cubicBezTo>
                  <a:cubicBezTo>
                    <a:pt x="311" y="159"/>
                    <a:pt x="302" y="168"/>
                    <a:pt x="296" y="179"/>
                  </a:cubicBezTo>
                  <a:cubicBezTo>
                    <a:pt x="288" y="193"/>
                    <a:pt x="287" y="206"/>
                    <a:pt x="288" y="222"/>
                  </a:cubicBezTo>
                  <a:cubicBezTo>
                    <a:pt x="289" y="230"/>
                    <a:pt x="286" y="231"/>
                    <a:pt x="277" y="234"/>
                  </a:cubicBezTo>
                  <a:cubicBezTo>
                    <a:pt x="240" y="247"/>
                    <a:pt x="203" y="261"/>
                    <a:pt x="166" y="275"/>
                  </a:cubicBezTo>
                  <a:cubicBezTo>
                    <a:pt x="136" y="287"/>
                    <a:pt x="107" y="303"/>
                    <a:pt x="77" y="315"/>
                  </a:cubicBezTo>
                  <a:cubicBezTo>
                    <a:pt x="57" y="323"/>
                    <a:pt x="40" y="338"/>
                    <a:pt x="16" y="339"/>
                  </a:cubicBezTo>
                  <a:cubicBezTo>
                    <a:pt x="4" y="339"/>
                    <a:pt x="0" y="351"/>
                    <a:pt x="7" y="362"/>
                  </a:cubicBezTo>
                  <a:cubicBezTo>
                    <a:pt x="9" y="365"/>
                    <a:pt x="11" y="369"/>
                    <a:pt x="13" y="373"/>
                  </a:cubicBezTo>
                  <a:cubicBezTo>
                    <a:pt x="24" y="402"/>
                    <a:pt x="58" y="424"/>
                    <a:pt x="89" y="419"/>
                  </a:cubicBezTo>
                  <a:cubicBezTo>
                    <a:pt x="96" y="418"/>
                    <a:pt x="103" y="418"/>
                    <a:pt x="110" y="416"/>
                  </a:cubicBezTo>
                  <a:cubicBezTo>
                    <a:pt x="166" y="398"/>
                    <a:pt x="223" y="365"/>
                    <a:pt x="279" y="347"/>
                  </a:cubicBezTo>
                  <a:cubicBezTo>
                    <a:pt x="297" y="341"/>
                    <a:pt x="316" y="338"/>
                    <a:pt x="334" y="332"/>
                  </a:cubicBezTo>
                  <a:cubicBezTo>
                    <a:pt x="366" y="323"/>
                    <a:pt x="343" y="417"/>
                    <a:pt x="327" y="460"/>
                  </a:cubicBezTo>
                  <a:cubicBezTo>
                    <a:pt x="314" y="493"/>
                    <a:pt x="287" y="531"/>
                    <a:pt x="278" y="537"/>
                  </a:cubicBezTo>
                  <a:cubicBezTo>
                    <a:pt x="271" y="542"/>
                    <a:pt x="261" y="549"/>
                    <a:pt x="233" y="544"/>
                  </a:cubicBezTo>
                  <a:cubicBezTo>
                    <a:pt x="204" y="538"/>
                    <a:pt x="179" y="508"/>
                    <a:pt x="173" y="502"/>
                  </a:cubicBezTo>
                  <a:cubicBezTo>
                    <a:pt x="167" y="497"/>
                    <a:pt x="157" y="482"/>
                    <a:pt x="152" y="485"/>
                  </a:cubicBezTo>
                  <a:cubicBezTo>
                    <a:pt x="147" y="488"/>
                    <a:pt x="147" y="492"/>
                    <a:pt x="147" y="496"/>
                  </a:cubicBezTo>
                  <a:cubicBezTo>
                    <a:pt x="146" y="500"/>
                    <a:pt x="160" y="532"/>
                    <a:pt x="177" y="551"/>
                  </a:cubicBezTo>
                  <a:cubicBezTo>
                    <a:pt x="190" y="565"/>
                    <a:pt x="175" y="573"/>
                    <a:pt x="181" y="581"/>
                  </a:cubicBezTo>
                  <a:cubicBezTo>
                    <a:pt x="195" y="602"/>
                    <a:pt x="213" y="620"/>
                    <a:pt x="220" y="624"/>
                  </a:cubicBezTo>
                  <a:cubicBezTo>
                    <a:pt x="239" y="636"/>
                    <a:pt x="265" y="640"/>
                    <a:pt x="289" y="629"/>
                  </a:cubicBezTo>
                  <a:cubicBezTo>
                    <a:pt x="324" y="612"/>
                    <a:pt x="375" y="558"/>
                    <a:pt x="404" y="471"/>
                  </a:cubicBezTo>
                  <a:cubicBezTo>
                    <a:pt x="420" y="421"/>
                    <a:pt x="422" y="354"/>
                    <a:pt x="424" y="322"/>
                  </a:cubicBezTo>
                  <a:cubicBezTo>
                    <a:pt x="424" y="317"/>
                    <a:pt x="431" y="316"/>
                    <a:pt x="435" y="315"/>
                  </a:cubicBezTo>
                  <a:cubicBezTo>
                    <a:pt x="456" y="309"/>
                    <a:pt x="470" y="307"/>
                    <a:pt x="488" y="305"/>
                  </a:cubicBezTo>
                  <a:cubicBezTo>
                    <a:pt x="518" y="303"/>
                    <a:pt x="546" y="297"/>
                    <a:pt x="579" y="307"/>
                  </a:cubicBezTo>
                  <a:cubicBezTo>
                    <a:pt x="585" y="309"/>
                    <a:pt x="611" y="320"/>
                    <a:pt x="625" y="319"/>
                  </a:cubicBezTo>
                  <a:cubicBezTo>
                    <a:pt x="639" y="318"/>
                    <a:pt x="648" y="307"/>
                    <a:pt x="662" y="283"/>
                  </a:cubicBezTo>
                  <a:cubicBezTo>
                    <a:pt x="680" y="251"/>
                    <a:pt x="666" y="230"/>
                    <a:pt x="655" y="214"/>
                  </a:cubicBezTo>
                  <a:cubicBezTo>
                    <a:pt x="646" y="199"/>
                    <a:pt x="634" y="187"/>
                    <a:pt x="609" y="17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1"/>
            <p:cNvSpPr>
              <a:spLocks noEditPoints="1"/>
            </p:cNvSpPr>
            <p:nvPr/>
          </p:nvSpPr>
          <p:spPr bwMode="auto">
            <a:xfrm>
              <a:off x="1077912" y="-808038"/>
              <a:ext cx="234950" cy="592138"/>
            </a:xfrm>
            <a:custGeom>
              <a:avLst/>
              <a:gdLst>
                <a:gd name="T0" fmla="*/ 307 w 308"/>
                <a:gd name="T1" fmla="*/ 389 h 774"/>
                <a:gd name="T2" fmla="*/ 304 w 308"/>
                <a:gd name="T3" fmla="*/ 376 h 774"/>
                <a:gd name="T4" fmla="*/ 296 w 308"/>
                <a:gd name="T5" fmla="*/ 386 h 774"/>
                <a:gd name="T6" fmla="*/ 248 w 308"/>
                <a:gd name="T7" fmla="*/ 486 h 774"/>
                <a:gd name="T8" fmla="*/ 207 w 308"/>
                <a:gd name="T9" fmla="*/ 565 h 774"/>
                <a:gd name="T10" fmla="*/ 157 w 308"/>
                <a:gd name="T11" fmla="*/ 639 h 774"/>
                <a:gd name="T12" fmla="*/ 148 w 308"/>
                <a:gd name="T13" fmla="*/ 643 h 774"/>
                <a:gd name="T14" fmla="*/ 146 w 308"/>
                <a:gd name="T15" fmla="*/ 634 h 774"/>
                <a:gd name="T16" fmla="*/ 157 w 308"/>
                <a:gd name="T17" fmla="*/ 610 h 774"/>
                <a:gd name="T18" fmla="*/ 178 w 308"/>
                <a:gd name="T19" fmla="*/ 553 h 774"/>
                <a:gd name="T20" fmla="*/ 217 w 308"/>
                <a:gd name="T21" fmla="*/ 455 h 774"/>
                <a:gd name="T22" fmla="*/ 239 w 308"/>
                <a:gd name="T23" fmla="*/ 368 h 774"/>
                <a:gd name="T24" fmla="*/ 230 w 308"/>
                <a:gd name="T25" fmla="*/ 321 h 774"/>
                <a:gd name="T26" fmla="*/ 226 w 308"/>
                <a:gd name="T27" fmla="*/ 307 h 774"/>
                <a:gd name="T28" fmla="*/ 232 w 308"/>
                <a:gd name="T29" fmla="*/ 233 h 774"/>
                <a:gd name="T30" fmla="*/ 253 w 308"/>
                <a:gd name="T31" fmla="*/ 155 h 774"/>
                <a:gd name="T32" fmla="*/ 279 w 308"/>
                <a:gd name="T33" fmla="*/ 115 h 774"/>
                <a:gd name="T34" fmla="*/ 298 w 308"/>
                <a:gd name="T35" fmla="*/ 44 h 774"/>
                <a:gd name="T36" fmla="*/ 274 w 308"/>
                <a:gd name="T37" fmla="*/ 8 h 774"/>
                <a:gd name="T38" fmla="*/ 228 w 308"/>
                <a:gd name="T39" fmla="*/ 6 h 774"/>
                <a:gd name="T40" fmla="*/ 159 w 308"/>
                <a:gd name="T41" fmla="*/ 29 h 774"/>
                <a:gd name="T42" fmla="*/ 101 w 308"/>
                <a:gd name="T43" fmla="*/ 53 h 774"/>
                <a:gd name="T44" fmla="*/ 56 w 308"/>
                <a:gd name="T45" fmla="*/ 79 h 774"/>
                <a:gd name="T46" fmla="*/ 37 w 308"/>
                <a:gd name="T47" fmla="*/ 121 h 774"/>
                <a:gd name="T48" fmla="*/ 57 w 308"/>
                <a:gd name="T49" fmla="*/ 162 h 774"/>
                <a:gd name="T50" fmla="*/ 67 w 308"/>
                <a:gd name="T51" fmla="*/ 176 h 774"/>
                <a:gd name="T52" fmla="*/ 132 w 308"/>
                <a:gd name="T53" fmla="*/ 198 h 774"/>
                <a:gd name="T54" fmla="*/ 180 w 308"/>
                <a:gd name="T55" fmla="*/ 173 h 774"/>
                <a:gd name="T56" fmla="*/ 195 w 308"/>
                <a:gd name="T57" fmla="*/ 179 h 774"/>
                <a:gd name="T58" fmla="*/ 197 w 308"/>
                <a:gd name="T59" fmla="*/ 211 h 774"/>
                <a:gd name="T60" fmla="*/ 190 w 308"/>
                <a:gd name="T61" fmla="*/ 289 h 774"/>
                <a:gd name="T62" fmla="*/ 160 w 308"/>
                <a:gd name="T63" fmla="*/ 313 h 774"/>
                <a:gd name="T64" fmla="*/ 115 w 308"/>
                <a:gd name="T65" fmla="*/ 321 h 774"/>
                <a:gd name="T66" fmla="*/ 19 w 308"/>
                <a:gd name="T67" fmla="*/ 417 h 774"/>
                <a:gd name="T68" fmla="*/ 13 w 308"/>
                <a:gd name="T69" fmla="*/ 498 h 774"/>
                <a:gd name="T70" fmla="*/ 86 w 308"/>
                <a:gd name="T71" fmla="*/ 555 h 774"/>
                <a:gd name="T72" fmla="*/ 95 w 308"/>
                <a:gd name="T73" fmla="*/ 569 h 774"/>
                <a:gd name="T74" fmla="*/ 63 w 308"/>
                <a:gd name="T75" fmla="*/ 668 h 774"/>
                <a:gd name="T76" fmla="*/ 55 w 308"/>
                <a:gd name="T77" fmla="*/ 734 h 774"/>
                <a:gd name="T78" fmla="*/ 101 w 308"/>
                <a:gd name="T79" fmla="*/ 769 h 774"/>
                <a:gd name="T80" fmla="*/ 128 w 308"/>
                <a:gd name="T81" fmla="*/ 754 h 774"/>
                <a:gd name="T82" fmla="*/ 208 w 308"/>
                <a:gd name="T83" fmla="*/ 643 h 774"/>
                <a:gd name="T84" fmla="*/ 231 w 308"/>
                <a:gd name="T85" fmla="*/ 598 h 774"/>
                <a:gd name="T86" fmla="*/ 260 w 308"/>
                <a:gd name="T87" fmla="*/ 528 h 774"/>
                <a:gd name="T88" fmla="*/ 280 w 308"/>
                <a:gd name="T89" fmla="*/ 469 h 774"/>
                <a:gd name="T90" fmla="*/ 299 w 308"/>
                <a:gd name="T91" fmla="*/ 409 h 774"/>
                <a:gd name="T92" fmla="*/ 307 w 308"/>
                <a:gd name="T93" fmla="*/ 389 h 774"/>
                <a:gd name="T94" fmla="*/ 131 w 308"/>
                <a:gd name="T95" fmla="*/ 454 h 774"/>
                <a:gd name="T96" fmla="*/ 125 w 308"/>
                <a:gd name="T97" fmla="*/ 465 h 774"/>
                <a:gd name="T98" fmla="*/ 104 w 308"/>
                <a:gd name="T99" fmla="*/ 475 h 774"/>
                <a:gd name="T100" fmla="*/ 90 w 308"/>
                <a:gd name="T101" fmla="*/ 449 h 774"/>
                <a:gd name="T102" fmla="*/ 138 w 308"/>
                <a:gd name="T103" fmla="*/ 389 h 774"/>
                <a:gd name="T104" fmla="*/ 148 w 308"/>
                <a:gd name="T105" fmla="*/ 392 h 774"/>
                <a:gd name="T106" fmla="*/ 144 w 308"/>
                <a:gd name="T107" fmla="*/ 413 h 774"/>
                <a:gd name="T108" fmla="*/ 131 w 308"/>
                <a:gd name="T109" fmla="*/ 45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8" h="774">
                  <a:moveTo>
                    <a:pt x="307" y="389"/>
                  </a:moveTo>
                  <a:cubicBezTo>
                    <a:pt x="308" y="385"/>
                    <a:pt x="308" y="377"/>
                    <a:pt x="304" y="376"/>
                  </a:cubicBezTo>
                  <a:cubicBezTo>
                    <a:pt x="300" y="375"/>
                    <a:pt x="298" y="382"/>
                    <a:pt x="296" y="386"/>
                  </a:cubicBezTo>
                  <a:cubicBezTo>
                    <a:pt x="280" y="419"/>
                    <a:pt x="264" y="453"/>
                    <a:pt x="248" y="486"/>
                  </a:cubicBezTo>
                  <a:cubicBezTo>
                    <a:pt x="234" y="512"/>
                    <a:pt x="221" y="539"/>
                    <a:pt x="207" y="565"/>
                  </a:cubicBezTo>
                  <a:cubicBezTo>
                    <a:pt x="193" y="592"/>
                    <a:pt x="180" y="619"/>
                    <a:pt x="157" y="639"/>
                  </a:cubicBezTo>
                  <a:cubicBezTo>
                    <a:pt x="155" y="642"/>
                    <a:pt x="151" y="642"/>
                    <a:pt x="148" y="643"/>
                  </a:cubicBezTo>
                  <a:cubicBezTo>
                    <a:pt x="147" y="640"/>
                    <a:pt x="145" y="636"/>
                    <a:pt x="146" y="634"/>
                  </a:cubicBezTo>
                  <a:cubicBezTo>
                    <a:pt x="149" y="626"/>
                    <a:pt x="153" y="618"/>
                    <a:pt x="157" y="610"/>
                  </a:cubicBezTo>
                  <a:cubicBezTo>
                    <a:pt x="164" y="591"/>
                    <a:pt x="171" y="572"/>
                    <a:pt x="178" y="553"/>
                  </a:cubicBezTo>
                  <a:cubicBezTo>
                    <a:pt x="191" y="520"/>
                    <a:pt x="205" y="488"/>
                    <a:pt x="217" y="455"/>
                  </a:cubicBezTo>
                  <a:cubicBezTo>
                    <a:pt x="226" y="427"/>
                    <a:pt x="233" y="397"/>
                    <a:pt x="239" y="368"/>
                  </a:cubicBezTo>
                  <a:cubicBezTo>
                    <a:pt x="243" y="352"/>
                    <a:pt x="241" y="336"/>
                    <a:pt x="230" y="321"/>
                  </a:cubicBezTo>
                  <a:cubicBezTo>
                    <a:pt x="227" y="317"/>
                    <a:pt x="225" y="312"/>
                    <a:pt x="226" y="307"/>
                  </a:cubicBezTo>
                  <a:cubicBezTo>
                    <a:pt x="227" y="282"/>
                    <a:pt x="230" y="258"/>
                    <a:pt x="232" y="233"/>
                  </a:cubicBezTo>
                  <a:cubicBezTo>
                    <a:pt x="235" y="206"/>
                    <a:pt x="241" y="180"/>
                    <a:pt x="253" y="155"/>
                  </a:cubicBezTo>
                  <a:cubicBezTo>
                    <a:pt x="259" y="140"/>
                    <a:pt x="269" y="128"/>
                    <a:pt x="279" y="115"/>
                  </a:cubicBezTo>
                  <a:cubicBezTo>
                    <a:pt x="296" y="95"/>
                    <a:pt x="299" y="69"/>
                    <a:pt x="298" y="44"/>
                  </a:cubicBezTo>
                  <a:cubicBezTo>
                    <a:pt x="298" y="29"/>
                    <a:pt x="291" y="15"/>
                    <a:pt x="274" y="8"/>
                  </a:cubicBezTo>
                  <a:cubicBezTo>
                    <a:pt x="259" y="2"/>
                    <a:pt x="244" y="0"/>
                    <a:pt x="228" y="6"/>
                  </a:cubicBezTo>
                  <a:cubicBezTo>
                    <a:pt x="205" y="14"/>
                    <a:pt x="182" y="20"/>
                    <a:pt x="159" y="29"/>
                  </a:cubicBezTo>
                  <a:cubicBezTo>
                    <a:pt x="140" y="36"/>
                    <a:pt x="120" y="44"/>
                    <a:pt x="101" y="53"/>
                  </a:cubicBezTo>
                  <a:cubicBezTo>
                    <a:pt x="85" y="61"/>
                    <a:pt x="70" y="69"/>
                    <a:pt x="56" y="79"/>
                  </a:cubicBezTo>
                  <a:cubicBezTo>
                    <a:pt x="43" y="89"/>
                    <a:pt x="35" y="105"/>
                    <a:pt x="37" y="121"/>
                  </a:cubicBezTo>
                  <a:cubicBezTo>
                    <a:pt x="38" y="136"/>
                    <a:pt x="44" y="151"/>
                    <a:pt x="57" y="162"/>
                  </a:cubicBezTo>
                  <a:cubicBezTo>
                    <a:pt x="61" y="166"/>
                    <a:pt x="64" y="171"/>
                    <a:pt x="67" y="176"/>
                  </a:cubicBezTo>
                  <a:cubicBezTo>
                    <a:pt x="80" y="198"/>
                    <a:pt x="109" y="208"/>
                    <a:pt x="132" y="198"/>
                  </a:cubicBezTo>
                  <a:cubicBezTo>
                    <a:pt x="149" y="190"/>
                    <a:pt x="164" y="181"/>
                    <a:pt x="180" y="173"/>
                  </a:cubicBezTo>
                  <a:cubicBezTo>
                    <a:pt x="189" y="168"/>
                    <a:pt x="193" y="169"/>
                    <a:pt x="195" y="179"/>
                  </a:cubicBezTo>
                  <a:cubicBezTo>
                    <a:pt x="196" y="189"/>
                    <a:pt x="196" y="198"/>
                    <a:pt x="197" y="211"/>
                  </a:cubicBezTo>
                  <a:cubicBezTo>
                    <a:pt x="195" y="235"/>
                    <a:pt x="193" y="262"/>
                    <a:pt x="190" y="289"/>
                  </a:cubicBezTo>
                  <a:cubicBezTo>
                    <a:pt x="188" y="307"/>
                    <a:pt x="177" y="313"/>
                    <a:pt x="160" y="313"/>
                  </a:cubicBezTo>
                  <a:cubicBezTo>
                    <a:pt x="145" y="313"/>
                    <a:pt x="128" y="314"/>
                    <a:pt x="115" y="321"/>
                  </a:cubicBezTo>
                  <a:cubicBezTo>
                    <a:pt x="71" y="340"/>
                    <a:pt x="42" y="375"/>
                    <a:pt x="19" y="417"/>
                  </a:cubicBezTo>
                  <a:cubicBezTo>
                    <a:pt x="6" y="443"/>
                    <a:pt x="0" y="468"/>
                    <a:pt x="13" y="498"/>
                  </a:cubicBezTo>
                  <a:cubicBezTo>
                    <a:pt x="28" y="531"/>
                    <a:pt x="49" y="552"/>
                    <a:pt x="86" y="555"/>
                  </a:cubicBezTo>
                  <a:cubicBezTo>
                    <a:pt x="95" y="556"/>
                    <a:pt x="98" y="560"/>
                    <a:pt x="95" y="569"/>
                  </a:cubicBezTo>
                  <a:cubicBezTo>
                    <a:pt x="84" y="602"/>
                    <a:pt x="73" y="635"/>
                    <a:pt x="63" y="668"/>
                  </a:cubicBezTo>
                  <a:cubicBezTo>
                    <a:pt x="57" y="689"/>
                    <a:pt x="50" y="711"/>
                    <a:pt x="55" y="734"/>
                  </a:cubicBezTo>
                  <a:cubicBezTo>
                    <a:pt x="60" y="756"/>
                    <a:pt x="81" y="774"/>
                    <a:pt x="101" y="769"/>
                  </a:cubicBezTo>
                  <a:cubicBezTo>
                    <a:pt x="111" y="767"/>
                    <a:pt x="120" y="761"/>
                    <a:pt x="128" y="754"/>
                  </a:cubicBezTo>
                  <a:cubicBezTo>
                    <a:pt x="164" y="725"/>
                    <a:pt x="188" y="686"/>
                    <a:pt x="208" y="643"/>
                  </a:cubicBezTo>
                  <a:cubicBezTo>
                    <a:pt x="215" y="628"/>
                    <a:pt x="224" y="614"/>
                    <a:pt x="231" y="598"/>
                  </a:cubicBezTo>
                  <a:cubicBezTo>
                    <a:pt x="242" y="575"/>
                    <a:pt x="251" y="552"/>
                    <a:pt x="260" y="528"/>
                  </a:cubicBezTo>
                  <a:cubicBezTo>
                    <a:pt x="268" y="510"/>
                    <a:pt x="279" y="470"/>
                    <a:pt x="280" y="469"/>
                  </a:cubicBezTo>
                  <a:cubicBezTo>
                    <a:pt x="286" y="449"/>
                    <a:pt x="292" y="429"/>
                    <a:pt x="299" y="409"/>
                  </a:cubicBezTo>
                  <a:cubicBezTo>
                    <a:pt x="301" y="402"/>
                    <a:pt x="306" y="396"/>
                    <a:pt x="307" y="389"/>
                  </a:cubicBezTo>
                  <a:close/>
                  <a:moveTo>
                    <a:pt x="131" y="454"/>
                  </a:moveTo>
                  <a:cubicBezTo>
                    <a:pt x="130" y="458"/>
                    <a:pt x="128" y="462"/>
                    <a:pt x="125" y="465"/>
                  </a:cubicBezTo>
                  <a:cubicBezTo>
                    <a:pt x="120" y="471"/>
                    <a:pt x="115" y="479"/>
                    <a:pt x="104" y="475"/>
                  </a:cubicBezTo>
                  <a:cubicBezTo>
                    <a:pt x="96" y="472"/>
                    <a:pt x="89" y="459"/>
                    <a:pt x="90" y="449"/>
                  </a:cubicBezTo>
                  <a:cubicBezTo>
                    <a:pt x="95" y="420"/>
                    <a:pt x="115" y="403"/>
                    <a:pt x="138" y="389"/>
                  </a:cubicBezTo>
                  <a:cubicBezTo>
                    <a:pt x="140" y="388"/>
                    <a:pt x="145" y="391"/>
                    <a:pt x="148" y="392"/>
                  </a:cubicBezTo>
                  <a:cubicBezTo>
                    <a:pt x="146" y="401"/>
                    <a:pt x="146" y="407"/>
                    <a:pt x="144" y="413"/>
                  </a:cubicBezTo>
                  <a:cubicBezTo>
                    <a:pt x="140" y="427"/>
                    <a:pt x="136" y="441"/>
                    <a:pt x="131" y="45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2"/>
            <p:cNvSpPr>
              <a:spLocks/>
            </p:cNvSpPr>
            <p:nvPr/>
          </p:nvSpPr>
          <p:spPr bwMode="auto">
            <a:xfrm>
              <a:off x="3265487" y="-985838"/>
              <a:ext cx="400050" cy="276225"/>
            </a:xfrm>
            <a:custGeom>
              <a:avLst/>
              <a:gdLst>
                <a:gd name="T0" fmla="*/ 35 w 524"/>
                <a:gd name="T1" fmla="*/ 339 h 361"/>
                <a:gd name="T2" fmla="*/ 55 w 524"/>
                <a:gd name="T3" fmla="*/ 346 h 361"/>
                <a:gd name="T4" fmla="*/ 107 w 524"/>
                <a:gd name="T5" fmla="*/ 354 h 361"/>
                <a:gd name="T6" fmla="*/ 128 w 524"/>
                <a:gd name="T7" fmla="*/ 332 h 361"/>
                <a:gd name="T8" fmla="*/ 131 w 524"/>
                <a:gd name="T9" fmla="*/ 294 h 361"/>
                <a:gd name="T10" fmla="*/ 129 w 524"/>
                <a:gd name="T11" fmla="*/ 259 h 361"/>
                <a:gd name="T12" fmla="*/ 134 w 524"/>
                <a:gd name="T13" fmla="*/ 195 h 361"/>
                <a:gd name="T14" fmla="*/ 141 w 524"/>
                <a:gd name="T15" fmla="*/ 188 h 361"/>
                <a:gd name="T16" fmla="*/ 149 w 524"/>
                <a:gd name="T17" fmla="*/ 194 h 361"/>
                <a:gd name="T18" fmla="*/ 205 w 524"/>
                <a:gd name="T19" fmla="*/ 245 h 361"/>
                <a:gd name="T20" fmla="*/ 209 w 524"/>
                <a:gd name="T21" fmla="*/ 266 h 361"/>
                <a:gd name="T22" fmla="*/ 184 w 524"/>
                <a:gd name="T23" fmla="*/ 291 h 361"/>
                <a:gd name="T24" fmla="*/ 168 w 524"/>
                <a:gd name="T25" fmla="*/ 312 h 361"/>
                <a:gd name="T26" fmla="*/ 168 w 524"/>
                <a:gd name="T27" fmla="*/ 344 h 361"/>
                <a:gd name="T28" fmla="*/ 198 w 524"/>
                <a:gd name="T29" fmla="*/ 334 h 361"/>
                <a:gd name="T30" fmla="*/ 428 w 524"/>
                <a:gd name="T31" fmla="*/ 159 h 361"/>
                <a:gd name="T32" fmla="*/ 458 w 524"/>
                <a:gd name="T33" fmla="*/ 143 h 361"/>
                <a:gd name="T34" fmla="*/ 471 w 524"/>
                <a:gd name="T35" fmla="*/ 138 h 361"/>
                <a:gd name="T36" fmla="*/ 499 w 524"/>
                <a:gd name="T37" fmla="*/ 126 h 361"/>
                <a:gd name="T38" fmla="*/ 516 w 524"/>
                <a:gd name="T39" fmla="*/ 104 h 361"/>
                <a:gd name="T40" fmla="*/ 524 w 524"/>
                <a:gd name="T41" fmla="*/ 69 h 361"/>
                <a:gd name="T42" fmla="*/ 521 w 524"/>
                <a:gd name="T43" fmla="*/ 49 h 361"/>
                <a:gd name="T44" fmla="*/ 512 w 524"/>
                <a:gd name="T45" fmla="*/ 31 h 361"/>
                <a:gd name="T46" fmla="*/ 481 w 524"/>
                <a:gd name="T47" fmla="*/ 5 h 361"/>
                <a:gd name="T48" fmla="*/ 444 w 524"/>
                <a:gd name="T49" fmla="*/ 1 h 361"/>
                <a:gd name="T50" fmla="*/ 409 w 524"/>
                <a:gd name="T51" fmla="*/ 11 h 361"/>
                <a:gd name="T52" fmla="*/ 393 w 524"/>
                <a:gd name="T53" fmla="*/ 20 h 361"/>
                <a:gd name="T54" fmla="*/ 390 w 524"/>
                <a:gd name="T55" fmla="*/ 25 h 361"/>
                <a:gd name="T56" fmla="*/ 404 w 524"/>
                <a:gd name="T57" fmla="*/ 35 h 361"/>
                <a:gd name="T58" fmla="*/ 401 w 524"/>
                <a:gd name="T59" fmla="*/ 54 h 361"/>
                <a:gd name="T60" fmla="*/ 374 w 524"/>
                <a:gd name="T61" fmla="*/ 96 h 361"/>
                <a:gd name="T62" fmla="*/ 266 w 524"/>
                <a:gd name="T63" fmla="*/ 213 h 361"/>
                <a:gd name="T64" fmla="*/ 270 w 524"/>
                <a:gd name="T65" fmla="*/ 174 h 361"/>
                <a:gd name="T66" fmla="*/ 256 w 524"/>
                <a:gd name="T67" fmla="*/ 90 h 361"/>
                <a:gd name="T68" fmla="*/ 229 w 524"/>
                <a:gd name="T69" fmla="*/ 65 h 361"/>
                <a:gd name="T70" fmla="*/ 206 w 524"/>
                <a:gd name="T71" fmla="*/ 73 h 361"/>
                <a:gd name="T72" fmla="*/ 202 w 524"/>
                <a:gd name="T73" fmla="*/ 75 h 361"/>
                <a:gd name="T74" fmla="*/ 160 w 524"/>
                <a:gd name="T75" fmla="*/ 123 h 361"/>
                <a:gd name="T76" fmla="*/ 125 w 524"/>
                <a:gd name="T77" fmla="*/ 185 h 361"/>
                <a:gd name="T78" fmla="*/ 115 w 524"/>
                <a:gd name="T79" fmla="*/ 191 h 361"/>
                <a:gd name="T80" fmla="*/ 110 w 524"/>
                <a:gd name="T81" fmla="*/ 179 h 361"/>
                <a:gd name="T82" fmla="*/ 97 w 524"/>
                <a:gd name="T83" fmla="*/ 128 h 361"/>
                <a:gd name="T84" fmla="*/ 63 w 524"/>
                <a:gd name="T85" fmla="*/ 114 h 361"/>
                <a:gd name="T86" fmla="*/ 20 w 524"/>
                <a:gd name="T87" fmla="*/ 152 h 361"/>
                <a:gd name="T88" fmla="*/ 0 w 524"/>
                <a:gd name="T89" fmla="*/ 250 h 361"/>
                <a:gd name="T90" fmla="*/ 3 w 524"/>
                <a:gd name="T91" fmla="*/ 287 h 361"/>
                <a:gd name="T92" fmla="*/ 35 w 524"/>
                <a:gd name="T93" fmla="*/ 33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4" h="361">
                  <a:moveTo>
                    <a:pt x="35" y="339"/>
                  </a:moveTo>
                  <a:cubicBezTo>
                    <a:pt x="42" y="341"/>
                    <a:pt x="49" y="343"/>
                    <a:pt x="55" y="346"/>
                  </a:cubicBezTo>
                  <a:cubicBezTo>
                    <a:pt x="71" y="356"/>
                    <a:pt x="88" y="361"/>
                    <a:pt x="107" y="354"/>
                  </a:cubicBezTo>
                  <a:cubicBezTo>
                    <a:pt x="120" y="350"/>
                    <a:pt x="126" y="346"/>
                    <a:pt x="128" y="332"/>
                  </a:cubicBezTo>
                  <a:cubicBezTo>
                    <a:pt x="129" y="319"/>
                    <a:pt x="131" y="307"/>
                    <a:pt x="131" y="294"/>
                  </a:cubicBezTo>
                  <a:cubicBezTo>
                    <a:pt x="132" y="283"/>
                    <a:pt x="132" y="270"/>
                    <a:pt x="129" y="259"/>
                  </a:cubicBezTo>
                  <a:cubicBezTo>
                    <a:pt x="121" y="236"/>
                    <a:pt x="123" y="215"/>
                    <a:pt x="134" y="195"/>
                  </a:cubicBezTo>
                  <a:cubicBezTo>
                    <a:pt x="135" y="192"/>
                    <a:pt x="139" y="188"/>
                    <a:pt x="141" y="188"/>
                  </a:cubicBezTo>
                  <a:cubicBezTo>
                    <a:pt x="144" y="188"/>
                    <a:pt x="148" y="192"/>
                    <a:pt x="149" y="194"/>
                  </a:cubicBezTo>
                  <a:cubicBezTo>
                    <a:pt x="161" y="218"/>
                    <a:pt x="181" y="234"/>
                    <a:pt x="205" y="245"/>
                  </a:cubicBezTo>
                  <a:cubicBezTo>
                    <a:pt x="227" y="252"/>
                    <a:pt x="209" y="266"/>
                    <a:pt x="209" y="266"/>
                  </a:cubicBezTo>
                  <a:cubicBezTo>
                    <a:pt x="209" y="266"/>
                    <a:pt x="188" y="286"/>
                    <a:pt x="184" y="291"/>
                  </a:cubicBezTo>
                  <a:cubicBezTo>
                    <a:pt x="180" y="296"/>
                    <a:pt x="166" y="310"/>
                    <a:pt x="168" y="312"/>
                  </a:cubicBezTo>
                  <a:cubicBezTo>
                    <a:pt x="172" y="315"/>
                    <a:pt x="165" y="341"/>
                    <a:pt x="168" y="344"/>
                  </a:cubicBezTo>
                  <a:cubicBezTo>
                    <a:pt x="175" y="349"/>
                    <a:pt x="198" y="334"/>
                    <a:pt x="198" y="334"/>
                  </a:cubicBezTo>
                  <a:cubicBezTo>
                    <a:pt x="198" y="334"/>
                    <a:pt x="399" y="184"/>
                    <a:pt x="428" y="159"/>
                  </a:cubicBezTo>
                  <a:cubicBezTo>
                    <a:pt x="434" y="154"/>
                    <a:pt x="454" y="145"/>
                    <a:pt x="458" y="143"/>
                  </a:cubicBezTo>
                  <a:cubicBezTo>
                    <a:pt x="463" y="142"/>
                    <a:pt x="467" y="140"/>
                    <a:pt x="471" y="138"/>
                  </a:cubicBezTo>
                  <a:cubicBezTo>
                    <a:pt x="481" y="136"/>
                    <a:pt x="490" y="132"/>
                    <a:pt x="499" y="126"/>
                  </a:cubicBezTo>
                  <a:cubicBezTo>
                    <a:pt x="504" y="122"/>
                    <a:pt x="515" y="106"/>
                    <a:pt x="516" y="104"/>
                  </a:cubicBezTo>
                  <a:cubicBezTo>
                    <a:pt x="524" y="88"/>
                    <a:pt x="523" y="74"/>
                    <a:pt x="524" y="69"/>
                  </a:cubicBezTo>
                  <a:cubicBezTo>
                    <a:pt x="524" y="65"/>
                    <a:pt x="522" y="54"/>
                    <a:pt x="521" y="49"/>
                  </a:cubicBezTo>
                  <a:cubicBezTo>
                    <a:pt x="518" y="39"/>
                    <a:pt x="512" y="32"/>
                    <a:pt x="512" y="31"/>
                  </a:cubicBezTo>
                  <a:cubicBezTo>
                    <a:pt x="507" y="21"/>
                    <a:pt x="490" y="8"/>
                    <a:pt x="481" y="5"/>
                  </a:cubicBezTo>
                  <a:cubicBezTo>
                    <a:pt x="476" y="3"/>
                    <a:pt x="459" y="0"/>
                    <a:pt x="444" y="1"/>
                  </a:cubicBezTo>
                  <a:cubicBezTo>
                    <a:pt x="429" y="3"/>
                    <a:pt x="417" y="8"/>
                    <a:pt x="409" y="11"/>
                  </a:cubicBezTo>
                  <a:cubicBezTo>
                    <a:pt x="400" y="15"/>
                    <a:pt x="394" y="19"/>
                    <a:pt x="393" y="20"/>
                  </a:cubicBezTo>
                  <a:cubicBezTo>
                    <a:pt x="392" y="21"/>
                    <a:pt x="389" y="24"/>
                    <a:pt x="390" y="25"/>
                  </a:cubicBezTo>
                  <a:cubicBezTo>
                    <a:pt x="391" y="27"/>
                    <a:pt x="402" y="31"/>
                    <a:pt x="404" y="35"/>
                  </a:cubicBezTo>
                  <a:cubicBezTo>
                    <a:pt x="407" y="41"/>
                    <a:pt x="405" y="45"/>
                    <a:pt x="401" y="54"/>
                  </a:cubicBezTo>
                  <a:cubicBezTo>
                    <a:pt x="397" y="63"/>
                    <a:pt x="391" y="77"/>
                    <a:pt x="374" y="96"/>
                  </a:cubicBezTo>
                  <a:cubicBezTo>
                    <a:pt x="358" y="116"/>
                    <a:pt x="280" y="199"/>
                    <a:pt x="266" y="213"/>
                  </a:cubicBezTo>
                  <a:cubicBezTo>
                    <a:pt x="266" y="211"/>
                    <a:pt x="269" y="185"/>
                    <a:pt x="270" y="174"/>
                  </a:cubicBezTo>
                  <a:cubicBezTo>
                    <a:pt x="274" y="144"/>
                    <a:pt x="276" y="115"/>
                    <a:pt x="256" y="90"/>
                  </a:cubicBezTo>
                  <a:cubicBezTo>
                    <a:pt x="249" y="80"/>
                    <a:pt x="240" y="70"/>
                    <a:pt x="229" y="65"/>
                  </a:cubicBezTo>
                  <a:cubicBezTo>
                    <a:pt x="224" y="62"/>
                    <a:pt x="214" y="70"/>
                    <a:pt x="206" y="73"/>
                  </a:cubicBezTo>
                  <a:cubicBezTo>
                    <a:pt x="204" y="74"/>
                    <a:pt x="203" y="75"/>
                    <a:pt x="202" y="75"/>
                  </a:cubicBezTo>
                  <a:cubicBezTo>
                    <a:pt x="180" y="85"/>
                    <a:pt x="167" y="102"/>
                    <a:pt x="160" y="123"/>
                  </a:cubicBezTo>
                  <a:cubicBezTo>
                    <a:pt x="152" y="146"/>
                    <a:pt x="143" y="168"/>
                    <a:pt x="125" y="185"/>
                  </a:cubicBezTo>
                  <a:cubicBezTo>
                    <a:pt x="122" y="188"/>
                    <a:pt x="118" y="189"/>
                    <a:pt x="115" y="191"/>
                  </a:cubicBezTo>
                  <a:cubicBezTo>
                    <a:pt x="113" y="187"/>
                    <a:pt x="111" y="183"/>
                    <a:pt x="110" y="179"/>
                  </a:cubicBezTo>
                  <a:cubicBezTo>
                    <a:pt x="106" y="162"/>
                    <a:pt x="103" y="144"/>
                    <a:pt x="97" y="128"/>
                  </a:cubicBezTo>
                  <a:cubicBezTo>
                    <a:pt x="91" y="113"/>
                    <a:pt x="77" y="108"/>
                    <a:pt x="63" y="114"/>
                  </a:cubicBezTo>
                  <a:cubicBezTo>
                    <a:pt x="44" y="121"/>
                    <a:pt x="29" y="133"/>
                    <a:pt x="20" y="152"/>
                  </a:cubicBezTo>
                  <a:cubicBezTo>
                    <a:pt x="5" y="183"/>
                    <a:pt x="1" y="216"/>
                    <a:pt x="0" y="250"/>
                  </a:cubicBezTo>
                  <a:cubicBezTo>
                    <a:pt x="1" y="262"/>
                    <a:pt x="0" y="275"/>
                    <a:pt x="3" y="287"/>
                  </a:cubicBezTo>
                  <a:cubicBezTo>
                    <a:pt x="7" y="309"/>
                    <a:pt x="13" y="329"/>
                    <a:pt x="35" y="3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3"/>
            <p:cNvSpPr>
              <a:spLocks/>
            </p:cNvSpPr>
            <p:nvPr/>
          </p:nvSpPr>
          <p:spPr bwMode="auto">
            <a:xfrm>
              <a:off x="3279775" y="-790575"/>
              <a:ext cx="455613" cy="174625"/>
            </a:xfrm>
            <a:custGeom>
              <a:avLst/>
              <a:gdLst>
                <a:gd name="T0" fmla="*/ 388 w 597"/>
                <a:gd name="T1" fmla="*/ 10 h 228"/>
                <a:gd name="T2" fmla="*/ 260 w 597"/>
                <a:gd name="T3" fmla="*/ 48 h 228"/>
                <a:gd name="T4" fmla="*/ 106 w 597"/>
                <a:gd name="T5" fmla="*/ 130 h 228"/>
                <a:gd name="T6" fmla="*/ 4 w 597"/>
                <a:gd name="T7" fmla="*/ 198 h 228"/>
                <a:gd name="T8" fmla="*/ 6 w 597"/>
                <a:gd name="T9" fmla="*/ 203 h 228"/>
                <a:gd name="T10" fmla="*/ 57 w 597"/>
                <a:gd name="T11" fmla="*/ 195 h 228"/>
                <a:gd name="T12" fmla="*/ 136 w 597"/>
                <a:gd name="T13" fmla="*/ 175 h 228"/>
                <a:gd name="T14" fmla="*/ 186 w 597"/>
                <a:gd name="T15" fmla="*/ 142 h 228"/>
                <a:gd name="T16" fmla="*/ 320 w 597"/>
                <a:gd name="T17" fmla="*/ 70 h 228"/>
                <a:gd name="T18" fmla="*/ 496 w 597"/>
                <a:gd name="T19" fmla="*/ 33 h 228"/>
                <a:gd name="T20" fmla="*/ 530 w 597"/>
                <a:gd name="T21" fmla="*/ 62 h 228"/>
                <a:gd name="T22" fmla="*/ 503 w 597"/>
                <a:gd name="T23" fmla="*/ 120 h 228"/>
                <a:gd name="T24" fmla="*/ 443 w 597"/>
                <a:gd name="T25" fmla="*/ 171 h 228"/>
                <a:gd name="T26" fmla="*/ 366 w 597"/>
                <a:gd name="T27" fmla="*/ 217 h 228"/>
                <a:gd name="T28" fmla="*/ 364 w 597"/>
                <a:gd name="T29" fmla="*/ 220 h 228"/>
                <a:gd name="T30" fmla="*/ 364 w 597"/>
                <a:gd name="T31" fmla="*/ 220 h 228"/>
                <a:gd name="T32" fmla="*/ 367 w 597"/>
                <a:gd name="T33" fmla="*/ 224 h 228"/>
                <a:gd name="T34" fmla="*/ 380 w 597"/>
                <a:gd name="T35" fmla="*/ 228 h 228"/>
                <a:gd name="T36" fmla="*/ 425 w 597"/>
                <a:gd name="T37" fmla="*/ 226 h 228"/>
                <a:gd name="T38" fmla="*/ 550 w 597"/>
                <a:gd name="T39" fmla="*/ 177 h 228"/>
                <a:gd name="T40" fmla="*/ 596 w 597"/>
                <a:gd name="T41" fmla="*/ 102 h 228"/>
                <a:gd name="T42" fmla="*/ 587 w 597"/>
                <a:gd name="T43" fmla="*/ 54 h 228"/>
                <a:gd name="T44" fmla="*/ 528 w 597"/>
                <a:gd name="T45" fmla="*/ 11 h 228"/>
                <a:gd name="T46" fmla="*/ 388 w 597"/>
                <a:gd name="T47" fmla="*/ 1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7" h="228">
                  <a:moveTo>
                    <a:pt x="388" y="10"/>
                  </a:moveTo>
                  <a:cubicBezTo>
                    <a:pt x="343" y="20"/>
                    <a:pt x="330" y="20"/>
                    <a:pt x="260" y="48"/>
                  </a:cubicBezTo>
                  <a:cubicBezTo>
                    <a:pt x="190" y="76"/>
                    <a:pt x="125" y="118"/>
                    <a:pt x="106" y="130"/>
                  </a:cubicBezTo>
                  <a:cubicBezTo>
                    <a:pt x="81" y="145"/>
                    <a:pt x="8" y="194"/>
                    <a:pt x="4" y="198"/>
                  </a:cubicBezTo>
                  <a:cubicBezTo>
                    <a:pt x="0" y="202"/>
                    <a:pt x="2" y="203"/>
                    <a:pt x="6" y="203"/>
                  </a:cubicBezTo>
                  <a:cubicBezTo>
                    <a:pt x="10" y="203"/>
                    <a:pt x="49" y="195"/>
                    <a:pt x="57" y="195"/>
                  </a:cubicBezTo>
                  <a:cubicBezTo>
                    <a:pt x="85" y="196"/>
                    <a:pt x="111" y="189"/>
                    <a:pt x="136" y="175"/>
                  </a:cubicBezTo>
                  <a:cubicBezTo>
                    <a:pt x="155" y="165"/>
                    <a:pt x="171" y="154"/>
                    <a:pt x="186" y="142"/>
                  </a:cubicBezTo>
                  <a:cubicBezTo>
                    <a:pt x="225" y="111"/>
                    <a:pt x="297" y="78"/>
                    <a:pt x="320" y="70"/>
                  </a:cubicBezTo>
                  <a:cubicBezTo>
                    <a:pt x="380" y="48"/>
                    <a:pt x="457" y="30"/>
                    <a:pt x="496" y="33"/>
                  </a:cubicBezTo>
                  <a:cubicBezTo>
                    <a:pt x="512" y="34"/>
                    <a:pt x="527" y="43"/>
                    <a:pt x="530" y="62"/>
                  </a:cubicBezTo>
                  <a:cubicBezTo>
                    <a:pt x="533" y="77"/>
                    <a:pt x="513" y="110"/>
                    <a:pt x="503" y="120"/>
                  </a:cubicBezTo>
                  <a:cubicBezTo>
                    <a:pt x="494" y="130"/>
                    <a:pt x="469" y="152"/>
                    <a:pt x="443" y="171"/>
                  </a:cubicBezTo>
                  <a:cubicBezTo>
                    <a:pt x="413" y="191"/>
                    <a:pt x="369" y="216"/>
                    <a:pt x="366" y="217"/>
                  </a:cubicBezTo>
                  <a:cubicBezTo>
                    <a:pt x="363" y="219"/>
                    <a:pt x="364" y="220"/>
                    <a:pt x="364" y="220"/>
                  </a:cubicBezTo>
                  <a:cubicBezTo>
                    <a:pt x="364" y="220"/>
                    <a:pt x="364" y="219"/>
                    <a:pt x="364" y="220"/>
                  </a:cubicBezTo>
                  <a:cubicBezTo>
                    <a:pt x="364" y="222"/>
                    <a:pt x="365" y="222"/>
                    <a:pt x="367" y="224"/>
                  </a:cubicBezTo>
                  <a:cubicBezTo>
                    <a:pt x="370" y="225"/>
                    <a:pt x="373" y="228"/>
                    <a:pt x="380" y="228"/>
                  </a:cubicBezTo>
                  <a:cubicBezTo>
                    <a:pt x="383" y="228"/>
                    <a:pt x="421" y="226"/>
                    <a:pt x="425" y="226"/>
                  </a:cubicBezTo>
                  <a:cubicBezTo>
                    <a:pt x="451" y="224"/>
                    <a:pt x="505" y="216"/>
                    <a:pt x="550" y="177"/>
                  </a:cubicBezTo>
                  <a:cubicBezTo>
                    <a:pt x="573" y="156"/>
                    <a:pt x="593" y="137"/>
                    <a:pt x="596" y="102"/>
                  </a:cubicBezTo>
                  <a:cubicBezTo>
                    <a:pt x="597" y="90"/>
                    <a:pt x="596" y="73"/>
                    <a:pt x="587" y="54"/>
                  </a:cubicBezTo>
                  <a:cubicBezTo>
                    <a:pt x="576" y="29"/>
                    <a:pt x="549" y="18"/>
                    <a:pt x="528" y="11"/>
                  </a:cubicBezTo>
                  <a:cubicBezTo>
                    <a:pt x="493" y="0"/>
                    <a:pt x="438" y="0"/>
                    <a:pt x="388"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4"/>
            <p:cNvSpPr>
              <a:spLocks/>
            </p:cNvSpPr>
            <p:nvPr/>
          </p:nvSpPr>
          <p:spPr bwMode="auto">
            <a:xfrm>
              <a:off x="549275" y="-954088"/>
              <a:ext cx="160338" cy="173038"/>
            </a:xfrm>
            <a:custGeom>
              <a:avLst/>
              <a:gdLst>
                <a:gd name="T0" fmla="*/ 39 w 210"/>
                <a:gd name="T1" fmla="*/ 128 h 226"/>
                <a:gd name="T2" fmla="*/ 50 w 210"/>
                <a:gd name="T3" fmla="*/ 144 h 226"/>
                <a:gd name="T4" fmla="*/ 53 w 210"/>
                <a:gd name="T5" fmla="*/ 162 h 226"/>
                <a:gd name="T6" fmla="*/ 34 w 210"/>
                <a:gd name="T7" fmla="*/ 188 h 226"/>
                <a:gd name="T8" fmla="*/ 12 w 210"/>
                <a:gd name="T9" fmla="*/ 222 h 226"/>
                <a:gd name="T10" fmla="*/ 48 w 210"/>
                <a:gd name="T11" fmla="*/ 201 h 226"/>
                <a:gd name="T12" fmla="*/ 84 w 210"/>
                <a:gd name="T13" fmla="*/ 192 h 226"/>
                <a:gd name="T14" fmla="*/ 159 w 210"/>
                <a:gd name="T15" fmla="*/ 197 h 226"/>
                <a:gd name="T16" fmla="*/ 199 w 210"/>
                <a:gd name="T17" fmla="*/ 166 h 226"/>
                <a:gd name="T18" fmla="*/ 189 w 210"/>
                <a:gd name="T19" fmla="*/ 80 h 226"/>
                <a:gd name="T20" fmla="*/ 156 w 210"/>
                <a:gd name="T21" fmla="*/ 43 h 226"/>
                <a:gd name="T22" fmla="*/ 99 w 210"/>
                <a:gd name="T23" fmla="*/ 11 h 226"/>
                <a:gd name="T24" fmla="*/ 66 w 210"/>
                <a:gd name="T25" fmla="*/ 11 h 226"/>
                <a:gd name="T26" fmla="*/ 36 w 210"/>
                <a:gd name="T27" fmla="*/ 31 h 226"/>
                <a:gd name="T28" fmla="*/ 25 w 210"/>
                <a:gd name="T29" fmla="*/ 108 h 226"/>
                <a:gd name="T30" fmla="*/ 39 w 210"/>
                <a:gd name="T31" fmla="*/ 12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26">
                  <a:moveTo>
                    <a:pt x="39" y="128"/>
                  </a:moveTo>
                  <a:cubicBezTo>
                    <a:pt x="43" y="134"/>
                    <a:pt x="46" y="140"/>
                    <a:pt x="50" y="144"/>
                  </a:cubicBezTo>
                  <a:cubicBezTo>
                    <a:pt x="56" y="150"/>
                    <a:pt x="58" y="155"/>
                    <a:pt x="53" y="162"/>
                  </a:cubicBezTo>
                  <a:cubicBezTo>
                    <a:pt x="47" y="170"/>
                    <a:pt x="40" y="179"/>
                    <a:pt x="34" y="188"/>
                  </a:cubicBezTo>
                  <a:cubicBezTo>
                    <a:pt x="28" y="197"/>
                    <a:pt x="9" y="218"/>
                    <a:pt x="12" y="222"/>
                  </a:cubicBezTo>
                  <a:cubicBezTo>
                    <a:pt x="15" y="226"/>
                    <a:pt x="38" y="207"/>
                    <a:pt x="48" y="201"/>
                  </a:cubicBezTo>
                  <a:cubicBezTo>
                    <a:pt x="59" y="194"/>
                    <a:pt x="70" y="186"/>
                    <a:pt x="84" y="192"/>
                  </a:cubicBezTo>
                  <a:cubicBezTo>
                    <a:pt x="109" y="203"/>
                    <a:pt x="134" y="201"/>
                    <a:pt x="159" y="197"/>
                  </a:cubicBezTo>
                  <a:cubicBezTo>
                    <a:pt x="177" y="194"/>
                    <a:pt x="194" y="186"/>
                    <a:pt x="199" y="166"/>
                  </a:cubicBezTo>
                  <a:cubicBezTo>
                    <a:pt x="205" y="137"/>
                    <a:pt x="210" y="107"/>
                    <a:pt x="189" y="80"/>
                  </a:cubicBezTo>
                  <a:cubicBezTo>
                    <a:pt x="178" y="67"/>
                    <a:pt x="169" y="53"/>
                    <a:pt x="156" y="43"/>
                  </a:cubicBezTo>
                  <a:cubicBezTo>
                    <a:pt x="139" y="30"/>
                    <a:pt x="119" y="20"/>
                    <a:pt x="99" y="11"/>
                  </a:cubicBezTo>
                  <a:cubicBezTo>
                    <a:pt x="89" y="6"/>
                    <a:pt x="78" y="0"/>
                    <a:pt x="66" y="11"/>
                  </a:cubicBezTo>
                  <a:cubicBezTo>
                    <a:pt x="57" y="19"/>
                    <a:pt x="47" y="26"/>
                    <a:pt x="36" y="31"/>
                  </a:cubicBezTo>
                  <a:cubicBezTo>
                    <a:pt x="11" y="44"/>
                    <a:pt x="0" y="87"/>
                    <a:pt x="25" y="108"/>
                  </a:cubicBezTo>
                  <a:cubicBezTo>
                    <a:pt x="31" y="113"/>
                    <a:pt x="34" y="122"/>
                    <a:pt x="39"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5"/>
            <p:cNvSpPr>
              <a:spLocks/>
            </p:cNvSpPr>
            <p:nvPr/>
          </p:nvSpPr>
          <p:spPr bwMode="auto">
            <a:xfrm>
              <a:off x="3154362" y="-631825"/>
              <a:ext cx="93663" cy="157163"/>
            </a:xfrm>
            <a:custGeom>
              <a:avLst/>
              <a:gdLst>
                <a:gd name="T0" fmla="*/ 105 w 122"/>
                <a:gd name="T1" fmla="*/ 180 h 205"/>
                <a:gd name="T2" fmla="*/ 108 w 122"/>
                <a:gd name="T3" fmla="*/ 135 h 205"/>
                <a:gd name="T4" fmla="*/ 121 w 122"/>
                <a:gd name="T5" fmla="*/ 30 h 205"/>
                <a:gd name="T6" fmla="*/ 106 w 122"/>
                <a:gd name="T7" fmla="*/ 10 h 205"/>
                <a:gd name="T8" fmla="*/ 101 w 122"/>
                <a:gd name="T9" fmla="*/ 8 h 205"/>
                <a:gd name="T10" fmla="*/ 64 w 122"/>
                <a:gd name="T11" fmla="*/ 0 h 205"/>
                <a:gd name="T12" fmla="*/ 46 w 122"/>
                <a:gd name="T13" fmla="*/ 9 h 205"/>
                <a:gd name="T14" fmla="*/ 24 w 122"/>
                <a:gd name="T15" fmla="*/ 44 h 205"/>
                <a:gd name="T16" fmla="*/ 4 w 122"/>
                <a:gd name="T17" fmla="*/ 141 h 205"/>
                <a:gd name="T18" fmla="*/ 47 w 122"/>
                <a:gd name="T19" fmla="*/ 198 h 205"/>
                <a:gd name="T20" fmla="*/ 78 w 122"/>
                <a:gd name="T21" fmla="*/ 202 h 205"/>
                <a:gd name="T22" fmla="*/ 105 w 122"/>
                <a:gd name="T23"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205">
                  <a:moveTo>
                    <a:pt x="105" y="180"/>
                  </a:moveTo>
                  <a:cubicBezTo>
                    <a:pt x="103" y="164"/>
                    <a:pt x="106" y="150"/>
                    <a:pt x="108" y="135"/>
                  </a:cubicBezTo>
                  <a:cubicBezTo>
                    <a:pt x="113" y="100"/>
                    <a:pt x="117" y="65"/>
                    <a:pt x="121" y="30"/>
                  </a:cubicBezTo>
                  <a:cubicBezTo>
                    <a:pt x="122" y="17"/>
                    <a:pt x="119" y="12"/>
                    <a:pt x="106" y="10"/>
                  </a:cubicBezTo>
                  <a:cubicBezTo>
                    <a:pt x="105" y="9"/>
                    <a:pt x="103" y="8"/>
                    <a:pt x="101" y="8"/>
                  </a:cubicBezTo>
                  <a:cubicBezTo>
                    <a:pt x="89" y="5"/>
                    <a:pt x="77" y="3"/>
                    <a:pt x="64" y="0"/>
                  </a:cubicBezTo>
                  <a:cubicBezTo>
                    <a:pt x="58" y="2"/>
                    <a:pt x="50" y="4"/>
                    <a:pt x="46" y="9"/>
                  </a:cubicBezTo>
                  <a:cubicBezTo>
                    <a:pt x="38" y="20"/>
                    <a:pt x="27" y="31"/>
                    <a:pt x="24" y="44"/>
                  </a:cubicBezTo>
                  <a:cubicBezTo>
                    <a:pt x="15" y="76"/>
                    <a:pt x="9" y="108"/>
                    <a:pt x="4" y="141"/>
                  </a:cubicBezTo>
                  <a:cubicBezTo>
                    <a:pt x="0" y="172"/>
                    <a:pt x="16" y="192"/>
                    <a:pt x="47" y="198"/>
                  </a:cubicBezTo>
                  <a:cubicBezTo>
                    <a:pt x="57" y="200"/>
                    <a:pt x="68" y="199"/>
                    <a:pt x="78" y="202"/>
                  </a:cubicBezTo>
                  <a:cubicBezTo>
                    <a:pt x="94" y="205"/>
                    <a:pt x="108" y="196"/>
                    <a:pt x="105" y="18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6"/>
            <p:cNvSpPr>
              <a:spLocks/>
            </p:cNvSpPr>
            <p:nvPr/>
          </p:nvSpPr>
          <p:spPr bwMode="auto">
            <a:xfrm>
              <a:off x="-407988"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noEditPoints="1"/>
            </p:cNvSpPr>
            <p:nvPr/>
          </p:nvSpPr>
          <p:spPr bwMode="auto">
            <a:xfrm>
              <a:off x="-301625" y="17462"/>
              <a:ext cx="115888" cy="138113"/>
            </a:xfrm>
            <a:custGeom>
              <a:avLst/>
              <a:gdLst>
                <a:gd name="T0" fmla="*/ 73 w 73"/>
                <a:gd name="T1" fmla="*/ 87 h 87"/>
                <a:gd name="T2" fmla="*/ 57 w 73"/>
                <a:gd name="T3" fmla="*/ 87 h 87"/>
                <a:gd name="T4" fmla="*/ 51 w 73"/>
                <a:gd name="T5" fmla="*/ 67 h 87"/>
                <a:gd name="T6" fmla="*/ 22 w 73"/>
                <a:gd name="T7" fmla="*/ 67 h 87"/>
                <a:gd name="T8" fmla="*/ 15 w 73"/>
                <a:gd name="T9" fmla="*/ 87 h 87"/>
                <a:gd name="T10" fmla="*/ 0 w 73"/>
                <a:gd name="T11" fmla="*/ 87 h 87"/>
                <a:gd name="T12" fmla="*/ 28 w 73"/>
                <a:gd name="T13" fmla="*/ 0 h 87"/>
                <a:gd name="T14" fmla="*/ 44 w 73"/>
                <a:gd name="T15" fmla="*/ 0 h 87"/>
                <a:gd name="T16" fmla="*/ 73 w 73"/>
                <a:gd name="T17" fmla="*/ 87 h 87"/>
                <a:gd name="T18" fmla="*/ 46 w 73"/>
                <a:gd name="T19" fmla="*/ 53 h 87"/>
                <a:gd name="T20" fmla="*/ 36 w 73"/>
                <a:gd name="T21" fmla="*/ 21 h 87"/>
                <a:gd name="T22" fmla="*/ 26 w 73"/>
                <a:gd name="T23" fmla="*/ 53 h 87"/>
                <a:gd name="T24" fmla="*/ 46 w 73"/>
                <a:gd name="T25"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87">
                  <a:moveTo>
                    <a:pt x="73" y="87"/>
                  </a:moveTo>
                  <a:lnTo>
                    <a:pt x="57" y="87"/>
                  </a:lnTo>
                  <a:lnTo>
                    <a:pt x="51" y="67"/>
                  </a:lnTo>
                  <a:lnTo>
                    <a:pt x="22" y="67"/>
                  </a:lnTo>
                  <a:lnTo>
                    <a:pt x="15" y="87"/>
                  </a:lnTo>
                  <a:lnTo>
                    <a:pt x="0" y="87"/>
                  </a:lnTo>
                  <a:lnTo>
                    <a:pt x="28" y="0"/>
                  </a:lnTo>
                  <a:lnTo>
                    <a:pt x="44" y="0"/>
                  </a:lnTo>
                  <a:lnTo>
                    <a:pt x="73" y="87"/>
                  </a:lnTo>
                  <a:close/>
                  <a:moveTo>
                    <a:pt x="46" y="53"/>
                  </a:moveTo>
                  <a:lnTo>
                    <a:pt x="36" y="21"/>
                  </a:lnTo>
                  <a:lnTo>
                    <a:pt x="26" y="53"/>
                  </a:lnTo>
                  <a:lnTo>
                    <a:pt x="46" y="5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p:nvSpPr>
          <p:spPr bwMode="auto">
            <a:xfrm>
              <a:off x="-173038" y="17462"/>
              <a:ext cx="92075" cy="138113"/>
            </a:xfrm>
            <a:custGeom>
              <a:avLst/>
              <a:gdLst>
                <a:gd name="T0" fmla="*/ 0 w 58"/>
                <a:gd name="T1" fmla="*/ 87 h 87"/>
                <a:gd name="T2" fmla="*/ 0 w 58"/>
                <a:gd name="T3" fmla="*/ 0 h 87"/>
                <a:gd name="T4" fmla="*/ 15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5"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p:nvSpPr>
          <p:spPr bwMode="auto">
            <a:xfrm>
              <a:off x="-65088" y="17462"/>
              <a:ext cx="74613" cy="141288"/>
            </a:xfrm>
            <a:custGeom>
              <a:avLst/>
              <a:gdLst>
                <a:gd name="T0" fmla="*/ 67 w 97"/>
                <a:gd name="T1" fmla="*/ 0 h 183"/>
                <a:gd name="T2" fmla="*/ 97 w 97"/>
                <a:gd name="T3" fmla="*/ 0 h 183"/>
                <a:gd name="T4" fmla="*/ 97 w 97"/>
                <a:gd name="T5" fmla="*/ 114 h 183"/>
                <a:gd name="T6" fmla="*/ 94 w 97"/>
                <a:gd name="T7" fmla="*/ 148 h 183"/>
                <a:gd name="T8" fmla="*/ 78 w 97"/>
                <a:gd name="T9" fmla="*/ 173 h 183"/>
                <a:gd name="T10" fmla="*/ 47 w 97"/>
                <a:gd name="T11" fmla="*/ 183 h 183"/>
                <a:gd name="T12" fmla="*/ 12 w 97"/>
                <a:gd name="T13" fmla="*/ 168 h 183"/>
                <a:gd name="T14" fmla="*/ 0 w 97"/>
                <a:gd name="T15" fmla="*/ 124 h 183"/>
                <a:gd name="T16" fmla="*/ 29 w 97"/>
                <a:gd name="T17" fmla="*/ 120 h 183"/>
                <a:gd name="T18" fmla="*/ 32 w 97"/>
                <a:gd name="T19" fmla="*/ 142 h 183"/>
                <a:gd name="T20" fmla="*/ 48 w 97"/>
                <a:gd name="T21" fmla="*/ 152 h 183"/>
                <a:gd name="T22" fmla="*/ 62 w 97"/>
                <a:gd name="T23" fmla="*/ 145 h 183"/>
                <a:gd name="T24" fmla="*/ 67 w 97"/>
                <a:gd name="T25" fmla="*/ 116 h 183"/>
                <a:gd name="T26" fmla="*/ 67 w 97"/>
                <a:gd name="T2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83">
                  <a:moveTo>
                    <a:pt x="67" y="0"/>
                  </a:moveTo>
                  <a:cubicBezTo>
                    <a:pt x="97" y="0"/>
                    <a:pt x="97" y="0"/>
                    <a:pt x="97" y="0"/>
                  </a:cubicBezTo>
                  <a:cubicBezTo>
                    <a:pt x="97" y="114"/>
                    <a:pt x="97" y="114"/>
                    <a:pt x="97" y="114"/>
                  </a:cubicBezTo>
                  <a:cubicBezTo>
                    <a:pt x="97" y="128"/>
                    <a:pt x="96" y="140"/>
                    <a:pt x="94" y="148"/>
                  </a:cubicBezTo>
                  <a:cubicBezTo>
                    <a:pt x="91" y="158"/>
                    <a:pt x="85" y="167"/>
                    <a:pt x="78" y="173"/>
                  </a:cubicBezTo>
                  <a:cubicBezTo>
                    <a:pt x="70" y="179"/>
                    <a:pt x="59" y="183"/>
                    <a:pt x="47" y="183"/>
                  </a:cubicBezTo>
                  <a:cubicBezTo>
                    <a:pt x="32" y="183"/>
                    <a:pt x="20" y="178"/>
                    <a:pt x="12" y="168"/>
                  </a:cubicBezTo>
                  <a:cubicBezTo>
                    <a:pt x="4" y="158"/>
                    <a:pt x="0" y="143"/>
                    <a:pt x="0" y="124"/>
                  </a:cubicBezTo>
                  <a:cubicBezTo>
                    <a:pt x="29" y="120"/>
                    <a:pt x="29" y="120"/>
                    <a:pt x="29" y="120"/>
                  </a:cubicBezTo>
                  <a:cubicBezTo>
                    <a:pt x="29" y="130"/>
                    <a:pt x="30" y="138"/>
                    <a:pt x="32" y="142"/>
                  </a:cubicBezTo>
                  <a:cubicBezTo>
                    <a:pt x="36" y="148"/>
                    <a:pt x="41" y="152"/>
                    <a:pt x="48" y="152"/>
                  </a:cubicBezTo>
                  <a:cubicBezTo>
                    <a:pt x="55" y="152"/>
                    <a:pt x="59" y="149"/>
                    <a:pt x="62" y="145"/>
                  </a:cubicBezTo>
                  <a:cubicBezTo>
                    <a:pt x="65" y="140"/>
                    <a:pt x="67" y="131"/>
                    <a:pt x="67" y="116"/>
                  </a:cubicBezTo>
                  <a:lnTo>
                    <a:pt x="6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Rectangle 20"/>
            <p:cNvSpPr>
              <a:spLocks noChangeArrowheads="1"/>
            </p:cNvSpPr>
            <p:nvPr/>
          </p:nvSpPr>
          <p:spPr bwMode="auto">
            <a:xfrm>
              <a:off x="34925" y="17462"/>
              <a:ext cx="22225" cy="138113"/>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1"/>
            <p:cNvSpPr>
              <a:spLocks/>
            </p:cNvSpPr>
            <p:nvPr/>
          </p:nvSpPr>
          <p:spPr bwMode="auto">
            <a:xfrm>
              <a:off x="793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2"/>
            <p:cNvSpPr>
              <a:spLocks/>
            </p:cNvSpPr>
            <p:nvPr/>
          </p:nvSpPr>
          <p:spPr bwMode="auto">
            <a:xfrm>
              <a:off x="193675" y="15875"/>
              <a:ext cx="107950" cy="142875"/>
            </a:xfrm>
            <a:custGeom>
              <a:avLst/>
              <a:gdLst>
                <a:gd name="T0" fmla="*/ 77 w 143"/>
                <a:gd name="T1" fmla="*/ 117 h 186"/>
                <a:gd name="T2" fmla="*/ 77 w 143"/>
                <a:gd name="T3" fmla="*/ 86 h 186"/>
                <a:gd name="T4" fmla="*/ 143 w 143"/>
                <a:gd name="T5" fmla="*/ 86 h 186"/>
                <a:gd name="T6" fmla="*/ 143 w 143"/>
                <a:gd name="T7" fmla="*/ 158 h 186"/>
                <a:gd name="T8" fmla="*/ 115 w 143"/>
                <a:gd name="T9" fmla="*/ 177 h 186"/>
                <a:gd name="T10" fmla="*/ 78 w 143"/>
                <a:gd name="T11" fmla="*/ 186 h 186"/>
                <a:gd name="T12" fmla="*/ 36 w 143"/>
                <a:gd name="T13" fmla="*/ 174 h 186"/>
                <a:gd name="T14" fmla="*/ 9 w 143"/>
                <a:gd name="T15" fmla="*/ 140 h 186"/>
                <a:gd name="T16" fmla="*/ 0 w 143"/>
                <a:gd name="T17" fmla="*/ 92 h 186"/>
                <a:gd name="T18" fmla="*/ 10 w 143"/>
                <a:gd name="T19" fmla="*/ 42 h 186"/>
                <a:gd name="T20" fmla="*/ 40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6 w 143"/>
                <a:gd name="T41" fmla="*/ 155 h 186"/>
                <a:gd name="T42" fmla="*/ 95 w 143"/>
                <a:gd name="T43" fmla="*/ 150 h 186"/>
                <a:gd name="T44" fmla="*/ 112 w 143"/>
                <a:gd name="T45" fmla="*/ 139 h 186"/>
                <a:gd name="T46" fmla="*/ 112 w 143"/>
                <a:gd name="T47" fmla="*/ 117 h 186"/>
                <a:gd name="T48" fmla="*/ 77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7" y="117"/>
                  </a:moveTo>
                  <a:cubicBezTo>
                    <a:pt x="77" y="86"/>
                    <a:pt x="77" y="86"/>
                    <a:pt x="77" y="86"/>
                  </a:cubicBezTo>
                  <a:cubicBezTo>
                    <a:pt x="143" y="86"/>
                    <a:pt x="143" y="86"/>
                    <a:pt x="143" y="86"/>
                  </a:cubicBezTo>
                  <a:cubicBezTo>
                    <a:pt x="143" y="158"/>
                    <a:pt x="143" y="158"/>
                    <a:pt x="143" y="158"/>
                  </a:cubicBezTo>
                  <a:cubicBezTo>
                    <a:pt x="136" y="165"/>
                    <a:pt x="127" y="172"/>
                    <a:pt x="115" y="177"/>
                  </a:cubicBezTo>
                  <a:cubicBezTo>
                    <a:pt x="103" y="183"/>
                    <a:pt x="90" y="186"/>
                    <a:pt x="78" y="186"/>
                  </a:cubicBezTo>
                  <a:cubicBezTo>
                    <a:pt x="62" y="186"/>
                    <a:pt x="48" y="182"/>
                    <a:pt x="36" y="174"/>
                  </a:cubicBezTo>
                  <a:cubicBezTo>
                    <a:pt x="24" y="166"/>
                    <a:pt x="15" y="155"/>
                    <a:pt x="9" y="140"/>
                  </a:cubicBezTo>
                  <a:cubicBezTo>
                    <a:pt x="3" y="125"/>
                    <a:pt x="0" y="109"/>
                    <a:pt x="0" y="92"/>
                  </a:cubicBezTo>
                  <a:cubicBezTo>
                    <a:pt x="0" y="74"/>
                    <a:pt x="4" y="57"/>
                    <a:pt x="10" y="42"/>
                  </a:cubicBezTo>
                  <a:cubicBezTo>
                    <a:pt x="17" y="28"/>
                    <a:pt x="27" y="17"/>
                    <a:pt x="40" y="9"/>
                  </a:cubicBezTo>
                  <a:cubicBezTo>
                    <a:pt x="49" y="3"/>
                    <a:pt x="61" y="0"/>
                    <a:pt x="76" y="0"/>
                  </a:cubicBezTo>
                  <a:cubicBezTo>
                    <a:pt x="95" y="0"/>
                    <a:pt x="110"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3" y="31"/>
                    <a:pt x="52" y="36"/>
                    <a:pt x="44" y="46"/>
                  </a:cubicBezTo>
                  <a:cubicBezTo>
                    <a:pt x="36" y="56"/>
                    <a:pt x="32" y="71"/>
                    <a:pt x="32" y="91"/>
                  </a:cubicBezTo>
                  <a:cubicBezTo>
                    <a:pt x="32" y="112"/>
                    <a:pt x="36" y="128"/>
                    <a:pt x="44" y="139"/>
                  </a:cubicBezTo>
                  <a:cubicBezTo>
                    <a:pt x="52" y="149"/>
                    <a:pt x="63" y="155"/>
                    <a:pt x="76" y="155"/>
                  </a:cubicBezTo>
                  <a:cubicBezTo>
                    <a:pt x="82" y="155"/>
                    <a:pt x="89" y="153"/>
                    <a:pt x="95" y="150"/>
                  </a:cubicBezTo>
                  <a:cubicBezTo>
                    <a:pt x="102" y="147"/>
                    <a:pt x="107" y="144"/>
                    <a:pt x="112" y="139"/>
                  </a:cubicBezTo>
                  <a:cubicBezTo>
                    <a:pt x="112" y="117"/>
                    <a:pt x="112" y="117"/>
                    <a:pt x="112" y="117"/>
                  </a:cubicBezTo>
                  <a:lnTo>
                    <a:pt x="77" y="1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3"/>
            <p:cNvSpPr>
              <a:spLocks/>
            </p:cNvSpPr>
            <p:nvPr/>
          </p:nvSpPr>
          <p:spPr bwMode="auto">
            <a:xfrm>
              <a:off x="368300" y="17462"/>
              <a:ext cx="93663" cy="141288"/>
            </a:xfrm>
            <a:custGeom>
              <a:avLst/>
              <a:gdLst>
                <a:gd name="T0" fmla="*/ 0 w 122"/>
                <a:gd name="T1" fmla="*/ 0 h 183"/>
                <a:gd name="T2" fmla="*/ 31 w 122"/>
                <a:gd name="T3" fmla="*/ 0 h 183"/>
                <a:gd name="T4" fmla="*/ 31 w 122"/>
                <a:gd name="T5" fmla="*/ 97 h 183"/>
                <a:gd name="T6" fmla="*/ 32 w 122"/>
                <a:gd name="T7" fmla="*/ 127 h 183"/>
                <a:gd name="T8" fmla="*/ 41 w 122"/>
                <a:gd name="T9" fmla="*/ 145 h 183"/>
                <a:gd name="T10" fmla="*/ 62 w 122"/>
                <a:gd name="T11" fmla="*/ 152 h 183"/>
                <a:gd name="T12" fmla="*/ 81 w 122"/>
                <a:gd name="T13" fmla="*/ 145 h 183"/>
                <a:gd name="T14" fmla="*/ 90 w 122"/>
                <a:gd name="T15" fmla="*/ 130 h 183"/>
                <a:gd name="T16" fmla="*/ 91 w 122"/>
                <a:gd name="T17" fmla="*/ 99 h 183"/>
                <a:gd name="T18" fmla="*/ 91 w 122"/>
                <a:gd name="T19" fmla="*/ 0 h 183"/>
                <a:gd name="T20" fmla="*/ 122 w 122"/>
                <a:gd name="T21" fmla="*/ 0 h 183"/>
                <a:gd name="T22" fmla="*/ 122 w 122"/>
                <a:gd name="T23" fmla="*/ 94 h 183"/>
                <a:gd name="T24" fmla="*/ 119 w 122"/>
                <a:gd name="T25" fmla="*/ 140 h 183"/>
                <a:gd name="T26" fmla="*/ 110 w 122"/>
                <a:gd name="T27" fmla="*/ 162 h 183"/>
                <a:gd name="T28" fmla="*/ 92 w 122"/>
                <a:gd name="T29" fmla="*/ 177 h 183"/>
                <a:gd name="T30" fmla="*/ 63 w 122"/>
                <a:gd name="T31" fmla="*/ 183 h 183"/>
                <a:gd name="T32" fmla="*/ 30 w 122"/>
                <a:gd name="T33" fmla="*/ 177 h 183"/>
                <a:gd name="T34" fmla="*/ 12 w 122"/>
                <a:gd name="T35" fmla="*/ 161 h 183"/>
                <a:gd name="T36" fmla="*/ 3 w 122"/>
                <a:gd name="T37" fmla="*/ 141 h 183"/>
                <a:gd name="T38" fmla="*/ 0 w 122"/>
                <a:gd name="T39" fmla="*/ 96 h 183"/>
                <a:gd name="T40" fmla="*/ 0 w 122"/>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83">
                  <a:moveTo>
                    <a:pt x="0" y="0"/>
                  </a:moveTo>
                  <a:cubicBezTo>
                    <a:pt x="31" y="0"/>
                    <a:pt x="31" y="0"/>
                    <a:pt x="31" y="0"/>
                  </a:cubicBezTo>
                  <a:cubicBezTo>
                    <a:pt x="31" y="97"/>
                    <a:pt x="31" y="97"/>
                    <a:pt x="31" y="97"/>
                  </a:cubicBezTo>
                  <a:cubicBezTo>
                    <a:pt x="31" y="113"/>
                    <a:pt x="31" y="123"/>
                    <a:pt x="32" y="127"/>
                  </a:cubicBezTo>
                  <a:cubicBezTo>
                    <a:pt x="33" y="135"/>
                    <a:pt x="37" y="140"/>
                    <a:pt x="41" y="145"/>
                  </a:cubicBezTo>
                  <a:cubicBezTo>
                    <a:pt x="46" y="149"/>
                    <a:pt x="53" y="152"/>
                    <a:pt x="62" y="152"/>
                  </a:cubicBezTo>
                  <a:cubicBezTo>
                    <a:pt x="70" y="152"/>
                    <a:pt x="77" y="149"/>
                    <a:pt x="81" y="145"/>
                  </a:cubicBezTo>
                  <a:cubicBezTo>
                    <a:pt x="86" y="141"/>
                    <a:pt x="89" y="136"/>
                    <a:pt x="90" y="130"/>
                  </a:cubicBezTo>
                  <a:cubicBezTo>
                    <a:pt x="90" y="124"/>
                    <a:pt x="91" y="114"/>
                    <a:pt x="91" y="99"/>
                  </a:cubicBezTo>
                  <a:cubicBezTo>
                    <a:pt x="91" y="0"/>
                    <a:pt x="91" y="0"/>
                    <a:pt x="91" y="0"/>
                  </a:cubicBezTo>
                  <a:cubicBezTo>
                    <a:pt x="122" y="0"/>
                    <a:pt x="122" y="0"/>
                    <a:pt x="122" y="0"/>
                  </a:cubicBezTo>
                  <a:cubicBezTo>
                    <a:pt x="122" y="94"/>
                    <a:pt x="122" y="94"/>
                    <a:pt x="122" y="94"/>
                  </a:cubicBezTo>
                  <a:cubicBezTo>
                    <a:pt x="122" y="116"/>
                    <a:pt x="121" y="131"/>
                    <a:pt x="119" y="140"/>
                  </a:cubicBezTo>
                  <a:cubicBezTo>
                    <a:pt x="117" y="149"/>
                    <a:pt x="114" y="156"/>
                    <a:pt x="110" y="162"/>
                  </a:cubicBezTo>
                  <a:cubicBezTo>
                    <a:pt x="105" y="169"/>
                    <a:pt x="100" y="173"/>
                    <a:pt x="92" y="177"/>
                  </a:cubicBezTo>
                  <a:cubicBezTo>
                    <a:pt x="84" y="181"/>
                    <a:pt x="75" y="183"/>
                    <a:pt x="63" y="183"/>
                  </a:cubicBezTo>
                  <a:cubicBezTo>
                    <a:pt x="48" y="183"/>
                    <a:pt x="37" y="181"/>
                    <a:pt x="30" y="177"/>
                  </a:cubicBezTo>
                  <a:cubicBezTo>
                    <a:pt x="22" y="173"/>
                    <a:pt x="16" y="168"/>
                    <a:pt x="12" y="161"/>
                  </a:cubicBezTo>
                  <a:cubicBezTo>
                    <a:pt x="7" y="155"/>
                    <a:pt x="5" y="148"/>
                    <a:pt x="3" y="141"/>
                  </a:cubicBezTo>
                  <a:cubicBezTo>
                    <a:pt x="1" y="131"/>
                    <a:pt x="0" y="116"/>
                    <a:pt x="0" y="96"/>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4"/>
            <p:cNvSpPr>
              <a:spLocks/>
            </p:cNvSpPr>
            <p:nvPr/>
          </p:nvSpPr>
          <p:spPr bwMode="auto">
            <a:xfrm>
              <a:off x="4857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Rectangle 25"/>
            <p:cNvSpPr>
              <a:spLocks noChangeArrowheads="1"/>
            </p:cNvSpPr>
            <p:nvPr/>
          </p:nvSpPr>
          <p:spPr bwMode="auto">
            <a:xfrm>
              <a:off x="603250" y="17462"/>
              <a:ext cx="23813" cy="138113"/>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6"/>
            <p:cNvSpPr>
              <a:spLocks/>
            </p:cNvSpPr>
            <p:nvPr/>
          </p:nvSpPr>
          <p:spPr bwMode="auto">
            <a:xfrm>
              <a:off x="636587" y="17462"/>
              <a:ext cx="107950" cy="138113"/>
            </a:xfrm>
            <a:custGeom>
              <a:avLst/>
              <a:gdLst>
                <a:gd name="T0" fmla="*/ 27 w 68"/>
                <a:gd name="T1" fmla="*/ 87 h 87"/>
                <a:gd name="T2" fmla="*/ 0 w 68"/>
                <a:gd name="T3" fmla="*/ 0 h 87"/>
                <a:gd name="T4" fmla="*/ 16 w 68"/>
                <a:gd name="T5" fmla="*/ 0 h 87"/>
                <a:gd name="T6" fmla="*/ 35 w 68"/>
                <a:gd name="T7" fmla="*/ 65 h 87"/>
                <a:gd name="T8" fmla="*/ 53 w 68"/>
                <a:gd name="T9" fmla="*/ 0 h 87"/>
                <a:gd name="T10" fmla="*/ 68 w 68"/>
                <a:gd name="T11" fmla="*/ 0 h 87"/>
                <a:gd name="T12" fmla="*/ 42 w 68"/>
                <a:gd name="T13" fmla="*/ 87 h 87"/>
                <a:gd name="T14" fmla="*/ 27 w 68"/>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87">
                  <a:moveTo>
                    <a:pt x="27" y="87"/>
                  </a:moveTo>
                  <a:lnTo>
                    <a:pt x="0" y="0"/>
                  </a:lnTo>
                  <a:lnTo>
                    <a:pt x="16" y="0"/>
                  </a:lnTo>
                  <a:lnTo>
                    <a:pt x="35" y="65"/>
                  </a:lnTo>
                  <a:lnTo>
                    <a:pt x="53" y="0"/>
                  </a:lnTo>
                  <a:lnTo>
                    <a:pt x="68" y="0"/>
                  </a:lnTo>
                  <a:lnTo>
                    <a:pt x="42" y="87"/>
                  </a:lnTo>
                  <a:lnTo>
                    <a:pt x="27"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p:nvSpPr>
          <p:spPr bwMode="auto">
            <a:xfrm>
              <a:off x="757237"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8"/>
            <p:cNvSpPr>
              <a:spLocks noEditPoints="1"/>
            </p:cNvSpPr>
            <p:nvPr/>
          </p:nvSpPr>
          <p:spPr bwMode="auto">
            <a:xfrm>
              <a:off x="865187" y="17462"/>
              <a:ext cx="104775" cy="138113"/>
            </a:xfrm>
            <a:custGeom>
              <a:avLst/>
              <a:gdLst>
                <a:gd name="T0" fmla="*/ 0 w 137"/>
                <a:gd name="T1" fmla="*/ 179 h 179"/>
                <a:gd name="T2" fmla="*/ 0 w 137"/>
                <a:gd name="T3" fmla="*/ 0 h 179"/>
                <a:gd name="T4" fmla="*/ 65 w 137"/>
                <a:gd name="T5" fmla="*/ 0 h 179"/>
                <a:gd name="T6" fmla="*/ 100 w 137"/>
                <a:gd name="T7" fmla="*/ 5 h 179"/>
                <a:gd name="T8" fmla="*/ 118 w 137"/>
                <a:gd name="T9" fmla="*/ 22 h 179"/>
                <a:gd name="T10" fmla="*/ 124 w 137"/>
                <a:gd name="T11" fmla="*/ 50 h 179"/>
                <a:gd name="T12" fmla="*/ 114 w 137"/>
                <a:gd name="T13" fmla="*/ 84 h 179"/>
                <a:gd name="T14" fmla="*/ 84 w 137"/>
                <a:gd name="T15" fmla="*/ 100 h 179"/>
                <a:gd name="T16" fmla="*/ 101 w 137"/>
                <a:gd name="T17" fmla="*/ 115 h 179"/>
                <a:gd name="T18" fmla="*/ 118 w 137"/>
                <a:gd name="T19" fmla="*/ 144 h 179"/>
                <a:gd name="T20" fmla="*/ 137 w 137"/>
                <a:gd name="T21" fmla="*/ 179 h 179"/>
                <a:gd name="T22" fmla="*/ 100 w 137"/>
                <a:gd name="T23" fmla="*/ 179 h 179"/>
                <a:gd name="T24" fmla="*/ 78 w 137"/>
                <a:gd name="T25" fmla="*/ 140 h 179"/>
                <a:gd name="T26" fmla="*/ 62 w 137"/>
                <a:gd name="T27" fmla="*/ 114 h 179"/>
                <a:gd name="T28" fmla="*/ 52 w 137"/>
                <a:gd name="T29" fmla="*/ 107 h 179"/>
                <a:gd name="T30" fmla="*/ 37 w 137"/>
                <a:gd name="T31" fmla="*/ 105 h 179"/>
                <a:gd name="T32" fmla="*/ 31 w 137"/>
                <a:gd name="T33" fmla="*/ 105 h 179"/>
                <a:gd name="T34" fmla="*/ 31 w 137"/>
                <a:gd name="T35" fmla="*/ 179 h 179"/>
                <a:gd name="T36" fmla="*/ 0 w 137"/>
                <a:gd name="T37" fmla="*/ 179 h 179"/>
                <a:gd name="T38" fmla="*/ 31 w 137"/>
                <a:gd name="T39" fmla="*/ 76 h 179"/>
                <a:gd name="T40" fmla="*/ 53 w 137"/>
                <a:gd name="T41" fmla="*/ 76 h 179"/>
                <a:gd name="T42" fmla="*/ 81 w 137"/>
                <a:gd name="T43" fmla="*/ 74 h 179"/>
                <a:gd name="T44" fmla="*/ 90 w 137"/>
                <a:gd name="T45" fmla="*/ 66 h 179"/>
                <a:gd name="T46" fmla="*/ 93 w 137"/>
                <a:gd name="T47" fmla="*/ 53 h 179"/>
                <a:gd name="T48" fmla="*/ 89 w 137"/>
                <a:gd name="T49" fmla="*/ 38 h 179"/>
                <a:gd name="T50" fmla="*/ 77 w 137"/>
                <a:gd name="T51" fmla="*/ 31 h 179"/>
                <a:gd name="T52" fmla="*/ 55 w 137"/>
                <a:gd name="T53" fmla="*/ 31 h 179"/>
                <a:gd name="T54" fmla="*/ 31 w 137"/>
                <a:gd name="T55" fmla="*/ 31 h 179"/>
                <a:gd name="T56" fmla="*/ 31 w 137"/>
                <a:gd name="T57" fmla="*/ 7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79">
                  <a:moveTo>
                    <a:pt x="0" y="179"/>
                  </a:moveTo>
                  <a:cubicBezTo>
                    <a:pt x="0" y="0"/>
                    <a:pt x="0" y="0"/>
                    <a:pt x="0" y="0"/>
                  </a:cubicBezTo>
                  <a:cubicBezTo>
                    <a:pt x="65" y="0"/>
                    <a:pt x="65" y="0"/>
                    <a:pt x="65" y="0"/>
                  </a:cubicBezTo>
                  <a:cubicBezTo>
                    <a:pt x="81" y="0"/>
                    <a:pt x="93" y="2"/>
                    <a:pt x="100" y="5"/>
                  </a:cubicBezTo>
                  <a:cubicBezTo>
                    <a:pt x="108" y="8"/>
                    <a:pt x="113" y="14"/>
                    <a:pt x="118" y="22"/>
                  </a:cubicBezTo>
                  <a:cubicBezTo>
                    <a:pt x="122" y="30"/>
                    <a:pt x="124" y="40"/>
                    <a:pt x="124" y="50"/>
                  </a:cubicBezTo>
                  <a:cubicBezTo>
                    <a:pt x="124" y="64"/>
                    <a:pt x="121" y="75"/>
                    <a:pt x="114" y="84"/>
                  </a:cubicBezTo>
                  <a:cubicBezTo>
                    <a:pt x="108" y="93"/>
                    <a:pt x="98" y="98"/>
                    <a:pt x="84" y="100"/>
                  </a:cubicBezTo>
                  <a:cubicBezTo>
                    <a:pt x="91" y="105"/>
                    <a:pt x="96" y="110"/>
                    <a:pt x="101" y="115"/>
                  </a:cubicBezTo>
                  <a:cubicBezTo>
                    <a:pt x="105" y="121"/>
                    <a:pt x="111" y="131"/>
                    <a:pt x="118" y="144"/>
                  </a:cubicBezTo>
                  <a:cubicBezTo>
                    <a:pt x="137" y="179"/>
                    <a:pt x="137" y="179"/>
                    <a:pt x="137" y="179"/>
                  </a:cubicBezTo>
                  <a:cubicBezTo>
                    <a:pt x="100" y="179"/>
                    <a:pt x="100" y="179"/>
                    <a:pt x="100" y="179"/>
                  </a:cubicBezTo>
                  <a:cubicBezTo>
                    <a:pt x="78" y="140"/>
                    <a:pt x="78" y="140"/>
                    <a:pt x="78" y="140"/>
                  </a:cubicBezTo>
                  <a:cubicBezTo>
                    <a:pt x="70" y="127"/>
                    <a:pt x="64" y="118"/>
                    <a:pt x="62" y="114"/>
                  </a:cubicBezTo>
                  <a:cubicBezTo>
                    <a:pt x="59" y="110"/>
                    <a:pt x="56" y="108"/>
                    <a:pt x="52" y="107"/>
                  </a:cubicBezTo>
                  <a:cubicBezTo>
                    <a:pt x="49" y="105"/>
                    <a:pt x="44" y="105"/>
                    <a:pt x="37" y="105"/>
                  </a:cubicBezTo>
                  <a:cubicBezTo>
                    <a:pt x="31" y="105"/>
                    <a:pt x="31" y="105"/>
                    <a:pt x="31" y="105"/>
                  </a:cubicBezTo>
                  <a:cubicBezTo>
                    <a:pt x="31" y="179"/>
                    <a:pt x="31" y="179"/>
                    <a:pt x="31" y="179"/>
                  </a:cubicBezTo>
                  <a:lnTo>
                    <a:pt x="0" y="179"/>
                  </a:lnTo>
                  <a:close/>
                  <a:moveTo>
                    <a:pt x="31" y="76"/>
                  </a:moveTo>
                  <a:cubicBezTo>
                    <a:pt x="53" y="76"/>
                    <a:pt x="53" y="76"/>
                    <a:pt x="53" y="76"/>
                  </a:cubicBezTo>
                  <a:cubicBezTo>
                    <a:pt x="68" y="76"/>
                    <a:pt x="77" y="75"/>
                    <a:pt x="81" y="74"/>
                  </a:cubicBezTo>
                  <a:cubicBezTo>
                    <a:pt x="85" y="72"/>
                    <a:pt x="88" y="70"/>
                    <a:pt x="90" y="66"/>
                  </a:cubicBezTo>
                  <a:cubicBezTo>
                    <a:pt x="92" y="63"/>
                    <a:pt x="93" y="58"/>
                    <a:pt x="93" y="53"/>
                  </a:cubicBezTo>
                  <a:cubicBezTo>
                    <a:pt x="93" y="47"/>
                    <a:pt x="91" y="42"/>
                    <a:pt x="89" y="38"/>
                  </a:cubicBezTo>
                  <a:cubicBezTo>
                    <a:pt x="86" y="34"/>
                    <a:pt x="82" y="32"/>
                    <a:pt x="77" y="31"/>
                  </a:cubicBezTo>
                  <a:cubicBezTo>
                    <a:pt x="75" y="31"/>
                    <a:pt x="67" y="31"/>
                    <a:pt x="55" y="31"/>
                  </a:cubicBezTo>
                  <a:cubicBezTo>
                    <a:pt x="31" y="31"/>
                    <a:pt x="31" y="31"/>
                    <a:pt x="31" y="31"/>
                  </a:cubicBezTo>
                  <a:lnTo>
                    <a:pt x="31" y="7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9"/>
            <p:cNvSpPr>
              <a:spLocks/>
            </p:cNvSpPr>
            <p:nvPr/>
          </p:nvSpPr>
          <p:spPr bwMode="auto">
            <a:xfrm>
              <a:off x="977900"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8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3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8"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3"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2" y="30"/>
                    <a:pt x="45"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5" y="175"/>
                    <a:pt x="96" y="179"/>
                  </a:cubicBezTo>
                  <a:cubicBezTo>
                    <a:pt x="87" y="183"/>
                    <a:pt x="76" y="186"/>
                    <a:pt x="63"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Rectangle 30"/>
            <p:cNvSpPr>
              <a:spLocks noChangeArrowheads="1"/>
            </p:cNvSpPr>
            <p:nvPr/>
          </p:nvSpPr>
          <p:spPr bwMode="auto">
            <a:xfrm>
              <a:off x="1090612" y="17462"/>
              <a:ext cx="23813" cy="138113"/>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1"/>
            <p:cNvSpPr>
              <a:spLocks/>
            </p:cNvSpPr>
            <p:nvPr/>
          </p:nvSpPr>
          <p:spPr bwMode="auto">
            <a:xfrm>
              <a:off x="1128712"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7 w 58"/>
                <a:gd name="T13" fmla="*/ 15 h 87"/>
                <a:gd name="T14" fmla="*/ 37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7" y="15"/>
                  </a:lnTo>
                  <a:lnTo>
                    <a:pt x="37" y="87"/>
                  </a:lnTo>
                  <a:lnTo>
                    <a:pt x="22"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2"/>
            <p:cNvSpPr>
              <a:spLocks/>
            </p:cNvSpPr>
            <p:nvPr/>
          </p:nvSpPr>
          <p:spPr bwMode="auto">
            <a:xfrm>
              <a:off x="1223962" y="17462"/>
              <a:ext cx="107950" cy="138113"/>
            </a:xfrm>
            <a:custGeom>
              <a:avLst/>
              <a:gdLst>
                <a:gd name="T0" fmla="*/ 27 w 68"/>
                <a:gd name="T1" fmla="*/ 87 h 87"/>
                <a:gd name="T2" fmla="*/ 27 w 68"/>
                <a:gd name="T3" fmla="*/ 51 h 87"/>
                <a:gd name="T4" fmla="*/ 0 w 68"/>
                <a:gd name="T5" fmla="*/ 0 h 87"/>
                <a:gd name="T6" fmla="*/ 17 w 68"/>
                <a:gd name="T7" fmla="*/ 0 h 87"/>
                <a:gd name="T8" fmla="*/ 35 w 68"/>
                <a:gd name="T9" fmla="*/ 35 h 87"/>
                <a:gd name="T10" fmla="*/ 52 w 68"/>
                <a:gd name="T11" fmla="*/ 0 h 87"/>
                <a:gd name="T12" fmla="*/ 68 w 68"/>
                <a:gd name="T13" fmla="*/ 0 h 87"/>
                <a:gd name="T14" fmla="*/ 41 w 68"/>
                <a:gd name="T15" fmla="*/ 51 h 87"/>
                <a:gd name="T16" fmla="*/ 41 w 68"/>
                <a:gd name="T17" fmla="*/ 87 h 87"/>
                <a:gd name="T18" fmla="*/ 27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7" y="87"/>
                  </a:moveTo>
                  <a:lnTo>
                    <a:pt x="27" y="51"/>
                  </a:lnTo>
                  <a:lnTo>
                    <a:pt x="0" y="0"/>
                  </a:lnTo>
                  <a:lnTo>
                    <a:pt x="17" y="0"/>
                  </a:lnTo>
                  <a:lnTo>
                    <a:pt x="35" y="35"/>
                  </a:lnTo>
                  <a:lnTo>
                    <a:pt x="52" y="0"/>
                  </a:lnTo>
                  <a:lnTo>
                    <a:pt x="68" y="0"/>
                  </a:lnTo>
                  <a:lnTo>
                    <a:pt x="41" y="51"/>
                  </a:lnTo>
                  <a:lnTo>
                    <a:pt x="41" y="87"/>
                  </a:lnTo>
                  <a:lnTo>
                    <a:pt x="27"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3"/>
            <p:cNvSpPr>
              <a:spLocks noEditPoints="1"/>
            </p:cNvSpPr>
            <p:nvPr/>
          </p:nvSpPr>
          <p:spPr bwMode="auto">
            <a:xfrm>
              <a:off x="1382712" y="15875"/>
              <a:ext cx="111125" cy="142875"/>
            </a:xfrm>
            <a:custGeom>
              <a:avLst/>
              <a:gdLst>
                <a:gd name="T0" fmla="*/ 0 w 147"/>
                <a:gd name="T1" fmla="*/ 94 h 186"/>
                <a:gd name="T2" fmla="*/ 6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3 w 147"/>
                <a:gd name="T27" fmla="*/ 155 h 186"/>
                <a:gd name="T28" fmla="*/ 104 w 147"/>
                <a:gd name="T29" fmla="*/ 139 h 186"/>
                <a:gd name="T30" fmla="*/ 115 w 147"/>
                <a:gd name="T31" fmla="*/ 92 h 186"/>
                <a:gd name="T32" fmla="*/ 104 w 147"/>
                <a:gd name="T33" fmla="*/ 46 h 186"/>
                <a:gd name="T34" fmla="*/ 73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6"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3" y="155"/>
                  </a:cubicBezTo>
                  <a:cubicBezTo>
                    <a:pt x="86" y="155"/>
                    <a:pt x="96" y="149"/>
                    <a:pt x="104" y="139"/>
                  </a:cubicBezTo>
                  <a:cubicBezTo>
                    <a:pt x="112" y="129"/>
                    <a:pt x="115" y="113"/>
                    <a:pt x="115" y="92"/>
                  </a:cubicBezTo>
                  <a:cubicBezTo>
                    <a:pt x="115" y="72"/>
                    <a:pt x="112" y="56"/>
                    <a:pt x="104" y="46"/>
                  </a:cubicBezTo>
                  <a:cubicBezTo>
                    <a:pt x="96" y="36"/>
                    <a:pt x="86" y="31"/>
                    <a:pt x="73"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4"/>
            <p:cNvSpPr>
              <a:spLocks/>
            </p:cNvSpPr>
            <p:nvPr/>
          </p:nvSpPr>
          <p:spPr bwMode="auto">
            <a:xfrm>
              <a:off x="1512887" y="17462"/>
              <a:ext cx="79375" cy="138113"/>
            </a:xfrm>
            <a:custGeom>
              <a:avLst/>
              <a:gdLst>
                <a:gd name="T0" fmla="*/ 0 w 50"/>
                <a:gd name="T1" fmla="*/ 87 h 87"/>
                <a:gd name="T2" fmla="*/ 0 w 50"/>
                <a:gd name="T3" fmla="*/ 0 h 87"/>
                <a:gd name="T4" fmla="*/ 50 w 50"/>
                <a:gd name="T5" fmla="*/ 0 h 87"/>
                <a:gd name="T6" fmla="*/ 50 w 50"/>
                <a:gd name="T7" fmla="*/ 15 h 87"/>
                <a:gd name="T8" fmla="*/ 15 w 50"/>
                <a:gd name="T9" fmla="*/ 15 h 87"/>
                <a:gd name="T10" fmla="*/ 15 w 50"/>
                <a:gd name="T11" fmla="*/ 36 h 87"/>
                <a:gd name="T12" fmla="*/ 46 w 50"/>
                <a:gd name="T13" fmla="*/ 36 h 87"/>
                <a:gd name="T14" fmla="*/ 46 w 50"/>
                <a:gd name="T15" fmla="*/ 50 h 87"/>
                <a:gd name="T16" fmla="*/ 15 w 50"/>
                <a:gd name="T17" fmla="*/ 50 h 87"/>
                <a:gd name="T18" fmla="*/ 15 w 50"/>
                <a:gd name="T19" fmla="*/ 87 h 87"/>
                <a:gd name="T20" fmla="*/ 0 w 50"/>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87">
                  <a:moveTo>
                    <a:pt x="0" y="87"/>
                  </a:moveTo>
                  <a:lnTo>
                    <a:pt x="0" y="0"/>
                  </a:lnTo>
                  <a:lnTo>
                    <a:pt x="50" y="0"/>
                  </a:lnTo>
                  <a:lnTo>
                    <a:pt x="50" y="15"/>
                  </a:lnTo>
                  <a:lnTo>
                    <a:pt x="15" y="15"/>
                  </a:lnTo>
                  <a:lnTo>
                    <a:pt x="15" y="36"/>
                  </a:lnTo>
                  <a:lnTo>
                    <a:pt x="46" y="36"/>
                  </a:lnTo>
                  <a:lnTo>
                    <a:pt x="46" y="50"/>
                  </a:lnTo>
                  <a:lnTo>
                    <a:pt x="15" y="50"/>
                  </a:lnTo>
                  <a:lnTo>
                    <a:pt x="15"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p:cNvSpPr>
            <p:nvPr/>
          </p:nvSpPr>
          <p:spPr bwMode="auto">
            <a:xfrm>
              <a:off x="1652587"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9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2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9"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2"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1" y="30"/>
                    <a:pt x="44"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4" y="175"/>
                    <a:pt x="96" y="179"/>
                  </a:cubicBezTo>
                  <a:cubicBezTo>
                    <a:pt x="87" y="183"/>
                    <a:pt x="76" y="186"/>
                    <a:pt x="62"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6"/>
            <p:cNvSpPr>
              <a:spLocks/>
            </p:cNvSpPr>
            <p:nvPr/>
          </p:nvSpPr>
          <p:spPr bwMode="auto">
            <a:xfrm>
              <a:off x="17621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1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99" y="181"/>
                    <a:pt x="86" y="186"/>
                    <a:pt x="69" y="186"/>
                  </a:cubicBezTo>
                  <a:cubicBezTo>
                    <a:pt x="49" y="186"/>
                    <a:pt x="33" y="177"/>
                    <a:pt x="19" y="161"/>
                  </a:cubicBezTo>
                  <a:cubicBezTo>
                    <a:pt x="7"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1"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Rectangle 37"/>
            <p:cNvSpPr>
              <a:spLocks noChangeArrowheads="1"/>
            </p:cNvSpPr>
            <p:nvPr/>
          </p:nvSpPr>
          <p:spPr bwMode="auto">
            <a:xfrm>
              <a:off x="1882775" y="17462"/>
              <a:ext cx="23813" cy="138113"/>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8"/>
            <p:cNvSpPr>
              <a:spLocks/>
            </p:cNvSpPr>
            <p:nvPr/>
          </p:nvSpPr>
          <p:spPr bwMode="auto">
            <a:xfrm>
              <a:off x="19288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1 w 56"/>
                <a:gd name="T13" fmla="*/ 34 h 87"/>
                <a:gd name="T14" fmla="*/ 51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1" y="34"/>
                  </a:lnTo>
                  <a:lnTo>
                    <a:pt x="51"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9"/>
            <p:cNvSpPr>
              <a:spLocks/>
            </p:cNvSpPr>
            <p:nvPr/>
          </p:nvSpPr>
          <p:spPr bwMode="auto">
            <a:xfrm>
              <a:off x="2036762" y="17462"/>
              <a:ext cx="92075" cy="138113"/>
            </a:xfrm>
            <a:custGeom>
              <a:avLst/>
              <a:gdLst>
                <a:gd name="T0" fmla="*/ 0 w 58"/>
                <a:gd name="T1" fmla="*/ 87 h 87"/>
                <a:gd name="T2" fmla="*/ 0 w 58"/>
                <a:gd name="T3" fmla="*/ 0 h 87"/>
                <a:gd name="T4" fmla="*/ 14 w 58"/>
                <a:gd name="T5" fmla="*/ 0 h 87"/>
                <a:gd name="T6" fmla="*/ 45 w 58"/>
                <a:gd name="T7" fmla="*/ 58 h 87"/>
                <a:gd name="T8" fmla="*/ 45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5" y="58"/>
                  </a:lnTo>
                  <a:lnTo>
                    <a:pt x="45"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0"/>
            <p:cNvSpPr>
              <a:spLocks/>
            </p:cNvSpPr>
            <p:nvPr/>
          </p:nvSpPr>
          <p:spPr bwMode="auto">
            <a:xfrm>
              <a:off x="2149475" y="15875"/>
              <a:ext cx="101600" cy="142875"/>
            </a:xfrm>
            <a:custGeom>
              <a:avLst/>
              <a:gdLst>
                <a:gd name="T0" fmla="*/ 103 w 133"/>
                <a:gd name="T1" fmla="*/ 117 h 186"/>
                <a:gd name="T2" fmla="*/ 133 w 133"/>
                <a:gd name="T3" fmla="*/ 128 h 186"/>
                <a:gd name="T4" fmla="*/ 110 w 133"/>
                <a:gd name="T5" fmla="*/ 171 h 186"/>
                <a:gd name="T6" fmla="*/ 70 w 133"/>
                <a:gd name="T7" fmla="*/ 186 h 186"/>
                <a:gd name="T8" fmla="*/ 20 w 133"/>
                <a:gd name="T9" fmla="*/ 161 h 186"/>
                <a:gd name="T10" fmla="*/ 0 w 133"/>
                <a:gd name="T11" fmla="*/ 94 h 186"/>
                <a:gd name="T12" fmla="*/ 20 w 133"/>
                <a:gd name="T13" fmla="*/ 25 h 186"/>
                <a:gd name="T14" fmla="*/ 72 w 133"/>
                <a:gd name="T15" fmla="*/ 0 h 186"/>
                <a:gd name="T16" fmla="*/ 117 w 133"/>
                <a:gd name="T17" fmla="*/ 20 h 186"/>
                <a:gd name="T18" fmla="*/ 133 w 133"/>
                <a:gd name="T19" fmla="*/ 53 h 186"/>
                <a:gd name="T20" fmla="*/ 102 w 133"/>
                <a:gd name="T21" fmla="*/ 61 h 186"/>
                <a:gd name="T22" fmla="*/ 91 w 133"/>
                <a:gd name="T23" fmla="*/ 39 h 186"/>
                <a:gd name="T24" fmla="*/ 70 w 133"/>
                <a:gd name="T25" fmla="*/ 31 h 186"/>
                <a:gd name="T26" fmla="*/ 43 w 133"/>
                <a:gd name="T27" fmla="*/ 45 h 186"/>
                <a:gd name="T28" fmla="*/ 32 w 133"/>
                <a:gd name="T29" fmla="*/ 92 h 186"/>
                <a:gd name="T30" fmla="*/ 42 w 133"/>
                <a:gd name="T31" fmla="*/ 140 h 186"/>
                <a:gd name="T32" fmla="*/ 70 w 133"/>
                <a:gd name="T33" fmla="*/ 155 h 186"/>
                <a:gd name="T34" fmla="*/ 91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100" y="181"/>
                    <a:pt x="86" y="186"/>
                    <a:pt x="70" y="186"/>
                  </a:cubicBezTo>
                  <a:cubicBezTo>
                    <a:pt x="50" y="186"/>
                    <a:pt x="33" y="177"/>
                    <a:pt x="20" y="161"/>
                  </a:cubicBezTo>
                  <a:cubicBezTo>
                    <a:pt x="7" y="145"/>
                    <a:pt x="0" y="123"/>
                    <a:pt x="0" y="94"/>
                  </a:cubicBezTo>
                  <a:cubicBezTo>
                    <a:pt x="0" y="65"/>
                    <a:pt x="7" y="41"/>
                    <a:pt x="20" y="25"/>
                  </a:cubicBezTo>
                  <a:cubicBezTo>
                    <a:pt x="33" y="8"/>
                    <a:pt x="50" y="0"/>
                    <a:pt x="72" y="0"/>
                  </a:cubicBezTo>
                  <a:cubicBezTo>
                    <a:pt x="90" y="0"/>
                    <a:pt x="105" y="7"/>
                    <a:pt x="117" y="20"/>
                  </a:cubicBezTo>
                  <a:cubicBezTo>
                    <a:pt x="124" y="27"/>
                    <a:pt x="129" y="38"/>
                    <a:pt x="133" y="53"/>
                  </a:cubicBezTo>
                  <a:cubicBezTo>
                    <a:pt x="102" y="61"/>
                    <a:pt x="102" y="61"/>
                    <a:pt x="102" y="61"/>
                  </a:cubicBezTo>
                  <a:cubicBezTo>
                    <a:pt x="100" y="52"/>
                    <a:pt x="97" y="44"/>
                    <a:pt x="91" y="39"/>
                  </a:cubicBezTo>
                  <a:cubicBezTo>
                    <a:pt x="85" y="34"/>
                    <a:pt x="78" y="31"/>
                    <a:pt x="70" y="31"/>
                  </a:cubicBezTo>
                  <a:cubicBezTo>
                    <a:pt x="59" y="31"/>
                    <a:pt x="50" y="36"/>
                    <a:pt x="43" y="45"/>
                  </a:cubicBezTo>
                  <a:cubicBezTo>
                    <a:pt x="36" y="55"/>
                    <a:pt x="32" y="70"/>
                    <a:pt x="32" y="92"/>
                  </a:cubicBezTo>
                  <a:cubicBezTo>
                    <a:pt x="32" y="114"/>
                    <a:pt x="36" y="130"/>
                    <a:pt x="42" y="140"/>
                  </a:cubicBezTo>
                  <a:cubicBezTo>
                    <a:pt x="49" y="150"/>
                    <a:pt x="58" y="155"/>
                    <a:pt x="70" y="155"/>
                  </a:cubicBezTo>
                  <a:cubicBezTo>
                    <a:pt x="78" y="155"/>
                    <a:pt x="85" y="151"/>
                    <a:pt x="91" y="145"/>
                  </a:cubicBezTo>
                  <a:cubicBezTo>
                    <a:pt x="97" y="139"/>
                    <a:pt x="101" y="130"/>
                    <a:pt x="103" y="11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1"/>
            <p:cNvSpPr>
              <a:spLocks/>
            </p:cNvSpPr>
            <p:nvPr/>
          </p:nvSpPr>
          <p:spPr bwMode="auto">
            <a:xfrm>
              <a:off x="22717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2"/>
            <p:cNvSpPr>
              <a:spLocks noEditPoints="1"/>
            </p:cNvSpPr>
            <p:nvPr/>
          </p:nvSpPr>
          <p:spPr bwMode="auto">
            <a:xfrm>
              <a:off x="2420937" y="15875"/>
              <a:ext cx="106363" cy="142875"/>
            </a:xfrm>
            <a:custGeom>
              <a:avLst/>
              <a:gdLst>
                <a:gd name="T0" fmla="*/ 141 w 141"/>
                <a:gd name="T1" fmla="*/ 161 h 187"/>
                <a:gd name="T2" fmla="*/ 124 w 141"/>
                <a:gd name="T3" fmla="*/ 187 h 187"/>
                <a:gd name="T4" fmla="*/ 99 w 141"/>
                <a:gd name="T5" fmla="*/ 167 h 187"/>
                <a:gd name="T6" fmla="*/ 79 w 141"/>
                <a:gd name="T7" fmla="*/ 181 h 187"/>
                <a:gd name="T8" fmla="*/ 54 w 141"/>
                <a:gd name="T9" fmla="*/ 186 h 187"/>
                <a:gd name="T10" fmla="*/ 12 w 141"/>
                <a:gd name="T11" fmla="*/ 167 h 187"/>
                <a:gd name="T12" fmla="*/ 0 w 141"/>
                <a:gd name="T13" fmla="*/ 133 h 187"/>
                <a:gd name="T14" fmla="*/ 9 w 141"/>
                <a:gd name="T15" fmla="*/ 102 h 187"/>
                <a:gd name="T16" fmla="*/ 35 w 141"/>
                <a:gd name="T17" fmla="*/ 78 h 187"/>
                <a:gd name="T18" fmla="*/ 24 w 141"/>
                <a:gd name="T19" fmla="*/ 58 h 187"/>
                <a:gd name="T20" fmla="*/ 20 w 141"/>
                <a:gd name="T21" fmla="*/ 39 h 187"/>
                <a:gd name="T22" fmla="*/ 31 w 141"/>
                <a:gd name="T23" fmla="*/ 12 h 187"/>
                <a:gd name="T24" fmla="*/ 62 w 141"/>
                <a:gd name="T25" fmla="*/ 0 h 187"/>
                <a:gd name="T26" fmla="*/ 93 w 141"/>
                <a:gd name="T27" fmla="*/ 12 h 187"/>
                <a:gd name="T28" fmla="*/ 104 w 141"/>
                <a:gd name="T29" fmla="*/ 41 h 187"/>
                <a:gd name="T30" fmla="*/ 99 w 141"/>
                <a:gd name="T31" fmla="*/ 62 h 187"/>
                <a:gd name="T32" fmla="*/ 76 w 141"/>
                <a:gd name="T33" fmla="*/ 84 h 187"/>
                <a:gd name="T34" fmla="*/ 98 w 141"/>
                <a:gd name="T35" fmla="*/ 117 h 187"/>
                <a:gd name="T36" fmla="*/ 104 w 141"/>
                <a:gd name="T37" fmla="*/ 96 h 187"/>
                <a:gd name="T38" fmla="*/ 130 w 141"/>
                <a:gd name="T39" fmla="*/ 103 h 187"/>
                <a:gd name="T40" fmla="*/ 124 w 141"/>
                <a:gd name="T41" fmla="*/ 127 h 187"/>
                <a:gd name="T42" fmla="*/ 117 w 141"/>
                <a:gd name="T43" fmla="*/ 140 h 187"/>
                <a:gd name="T44" fmla="*/ 130 w 141"/>
                <a:gd name="T45" fmla="*/ 152 h 187"/>
                <a:gd name="T46" fmla="*/ 141 w 141"/>
                <a:gd name="T47" fmla="*/ 161 h 187"/>
                <a:gd name="T48" fmla="*/ 50 w 141"/>
                <a:gd name="T49" fmla="*/ 100 h 187"/>
                <a:gd name="T50" fmla="*/ 35 w 141"/>
                <a:gd name="T51" fmla="*/ 115 h 187"/>
                <a:gd name="T52" fmla="*/ 30 w 141"/>
                <a:gd name="T53" fmla="*/ 132 h 187"/>
                <a:gd name="T54" fmla="*/ 37 w 141"/>
                <a:gd name="T55" fmla="*/ 150 h 187"/>
                <a:gd name="T56" fmla="*/ 53 w 141"/>
                <a:gd name="T57" fmla="*/ 157 h 187"/>
                <a:gd name="T58" fmla="*/ 66 w 141"/>
                <a:gd name="T59" fmla="*/ 154 h 187"/>
                <a:gd name="T60" fmla="*/ 80 w 141"/>
                <a:gd name="T61" fmla="*/ 144 h 187"/>
                <a:gd name="T62" fmla="*/ 50 w 141"/>
                <a:gd name="T63" fmla="*/ 100 h 187"/>
                <a:gd name="T64" fmla="*/ 62 w 141"/>
                <a:gd name="T65" fmla="*/ 63 h 187"/>
                <a:gd name="T66" fmla="*/ 70 w 141"/>
                <a:gd name="T67" fmla="*/ 56 h 187"/>
                <a:gd name="T68" fmla="*/ 78 w 141"/>
                <a:gd name="T69" fmla="*/ 40 h 187"/>
                <a:gd name="T70" fmla="*/ 74 w 141"/>
                <a:gd name="T71" fmla="*/ 29 h 187"/>
                <a:gd name="T72" fmla="*/ 63 w 141"/>
                <a:gd name="T73" fmla="*/ 24 h 187"/>
                <a:gd name="T74" fmla="*/ 52 w 141"/>
                <a:gd name="T75" fmla="*/ 28 h 187"/>
                <a:gd name="T76" fmla="*/ 48 w 141"/>
                <a:gd name="T77" fmla="*/ 38 h 187"/>
                <a:gd name="T78" fmla="*/ 55 w 141"/>
                <a:gd name="T79" fmla="*/ 53 h 187"/>
                <a:gd name="T80" fmla="*/ 62 w 141"/>
                <a:gd name="T81" fmla="*/ 6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1" h="187">
                  <a:moveTo>
                    <a:pt x="141" y="161"/>
                  </a:moveTo>
                  <a:cubicBezTo>
                    <a:pt x="124" y="187"/>
                    <a:pt x="124" y="187"/>
                    <a:pt x="124" y="187"/>
                  </a:cubicBezTo>
                  <a:cubicBezTo>
                    <a:pt x="115" y="182"/>
                    <a:pt x="107" y="175"/>
                    <a:pt x="99" y="167"/>
                  </a:cubicBezTo>
                  <a:cubicBezTo>
                    <a:pt x="93" y="173"/>
                    <a:pt x="86" y="178"/>
                    <a:pt x="79" y="181"/>
                  </a:cubicBezTo>
                  <a:cubicBezTo>
                    <a:pt x="72" y="184"/>
                    <a:pt x="64" y="186"/>
                    <a:pt x="54" y="186"/>
                  </a:cubicBezTo>
                  <a:cubicBezTo>
                    <a:pt x="35" y="186"/>
                    <a:pt x="21" y="179"/>
                    <a:pt x="12" y="167"/>
                  </a:cubicBezTo>
                  <a:cubicBezTo>
                    <a:pt x="4" y="157"/>
                    <a:pt x="0" y="146"/>
                    <a:pt x="0" y="133"/>
                  </a:cubicBezTo>
                  <a:cubicBezTo>
                    <a:pt x="0" y="122"/>
                    <a:pt x="3" y="111"/>
                    <a:pt x="9" y="102"/>
                  </a:cubicBezTo>
                  <a:cubicBezTo>
                    <a:pt x="15" y="93"/>
                    <a:pt x="24" y="85"/>
                    <a:pt x="35" y="78"/>
                  </a:cubicBezTo>
                  <a:cubicBezTo>
                    <a:pt x="30" y="71"/>
                    <a:pt x="26" y="64"/>
                    <a:pt x="24" y="58"/>
                  </a:cubicBezTo>
                  <a:cubicBezTo>
                    <a:pt x="21" y="51"/>
                    <a:pt x="20" y="45"/>
                    <a:pt x="20" y="39"/>
                  </a:cubicBezTo>
                  <a:cubicBezTo>
                    <a:pt x="20" y="28"/>
                    <a:pt x="23" y="19"/>
                    <a:pt x="31" y="12"/>
                  </a:cubicBezTo>
                  <a:cubicBezTo>
                    <a:pt x="38" y="4"/>
                    <a:pt x="49" y="0"/>
                    <a:pt x="62" y="0"/>
                  </a:cubicBezTo>
                  <a:cubicBezTo>
                    <a:pt x="75" y="0"/>
                    <a:pt x="86" y="4"/>
                    <a:pt x="93" y="12"/>
                  </a:cubicBezTo>
                  <a:cubicBezTo>
                    <a:pt x="100" y="20"/>
                    <a:pt x="104" y="30"/>
                    <a:pt x="104" y="41"/>
                  </a:cubicBezTo>
                  <a:cubicBezTo>
                    <a:pt x="104" y="48"/>
                    <a:pt x="102" y="55"/>
                    <a:pt x="99" y="62"/>
                  </a:cubicBezTo>
                  <a:cubicBezTo>
                    <a:pt x="95" y="68"/>
                    <a:pt x="88" y="76"/>
                    <a:pt x="76" y="84"/>
                  </a:cubicBezTo>
                  <a:cubicBezTo>
                    <a:pt x="98" y="117"/>
                    <a:pt x="98" y="117"/>
                    <a:pt x="98" y="117"/>
                  </a:cubicBezTo>
                  <a:cubicBezTo>
                    <a:pt x="100" y="111"/>
                    <a:pt x="102" y="105"/>
                    <a:pt x="104" y="96"/>
                  </a:cubicBezTo>
                  <a:cubicBezTo>
                    <a:pt x="130" y="103"/>
                    <a:pt x="130" y="103"/>
                    <a:pt x="130" y="103"/>
                  </a:cubicBezTo>
                  <a:cubicBezTo>
                    <a:pt x="128" y="114"/>
                    <a:pt x="125" y="122"/>
                    <a:pt x="124" y="127"/>
                  </a:cubicBezTo>
                  <a:cubicBezTo>
                    <a:pt x="122" y="133"/>
                    <a:pt x="120" y="137"/>
                    <a:pt x="117" y="140"/>
                  </a:cubicBezTo>
                  <a:cubicBezTo>
                    <a:pt x="121" y="144"/>
                    <a:pt x="125" y="148"/>
                    <a:pt x="130" y="152"/>
                  </a:cubicBezTo>
                  <a:cubicBezTo>
                    <a:pt x="135" y="156"/>
                    <a:pt x="139" y="159"/>
                    <a:pt x="141" y="161"/>
                  </a:cubicBezTo>
                  <a:close/>
                  <a:moveTo>
                    <a:pt x="50" y="100"/>
                  </a:moveTo>
                  <a:cubicBezTo>
                    <a:pt x="44" y="104"/>
                    <a:pt x="39" y="109"/>
                    <a:pt x="35" y="115"/>
                  </a:cubicBezTo>
                  <a:cubicBezTo>
                    <a:pt x="32" y="120"/>
                    <a:pt x="30" y="126"/>
                    <a:pt x="30" y="132"/>
                  </a:cubicBezTo>
                  <a:cubicBezTo>
                    <a:pt x="30" y="140"/>
                    <a:pt x="32" y="146"/>
                    <a:pt x="37" y="150"/>
                  </a:cubicBezTo>
                  <a:cubicBezTo>
                    <a:pt x="41" y="155"/>
                    <a:pt x="46" y="157"/>
                    <a:pt x="53" y="157"/>
                  </a:cubicBezTo>
                  <a:cubicBezTo>
                    <a:pt x="58" y="157"/>
                    <a:pt x="62" y="156"/>
                    <a:pt x="66" y="154"/>
                  </a:cubicBezTo>
                  <a:cubicBezTo>
                    <a:pt x="71" y="152"/>
                    <a:pt x="75" y="148"/>
                    <a:pt x="80" y="144"/>
                  </a:cubicBezTo>
                  <a:lnTo>
                    <a:pt x="50" y="100"/>
                  </a:lnTo>
                  <a:close/>
                  <a:moveTo>
                    <a:pt x="62" y="63"/>
                  </a:moveTo>
                  <a:cubicBezTo>
                    <a:pt x="70" y="56"/>
                    <a:pt x="70" y="56"/>
                    <a:pt x="70" y="56"/>
                  </a:cubicBezTo>
                  <a:cubicBezTo>
                    <a:pt x="76" y="51"/>
                    <a:pt x="78" y="45"/>
                    <a:pt x="78" y="40"/>
                  </a:cubicBezTo>
                  <a:cubicBezTo>
                    <a:pt x="78" y="36"/>
                    <a:pt x="77" y="32"/>
                    <a:pt x="74" y="29"/>
                  </a:cubicBezTo>
                  <a:cubicBezTo>
                    <a:pt x="71" y="26"/>
                    <a:pt x="68" y="24"/>
                    <a:pt x="63" y="24"/>
                  </a:cubicBezTo>
                  <a:cubicBezTo>
                    <a:pt x="58" y="24"/>
                    <a:pt x="55" y="26"/>
                    <a:pt x="52" y="28"/>
                  </a:cubicBezTo>
                  <a:cubicBezTo>
                    <a:pt x="49" y="31"/>
                    <a:pt x="48" y="34"/>
                    <a:pt x="48" y="38"/>
                  </a:cubicBezTo>
                  <a:cubicBezTo>
                    <a:pt x="48" y="42"/>
                    <a:pt x="50" y="47"/>
                    <a:pt x="55" y="53"/>
                  </a:cubicBezTo>
                  <a:lnTo>
                    <a:pt x="62" y="6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3"/>
            <p:cNvSpPr>
              <a:spLocks/>
            </p:cNvSpPr>
            <p:nvPr/>
          </p:nvSpPr>
          <p:spPr bwMode="auto">
            <a:xfrm>
              <a:off x="2579687"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6 w 58"/>
                <a:gd name="T13" fmla="*/ 15 h 87"/>
                <a:gd name="T14" fmla="*/ 36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6" y="15"/>
                  </a:lnTo>
                  <a:lnTo>
                    <a:pt x="36" y="87"/>
                  </a:lnTo>
                  <a:lnTo>
                    <a:pt x="22"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4"/>
            <p:cNvSpPr>
              <a:spLocks/>
            </p:cNvSpPr>
            <p:nvPr/>
          </p:nvSpPr>
          <p:spPr bwMode="auto">
            <a:xfrm>
              <a:off x="2686050"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5"/>
            <p:cNvSpPr>
              <a:spLocks/>
            </p:cNvSpPr>
            <p:nvPr/>
          </p:nvSpPr>
          <p:spPr bwMode="auto">
            <a:xfrm>
              <a:off x="27908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0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0" y="162"/>
                    <a:pt x="110" y="171"/>
                  </a:cubicBezTo>
                  <a:cubicBezTo>
                    <a:pt x="99" y="181"/>
                    <a:pt x="86" y="186"/>
                    <a:pt x="69" y="186"/>
                  </a:cubicBezTo>
                  <a:cubicBezTo>
                    <a:pt x="49" y="186"/>
                    <a:pt x="32" y="177"/>
                    <a:pt x="19" y="161"/>
                  </a:cubicBezTo>
                  <a:cubicBezTo>
                    <a:pt x="6"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0"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6"/>
            <p:cNvSpPr>
              <a:spLocks/>
            </p:cNvSpPr>
            <p:nvPr/>
          </p:nvSpPr>
          <p:spPr bwMode="auto">
            <a:xfrm>
              <a:off x="2913062" y="17462"/>
              <a:ext cx="93663" cy="138113"/>
            </a:xfrm>
            <a:custGeom>
              <a:avLst/>
              <a:gdLst>
                <a:gd name="T0" fmla="*/ 0 w 59"/>
                <a:gd name="T1" fmla="*/ 87 h 87"/>
                <a:gd name="T2" fmla="*/ 0 w 59"/>
                <a:gd name="T3" fmla="*/ 0 h 87"/>
                <a:gd name="T4" fmla="*/ 15 w 59"/>
                <a:gd name="T5" fmla="*/ 0 h 87"/>
                <a:gd name="T6" fmla="*/ 15 w 59"/>
                <a:gd name="T7" fmla="*/ 35 h 87"/>
                <a:gd name="T8" fmla="*/ 44 w 59"/>
                <a:gd name="T9" fmla="*/ 35 h 87"/>
                <a:gd name="T10" fmla="*/ 44 w 59"/>
                <a:gd name="T11" fmla="*/ 0 h 87"/>
                <a:gd name="T12" fmla="*/ 59 w 59"/>
                <a:gd name="T13" fmla="*/ 0 h 87"/>
                <a:gd name="T14" fmla="*/ 59 w 59"/>
                <a:gd name="T15" fmla="*/ 87 h 87"/>
                <a:gd name="T16" fmla="*/ 44 w 59"/>
                <a:gd name="T17" fmla="*/ 87 h 87"/>
                <a:gd name="T18" fmla="*/ 44 w 59"/>
                <a:gd name="T19" fmla="*/ 49 h 87"/>
                <a:gd name="T20" fmla="*/ 15 w 59"/>
                <a:gd name="T21" fmla="*/ 49 h 87"/>
                <a:gd name="T22" fmla="*/ 15 w 59"/>
                <a:gd name="T23" fmla="*/ 87 h 87"/>
                <a:gd name="T24" fmla="*/ 0 w 59"/>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7">
                  <a:moveTo>
                    <a:pt x="0" y="87"/>
                  </a:moveTo>
                  <a:lnTo>
                    <a:pt x="0" y="0"/>
                  </a:lnTo>
                  <a:lnTo>
                    <a:pt x="15" y="0"/>
                  </a:lnTo>
                  <a:lnTo>
                    <a:pt x="15" y="35"/>
                  </a:lnTo>
                  <a:lnTo>
                    <a:pt x="44" y="35"/>
                  </a:lnTo>
                  <a:lnTo>
                    <a:pt x="44" y="0"/>
                  </a:lnTo>
                  <a:lnTo>
                    <a:pt x="59" y="0"/>
                  </a:lnTo>
                  <a:lnTo>
                    <a:pt x="59" y="87"/>
                  </a:lnTo>
                  <a:lnTo>
                    <a:pt x="44" y="87"/>
                  </a:lnTo>
                  <a:lnTo>
                    <a:pt x="44" y="49"/>
                  </a:lnTo>
                  <a:lnTo>
                    <a:pt x="15" y="49"/>
                  </a:lnTo>
                  <a:lnTo>
                    <a:pt x="15"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7"/>
            <p:cNvSpPr>
              <a:spLocks/>
            </p:cNvSpPr>
            <p:nvPr/>
          </p:nvSpPr>
          <p:spPr bwMode="auto">
            <a:xfrm>
              <a:off x="3030537" y="17462"/>
              <a:ext cx="92075" cy="138113"/>
            </a:xfrm>
            <a:custGeom>
              <a:avLst/>
              <a:gdLst>
                <a:gd name="T0" fmla="*/ 0 w 58"/>
                <a:gd name="T1" fmla="*/ 87 h 87"/>
                <a:gd name="T2" fmla="*/ 0 w 58"/>
                <a:gd name="T3" fmla="*/ 0 h 87"/>
                <a:gd name="T4" fmla="*/ 14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noEditPoints="1"/>
            </p:cNvSpPr>
            <p:nvPr/>
          </p:nvSpPr>
          <p:spPr bwMode="auto">
            <a:xfrm>
              <a:off x="3143250" y="15875"/>
              <a:ext cx="112713" cy="142875"/>
            </a:xfrm>
            <a:custGeom>
              <a:avLst/>
              <a:gdLst>
                <a:gd name="T0" fmla="*/ 0 w 148"/>
                <a:gd name="T1" fmla="*/ 94 h 186"/>
                <a:gd name="T2" fmla="*/ 7 w 148"/>
                <a:gd name="T3" fmla="*/ 48 h 186"/>
                <a:gd name="T4" fmla="*/ 21 w 148"/>
                <a:gd name="T5" fmla="*/ 23 h 186"/>
                <a:gd name="T6" fmla="*/ 41 w 148"/>
                <a:gd name="T7" fmla="*/ 7 h 186"/>
                <a:gd name="T8" fmla="*/ 74 w 148"/>
                <a:gd name="T9" fmla="*/ 0 h 186"/>
                <a:gd name="T10" fmla="*/ 128 w 148"/>
                <a:gd name="T11" fmla="*/ 25 h 186"/>
                <a:gd name="T12" fmla="*/ 148 w 148"/>
                <a:gd name="T13" fmla="*/ 93 h 186"/>
                <a:gd name="T14" fmla="*/ 128 w 148"/>
                <a:gd name="T15" fmla="*/ 161 h 186"/>
                <a:gd name="T16" fmla="*/ 74 w 148"/>
                <a:gd name="T17" fmla="*/ 186 h 186"/>
                <a:gd name="T18" fmla="*/ 20 w 148"/>
                <a:gd name="T19" fmla="*/ 161 h 186"/>
                <a:gd name="T20" fmla="*/ 0 w 148"/>
                <a:gd name="T21" fmla="*/ 94 h 186"/>
                <a:gd name="T22" fmla="*/ 32 w 148"/>
                <a:gd name="T23" fmla="*/ 93 h 186"/>
                <a:gd name="T24" fmla="*/ 44 w 148"/>
                <a:gd name="T25" fmla="*/ 139 h 186"/>
                <a:gd name="T26" fmla="*/ 74 w 148"/>
                <a:gd name="T27" fmla="*/ 155 h 186"/>
                <a:gd name="T28" fmla="*/ 104 w 148"/>
                <a:gd name="T29" fmla="*/ 139 h 186"/>
                <a:gd name="T30" fmla="*/ 116 w 148"/>
                <a:gd name="T31" fmla="*/ 92 h 186"/>
                <a:gd name="T32" fmla="*/ 105 w 148"/>
                <a:gd name="T33" fmla="*/ 46 h 186"/>
                <a:gd name="T34" fmla="*/ 74 w 148"/>
                <a:gd name="T35" fmla="*/ 31 h 186"/>
                <a:gd name="T36" fmla="*/ 43 w 148"/>
                <a:gd name="T37" fmla="*/ 46 h 186"/>
                <a:gd name="T38" fmla="*/ 32 w 148"/>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86">
                  <a:moveTo>
                    <a:pt x="0" y="94"/>
                  </a:moveTo>
                  <a:cubicBezTo>
                    <a:pt x="0" y="76"/>
                    <a:pt x="2" y="60"/>
                    <a:pt x="7" y="48"/>
                  </a:cubicBezTo>
                  <a:cubicBezTo>
                    <a:pt x="11" y="39"/>
                    <a:pt x="15" y="31"/>
                    <a:pt x="21" y="23"/>
                  </a:cubicBezTo>
                  <a:cubicBezTo>
                    <a:pt x="27" y="16"/>
                    <a:pt x="34" y="11"/>
                    <a:pt x="41" y="7"/>
                  </a:cubicBezTo>
                  <a:cubicBezTo>
                    <a:pt x="50" y="3"/>
                    <a:pt x="61" y="0"/>
                    <a:pt x="74" y="0"/>
                  </a:cubicBezTo>
                  <a:cubicBezTo>
                    <a:pt x="96" y="0"/>
                    <a:pt x="114" y="8"/>
                    <a:pt x="128" y="25"/>
                  </a:cubicBezTo>
                  <a:cubicBezTo>
                    <a:pt x="141" y="41"/>
                    <a:pt x="148" y="64"/>
                    <a:pt x="148" y="93"/>
                  </a:cubicBezTo>
                  <a:cubicBezTo>
                    <a:pt x="148" y="122"/>
                    <a:pt x="141" y="145"/>
                    <a:pt x="128" y="161"/>
                  </a:cubicBezTo>
                  <a:cubicBezTo>
                    <a:pt x="115" y="177"/>
                    <a:pt x="97" y="186"/>
                    <a:pt x="74" y="186"/>
                  </a:cubicBezTo>
                  <a:cubicBezTo>
                    <a:pt x="52" y="186"/>
                    <a:pt x="34" y="177"/>
                    <a:pt x="20" y="161"/>
                  </a:cubicBezTo>
                  <a:cubicBezTo>
                    <a:pt x="7" y="145"/>
                    <a:pt x="0" y="122"/>
                    <a:pt x="0" y="94"/>
                  </a:cubicBezTo>
                  <a:close/>
                  <a:moveTo>
                    <a:pt x="32" y="93"/>
                  </a:moveTo>
                  <a:cubicBezTo>
                    <a:pt x="32" y="113"/>
                    <a:pt x="36" y="128"/>
                    <a:pt x="44" y="139"/>
                  </a:cubicBezTo>
                  <a:cubicBezTo>
                    <a:pt x="52" y="149"/>
                    <a:pt x="62" y="155"/>
                    <a:pt x="74" y="155"/>
                  </a:cubicBezTo>
                  <a:cubicBezTo>
                    <a:pt x="86" y="155"/>
                    <a:pt x="97" y="149"/>
                    <a:pt x="104" y="139"/>
                  </a:cubicBezTo>
                  <a:cubicBezTo>
                    <a:pt x="112" y="129"/>
                    <a:pt x="116" y="113"/>
                    <a:pt x="116" y="92"/>
                  </a:cubicBezTo>
                  <a:cubicBezTo>
                    <a:pt x="116" y="72"/>
                    <a:pt x="112" y="56"/>
                    <a:pt x="105" y="46"/>
                  </a:cubicBezTo>
                  <a:cubicBezTo>
                    <a:pt x="97" y="36"/>
                    <a:pt x="87" y="31"/>
                    <a:pt x="74" y="31"/>
                  </a:cubicBezTo>
                  <a:cubicBezTo>
                    <a:pt x="61" y="31"/>
                    <a:pt x="51" y="36"/>
                    <a:pt x="43" y="46"/>
                  </a:cubicBezTo>
                  <a:cubicBezTo>
                    <a:pt x="36" y="57"/>
                    <a:pt x="32" y="72"/>
                    <a:pt x="32"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p:cNvSpPr>
            <p:nvPr/>
          </p:nvSpPr>
          <p:spPr bwMode="auto">
            <a:xfrm>
              <a:off x="3275012" y="19050"/>
              <a:ext cx="80963" cy="136525"/>
            </a:xfrm>
            <a:custGeom>
              <a:avLst/>
              <a:gdLst>
                <a:gd name="T0" fmla="*/ 0 w 51"/>
                <a:gd name="T1" fmla="*/ 86 h 86"/>
                <a:gd name="T2" fmla="*/ 0 w 51"/>
                <a:gd name="T3" fmla="*/ 0 h 86"/>
                <a:gd name="T4" fmla="*/ 14 w 51"/>
                <a:gd name="T5" fmla="*/ 0 h 86"/>
                <a:gd name="T6" fmla="*/ 14 w 51"/>
                <a:gd name="T7" fmla="*/ 71 h 86"/>
                <a:gd name="T8" fmla="*/ 51 w 51"/>
                <a:gd name="T9" fmla="*/ 71 h 86"/>
                <a:gd name="T10" fmla="*/ 51 w 51"/>
                <a:gd name="T11" fmla="*/ 86 h 86"/>
                <a:gd name="T12" fmla="*/ 0 w 51"/>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51" h="86">
                  <a:moveTo>
                    <a:pt x="0" y="86"/>
                  </a:moveTo>
                  <a:lnTo>
                    <a:pt x="0" y="0"/>
                  </a:lnTo>
                  <a:lnTo>
                    <a:pt x="14" y="0"/>
                  </a:lnTo>
                  <a:lnTo>
                    <a:pt x="14" y="71"/>
                  </a:lnTo>
                  <a:lnTo>
                    <a:pt x="51" y="71"/>
                  </a:lnTo>
                  <a:lnTo>
                    <a:pt x="51" y="86"/>
                  </a:lnTo>
                  <a:lnTo>
                    <a:pt x="0" y="8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0"/>
            <p:cNvSpPr>
              <a:spLocks noEditPoints="1"/>
            </p:cNvSpPr>
            <p:nvPr/>
          </p:nvSpPr>
          <p:spPr bwMode="auto">
            <a:xfrm>
              <a:off x="3368675" y="15875"/>
              <a:ext cx="112713" cy="142875"/>
            </a:xfrm>
            <a:custGeom>
              <a:avLst/>
              <a:gdLst>
                <a:gd name="T0" fmla="*/ 0 w 147"/>
                <a:gd name="T1" fmla="*/ 94 h 186"/>
                <a:gd name="T2" fmla="*/ 7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4 w 147"/>
                <a:gd name="T27" fmla="*/ 155 h 186"/>
                <a:gd name="T28" fmla="*/ 104 w 147"/>
                <a:gd name="T29" fmla="*/ 139 h 186"/>
                <a:gd name="T30" fmla="*/ 116 w 147"/>
                <a:gd name="T31" fmla="*/ 92 h 186"/>
                <a:gd name="T32" fmla="*/ 104 w 147"/>
                <a:gd name="T33" fmla="*/ 46 h 186"/>
                <a:gd name="T34" fmla="*/ 74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7"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4" y="155"/>
                  </a:cubicBezTo>
                  <a:cubicBezTo>
                    <a:pt x="86" y="155"/>
                    <a:pt x="96" y="149"/>
                    <a:pt x="104" y="139"/>
                  </a:cubicBezTo>
                  <a:cubicBezTo>
                    <a:pt x="112" y="129"/>
                    <a:pt x="116" y="113"/>
                    <a:pt x="116" y="92"/>
                  </a:cubicBezTo>
                  <a:cubicBezTo>
                    <a:pt x="116" y="72"/>
                    <a:pt x="112" y="56"/>
                    <a:pt x="104" y="46"/>
                  </a:cubicBezTo>
                  <a:cubicBezTo>
                    <a:pt x="97" y="36"/>
                    <a:pt x="86" y="31"/>
                    <a:pt x="74"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1"/>
            <p:cNvSpPr>
              <a:spLocks/>
            </p:cNvSpPr>
            <p:nvPr/>
          </p:nvSpPr>
          <p:spPr bwMode="auto">
            <a:xfrm>
              <a:off x="3495675" y="15875"/>
              <a:ext cx="109538" cy="142875"/>
            </a:xfrm>
            <a:custGeom>
              <a:avLst/>
              <a:gdLst>
                <a:gd name="T0" fmla="*/ 76 w 143"/>
                <a:gd name="T1" fmla="*/ 117 h 186"/>
                <a:gd name="T2" fmla="*/ 76 w 143"/>
                <a:gd name="T3" fmla="*/ 86 h 186"/>
                <a:gd name="T4" fmla="*/ 143 w 143"/>
                <a:gd name="T5" fmla="*/ 86 h 186"/>
                <a:gd name="T6" fmla="*/ 143 w 143"/>
                <a:gd name="T7" fmla="*/ 158 h 186"/>
                <a:gd name="T8" fmla="*/ 115 w 143"/>
                <a:gd name="T9" fmla="*/ 177 h 186"/>
                <a:gd name="T10" fmla="*/ 77 w 143"/>
                <a:gd name="T11" fmla="*/ 186 h 186"/>
                <a:gd name="T12" fmla="*/ 36 w 143"/>
                <a:gd name="T13" fmla="*/ 174 h 186"/>
                <a:gd name="T14" fmla="*/ 9 w 143"/>
                <a:gd name="T15" fmla="*/ 140 h 186"/>
                <a:gd name="T16" fmla="*/ 0 w 143"/>
                <a:gd name="T17" fmla="*/ 92 h 186"/>
                <a:gd name="T18" fmla="*/ 10 w 143"/>
                <a:gd name="T19" fmla="*/ 42 h 186"/>
                <a:gd name="T20" fmla="*/ 39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5 w 143"/>
                <a:gd name="T41" fmla="*/ 155 h 186"/>
                <a:gd name="T42" fmla="*/ 95 w 143"/>
                <a:gd name="T43" fmla="*/ 150 h 186"/>
                <a:gd name="T44" fmla="*/ 112 w 143"/>
                <a:gd name="T45" fmla="*/ 139 h 186"/>
                <a:gd name="T46" fmla="*/ 112 w 143"/>
                <a:gd name="T47" fmla="*/ 117 h 186"/>
                <a:gd name="T48" fmla="*/ 76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6" y="117"/>
                  </a:moveTo>
                  <a:cubicBezTo>
                    <a:pt x="76" y="86"/>
                    <a:pt x="76" y="86"/>
                    <a:pt x="76" y="86"/>
                  </a:cubicBezTo>
                  <a:cubicBezTo>
                    <a:pt x="143" y="86"/>
                    <a:pt x="143" y="86"/>
                    <a:pt x="143" y="86"/>
                  </a:cubicBezTo>
                  <a:cubicBezTo>
                    <a:pt x="143" y="158"/>
                    <a:pt x="143" y="158"/>
                    <a:pt x="143" y="158"/>
                  </a:cubicBezTo>
                  <a:cubicBezTo>
                    <a:pt x="136" y="165"/>
                    <a:pt x="127" y="172"/>
                    <a:pt x="115" y="177"/>
                  </a:cubicBezTo>
                  <a:cubicBezTo>
                    <a:pt x="102" y="183"/>
                    <a:pt x="90" y="186"/>
                    <a:pt x="77" y="186"/>
                  </a:cubicBezTo>
                  <a:cubicBezTo>
                    <a:pt x="62" y="186"/>
                    <a:pt x="48" y="182"/>
                    <a:pt x="36" y="174"/>
                  </a:cubicBezTo>
                  <a:cubicBezTo>
                    <a:pt x="24" y="166"/>
                    <a:pt x="15" y="155"/>
                    <a:pt x="9" y="140"/>
                  </a:cubicBezTo>
                  <a:cubicBezTo>
                    <a:pt x="3" y="125"/>
                    <a:pt x="0" y="109"/>
                    <a:pt x="0" y="92"/>
                  </a:cubicBezTo>
                  <a:cubicBezTo>
                    <a:pt x="0" y="74"/>
                    <a:pt x="3" y="57"/>
                    <a:pt x="10" y="42"/>
                  </a:cubicBezTo>
                  <a:cubicBezTo>
                    <a:pt x="17" y="28"/>
                    <a:pt x="27" y="17"/>
                    <a:pt x="39" y="9"/>
                  </a:cubicBezTo>
                  <a:cubicBezTo>
                    <a:pt x="49" y="3"/>
                    <a:pt x="61" y="0"/>
                    <a:pt x="76" y="0"/>
                  </a:cubicBezTo>
                  <a:cubicBezTo>
                    <a:pt x="95" y="0"/>
                    <a:pt x="109"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2" y="31"/>
                    <a:pt x="52" y="36"/>
                    <a:pt x="44" y="46"/>
                  </a:cubicBezTo>
                  <a:cubicBezTo>
                    <a:pt x="36" y="56"/>
                    <a:pt x="32" y="71"/>
                    <a:pt x="32" y="91"/>
                  </a:cubicBezTo>
                  <a:cubicBezTo>
                    <a:pt x="32" y="112"/>
                    <a:pt x="36" y="128"/>
                    <a:pt x="44" y="139"/>
                  </a:cubicBezTo>
                  <a:cubicBezTo>
                    <a:pt x="52" y="149"/>
                    <a:pt x="62" y="155"/>
                    <a:pt x="75" y="155"/>
                  </a:cubicBezTo>
                  <a:cubicBezTo>
                    <a:pt x="82" y="155"/>
                    <a:pt x="88" y="153"/>
                    <a:pt x="95" y="150"/>
                  </a:cubicBezTo>
                  <a:cubicBezTo>
                    <a:pt x="101" y="147"/>
                    <a:pt x="107" y="144"/>
                    <a:pt x="112" y="139"/>
                  </a:cubicBezTo>
                  <a:cubicBezTo>
                    <a:pt x="112" y="117"/>
                    <a:pt x="112" y="117"/>
                    <a:pt x="112" y="117"/>
                  </a:cubicBezTo>
                  <a:lnTo>
                    <a:pt x="76" y="1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2"/>
            <p:cNvSpPr>
              <a:spLocks/>
            </p:cNvSpPr>
            <p:nvPr/>
          </p:nvSpPr>
          <p:spPr bwMode="auto">
            <a:xfrm>
              <a:off x="3614737" y="17462"/>
              <a:ext cx="107950" cy="138113"/>
            </a:xfrm>
            <a:custGeom>
              <a:avLst/>
              <a:gdLst>
                <a:gd name="T0" fmla="*/ 26 w 68"/>
                <a:gd name="T1" fmla="*/ 87 h 87"/>
                <a:gd name="T2" fmla="*/ 26 w 68"/>
                <a:gd name="T3" fmla="*/ 51 h 87"/>
                <a:gd name="T4" fmla="*/ 0 w 68"/>
                <a:gd name="T5" fmla="*/ 0 h 87"/>
                <a:gd name="T6" fmla="*/ 17 w 68"/>
                <a:gd name="T7" fmla="*/ 0 h 87"/>
                <a:gd name="T8" fmla="*/ 34 w 68"/>
                <a:gd name="T9" fmla="*/ 35 h 87"/>
                <a:gd name="T10" fmla="*/ 51 w 68"/>
                <a:gd name="T11" fmla="*/ 0 h 87"/>
                <a:gd name="T12" fmla="*/ 68 w 68"/>
                <a:gd name="T13" fmla="*/ 0 h 87"/>
                <a:gd name="T14" fmla="*/ 41 w 68"/>
                <a:gd name="T15" fmla="*/ 51 h 87"/>
                <a:gd name="T16" fmla="*/ 41 w 68"/>
                <a:gd name="T17" fmla="*/ 87 h 87"/>
                <a:gd name="T18" fmla="*/ 26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6" y="87"/>
                  </a:moveTo>
                  <a:lnTo>
                    <a:pt x="26" y="51"/>
                  </a:lnTo>
                  <a:lnTo>
                    <a:pt x="0" y="0"/>
                  </a:lnTo>
                  <a:lnTo>
                    <a:pt x="17" y="0"/>
                  </a:lnTo>
                  <a:lnTo>
                    <a:pt x="34" y="35"/>
                  </a:lnTo>
                  <a:lnTo>
                    <a:pt x="51" y="0"/>
                  </a:lnTo>
                  <a:lnTo>
                    <a:pt x="68" y="0"/>
                  </a:lnTo>
                  <a:lnTo>
                    <a:pt x="41" y="51"/>
                  </a:lnTo>
                  <a:lnTo>
                    <a:pt x="41" y="87"/>
                  </a:lnTo>
                  <a:lnTo>
                    <a:pt x="26" y="8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3"/>
            <p:cNvSpPr>
              <a:spLocks noEditPoints="1"/>
            </p:cNvSpPr>
            <p:nvPr/>
          </p:nvSpPr>
          <p:spPr bwMode="auto">
            <a:xfrm>
              <a:off x="-2189163" y="-1093788"/>
              <a:ext cx="1360488" cy="1363663"/>
            </a:xfrm>
            <a:custGeom>
              <a:avLst/>
              <a:gdLst>
                <a:gd name="T0" fmla="*/ 891 w 1781"/>
                <a:gd name="T1" fmla="*/ 0 h 1781"/>
                <a:gd name="T2" fmla="*/ 0 w 1781"/>
                <a:gd name="T3" fmla="*/ 891 h 1781"/>
                <a:gd name="T4" fmla="*/ 891 w 1781"/>
                <a:gd name="T5" fmla="*/ 1781 h 1781"/>
                <a:gd name="T6" fmla="*/ 1781 w 1781"/>
                <a:gd name="T7" fmla="*/ 891 h 1781"/>
                <a:gd name="T8" fmla="*/ 891 w 1781"/>
                <a:gd name="T9" fmla="*/ 0 h 1781"/>
                <a:gd name="T10" fmla="*/ 891 w 1781"/>
                <a:gd name="T11" fmla="*/ 1762 h 1781"/>
                <a:gd name="T12" fmla="*/ 20 w 1781"/>
                <a:gd name="T13" fmla="*/ 891 h 1781"/>
                <a:gd name="T14" fmla="*/ 891 w 1781"/>
                <a:gd name="T15" fmla="*/ 20 h 1781"/>
                <a:gd name="T16" fmla="*/ 1762 w 1781"/>
                <a:gd name="T17" fmla="*/ 891 h 1781"/>
                <a:gd name="T18" fmla="*/ 891 w 1781"/>
                <a:gd name="T19" fmla="*/ 1762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1" h="1781">
                  <a:moveTo>
                    <a:pt x="891" y="0"/>
                  </a:moveTo>
                  <a:cubicBezTo>
                    <a:pt x="399" y="0"/>
                    <a:pt x="0" y="399"/>
                    <a:pt x="0" y="891"/>
                  </a:cubicBezTo>
                  <a:cubicBezTo>
                    <a:pt x="0" y="1383"/>
                    <a:pt x="399" y="1781"/>
                    <a:pt x="891" y="1781"/>
                  </a:cubicBezTo>
                  <a:cubicBezTo>
                    <a:pt x="1382" y="1781"/>
                    <a:pt x="1781" y="1383"/>
                    <a:pt x="1781" y="891"/>
                  </a:cubicBezTo>
                  <a:cubicBezTo>
                    <a:pt x="1781" y="399"/>
                    <a:pt x="1382" y="0"/>
                    <a:pt x="891" y="0"/>
                  </a:cubicBezTo>
                  <a:close/>
                  <a:moveTo>
                    <a:pt x="891" y="1762"/>
                  </a:moveTo>
                  <a:cubicBezTo>
                    <a:pt x="410" y="1762"/>
                    <a:pt x="20" y="1372"/>
                    <a:pt x="20" y="891"/>
                  </a:cubicBezTo>
                  <a:cubicBezTo>
                    <a:pt x="20" y="410"/>
                    <a:pt x="410" y="20"/>
                    <a:pt x="891" y="20"/>
                  </a:cubicBezTo>
                  <a:cubicBezTo>
                    <a:pt x="1372" y="20"/>
                    <a:pt x="1762" y="410"/>
                    <a:pt x="1762" y="891"/>
                  </a:cubicBezTo>
                  <a:cubicBezTo>
                    <a:pt x="1762" y="1372"/>
                    <a:pt x="1372" y="1762"/>
                    <a:pt x="891" y="176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4"/>
            <p:cNvSpPr>
              <a:spLocks noEditPoints="1"/>
            </p:cNvSpPr>
            <p:nvPr/>
          </p:nvSpPr>
          <p:spPr bwMode="auto">
            <a:xfrm>
              <a:off x="-2103438" y="-561975"/>
              <a:ext cx="1189038" cy="744538"/>
            </a:xfrm>
            <a:custGeom>
              <a:avLst/>
              <a:gdLst>
                <a:gd name="T0" fmla="*/ 41 w 1555"/>
                <a:gd name="T1" fmla="*/ 65 h 973"/>
                <a:gd name="T2" fmla="*/ 7 w 1555"/>
                <a:gd name="T3" fmla="*/ 87 h 973"/>
                <a:gd name="T4" fmla="*/ 88 w 1555"/>
                <a:gd name="T5" fmla="*/ 189 h 973"/>
                <a:gd name="T6" fmla="*/ 39 w 1555"/>
                <a:gd name="T7" fmla="*/ 294 h 973"/>
                <a:gd name="T8" fmla="*/ 8 w 1555"/>
                <a:gd name="T9" fmla="*/ 255 h 973"/>
                <a:gd name="T10" fmla="*/ 96 w 1555"/>
                <a:gd name="T11" fmla="*/ 301 h 973"/>
                <a:gd name="T12" fmla="*/ 29 w 1555"/>
                <a:gd name="T13" fmla="*/ 407 h 973"/>
                <a:gd name="T14" fmla="*/ 62 w 1555"/>
                <a:gd name="T15" fmla="*/ 438 h 973"/>
                <a:gd name="T16" fmla="*/ 121 w 1555"/>
                <a:gd name="T17" fmla="*/ 414 h 973"/>
                <a:gd name="T18" fmla="*/ 91 w 1555"/>
                <a:gd name="T19" fmla="*/ 444 h 973"/>
                <a:gd name="T20" fmla="*/ 109 w 1555"/>
                <a:gd name="T21" fmla="*/ 539 h 973"/>
                <a:gd name="T22" fmla="*/ 101 w 1555"/>
                <a:gd name="T23" fmla="*/ 576 h 973"/>
                <a:gd name="T24" fmla="*/ 126 w 1555"/>
                <a:gd name="T25" fmla="*/ 620 h 973"/>
                <a:gd name="T26" fmla="*/ 242 w 1555"/>
                <a:gd name="T27" fmla="*/ 629 h 973"/>
                <a:gd name="T28" fmla="*/ 280 w 1555"/>
                <a:gd name="T29" fmla="*/ 673 h 973"/>
                <a:gd name="T30" fmla="*/ 235 w 1555"/>
                <a:gd name="T31" fmla="*/ 753 h 973"/>
                <a:gd name="T32" fmla="*/ 331 w 1555"/>
                <a:gd name="T33" fmla="*/ 832 h 973"/>
                <a:gd name="T34" fmla="*/ 369 w 1555"/>
                <a:gd name="T35" fmla="*/ 751 h 973"/>
                <a:gd name="T36" fmla="*/ 367 w 1555"/>
                <a:gd name="T37" fmla="*/ 773 h 973"/>
                <a:gd name="T38" fmla="*/ 401 w 1555"/>
                <a:gd name="T39" fmla="*/ 805 h 973"/>
                <a:gd name="T40" fmla="*/ 411 w 1555"/>
                <a:gd name="T41" fmla="*/ 781 h 973"/>
                <a:gd name="T42" fmla="*/ 387 w 1555"/>
                <a:gd name="T43" fmla="*/ 852 h 973"/>
                <a:gd name="T44" fmla="*/ 423 w 1555"/>
                <a:gd name="T45" fmla="*/ 843 h 973"/>
                <a:gd name="T46" fmla="*/ 533 w 1555"/>
                <a:gd name="T47" fmla="*/ 841 h 973"/>
                <a:gd name="T48" fmla="*/ 533 w 1555"/>
                <a:gd name="T49" fmla="*/ 843 h 973"/>
                <a:gd name="T50" fmla="*/ 689 w 1555"/>
                <a:gd name="T51" fmla="*/ 924 h 973"/>
                <a:gd name="T52" fmla="*/ 685 w 1555"/>
                <a:gd name="T53" fmla="*/ 889 h 973"/>
                <a:gd name="T54" fmla="*/ 672 w 1555"/>
                <a:gd name="T55" fmla="*/ 898 h 973"/>
                <a:gd name="T56" fmla="*/ 755 w 1555"/>
                <a:gd name="T57" fmla="*/ 885 h 973"/>
                <a:gd name="T58" fmla="*/ 829 w 1555"/>
                <a:gd name="T59" fmla="*/ 899 h 973"/>
                <a:gd name="T60" fmla="*/ 818 w 1555"/>
                <a:gd name="T61" fmla="*/ 933 h 973"/>
                <a:gd name="T62" fmla="*/ 802 w 1555"/>
                <a:gd name="T63" fmla="*/ 966 h 973"/>
                <a:gd name="T64" fmla="*/ 887 w 1555"/>
                <a:gd name="T65" fmla="*/ 944 h 973"/>
                <a:gd name="T66" fmla="*/ 867 w 1555"/>
                <a:gd name="T67" fmla="*/ 890 h 973"/>
                <a:gd name="T68" fmla="*/ 950 w 1555"/>
                <a:gd name="T69" fmla="*/ 953 h 973"/>
                <a:gd name="T70" fmla="*/ 975 w 1555"/>
                <a:gd name="T71" fmla="*/ 871 h 973"/>
                <a:gd name="T72" fmla="*/ 1084 w 1555"/>
                <a:gd name="T73" fmla="*/ 878 h 973"/>
                <a:gd name="T74" fmla="*/ 1061 w 1555"/>
                <a:gd name="T75" fmla="*/ 824 h 973"/>
                <a:gd name="T76" fmla="*/ 1140 w 1555"/>
                <a:gd name="T77" fmla="*/ 815 h 973"/>
                <a:gd name="T78" fmla="*/ 1169 w 1555"/>
                <a:gd name="T79" fmla="*/ 836 h 973"/>
                <a:gd name="T80" fmla="*/ 1193 w 1555"/>
                <a:gd name="T81" fmla="*/ 746 h 973"/>
                <a:gd name="T82" fmla="*/ 1308 w 1555"/>
                <a:gd name="T83" fmla="*/ 762 h 973"/>
                <a:gd name="T84" fmla="*/ 1242 w 1555"/>
                <a:gd name="T85" fmla="*/ 702 h 973"/>
                <a:gd name="T86" fmla="*/ 1308 w 1555"/>
                <a:gd name="T87" fmla="*/ 734 h 973"/>
                <a:gd name="T88" fmla="*/ 1257 w 1555"/>
                <a:gd name="T89" fmla="*/ 724 h 973"/>
                <a:gd name="T90" fmla="*/ 1294 w 1555"/>
                <a:gd name="T91" fmla="*/ 756 h 973"/>
                <a:gd name="T92" fmla="*/ 1325 w 1555"/>
                <a:gd name="T93" fmla="*/ 637 h 973"/>
                <a:gd name="T94" fmla="*/ 1363 w 1555"/>
                <a:gd name="T95" fmla="*/ 559 h 973"/>
                <a:gd name="T96" fmla="*/ 1449 w 1555"/>
                <a:gd name="T97" fmla="*/ 558 h 973"/>
                <a:gd name="T98" fmla="*/ 1383 w 1555"/>
                <a:gd name="T99" fmla="*/ 521 h 973"/>
                <a:gd name="T100" fmla="*/ 1440 w 1555"/>
                <a:gd name="T101" fmla="*/ 486 h 973"/>
                <a:gd name="T102" fmla="*/ 1425 w 1555"/>
                <a:gd name="T103" fmla="*/ 431 h 973"/>
                <a:gd name="T104" fmla="*/ 1526 w 1555"/>
                <a:gd name="T105" fmla="*/ 402 h 973"/>
                <a:gd name="T106" fmla="*/ 1460 w 1555"/>
                <a:gd name="T107" fmla="*/ 346 h 973"/>
                <a:gd name="T108" fmla="*/ 1478 w 1555"/>
                <a:gd name="T109" fmla="*/ 307 h 973"/>
                <a:gd name="T110" fmla="*/ 1549 w 1555"/>
                <a:gd name="T111" fmla="*/ 281 h 973"/>
                <a:gd name="T112" fmla="*/ 1476 w 1555"/>
                <a:gd name="T113" fmla="*/ 206 h 973"/>
                <a:gd name="T114" fmla="*/ 1486 w 1555"/>
                <a:gd name="T115" fmla="*/ 165 h 973"/>
                <a:gd name="T116" fmla="*/ 1512 w 1555"/>
                <a:gd name="T117" fmla="*/ 78 h 973"/>
                <a:gd name="T118" fmla="*/ 1485 w 1555"/>
                <a:gd name="T119" fmla="*/ 82 h 973"/>
                <a:gd name="T120" fmla="*/ 1548 w 1555"/>
                <a:gd name="T121" fmla="*/ 90 h 973"/>
                <a:gd name="T122" fmla="*/ 1498 w 1555"/>
                <a:gd name="T123" fmla="*/ 2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5" h="973">
                  <a:moveTo>
                    <a:pt x="96" y="90"/>
                  </a:moveTo>
                  <a:cubicBezTo>
                    <a:pt x="10" y="73"/>
                    <a:pt x="10" y="73"/>
                    <a:pt x="10" y="73"/>
                  </a:cubicBezTo>
                  <a:cubicBezTo>
                    <a:pt x="13" y="58"/>
                    <a:pt x="13" y="58"/>
                    <a:pt x="13" y="58"/>
                  </a:cubicBezTo>
                  <a:cubicBezTo>
                    <a:pt x="75" y="40"/>
                    <a:pt x="75" y="40"/>
                    <a:pt x="75" y="40"/>
                  </a:cubicBezTo>
                  <a:cubicBezTo>
                    <a:pt x="19" y="29"/>
                    <a:pt x="19" y="29"/>
                    <a:pt x="19" y="29"/>
                  </a:cubicBezTo>
                  <a:cubicBezTo>
                    <a:pt x="21" y="15"/>
                    <a:pt x="21" y="15"/>
                    <a:pt x="21" y="15"/>
                  </a:cubicBezTo>
                  <a:cubicBezTo>
                    <a:pt x="108" y="32"/>
                    <a:pt x="108" y="32"/>
                    <a:pt x="108" y="32"/>
                  </a:cubicBezTo>
                  <a:cubicBezTo>
                    <a:pt x="105" y="47"/>
                    <a:pt x="105" y="47"/>
                    <a:pt x="105" y="47"/>
                  </a:cubicBezTo>
                  <a:cubicBezTo>
                    <a:pt x="41" y="65"/>
                    <a:pt x="41" y="65"/>
                    <a:pt x="41" y="65"/>
                  </a:cubicBezTo>
                  <a:cubicBezTo>
                    <a:pt x="99" y="77"/>
                    <a:pt x="99" y="77"/>
                    <a:pt x="99" y="77"/>
                  </a:cubicBezTo>
                  <a:lnTo>
                    <a:pt x="96" y="90"/>
                  </a:lnTo>
                  <a:close/>
                  <a:moveTo>
                    <a:pt x="91" y="140"/>
                  </a:moveTo>
                  <a:cubicBezTo>
                    <a:pt x="0" y="162"/>
                    <a:pt x="0" y="162"/>
                    <a:pt x="0" y="162"/>
                  </a:cubicBezTo>
                  <a:cubicBezTo>
                    <a:pt x="2" y="145"/>
                    <a:pt x="2" y="145"/>
                    <a:pt x="2" y="145"/>
                  </a:cubicBezTo>
                  <a:cubicBezTo>
                    <a:pt x="22" y="141"/>
                    <a:pt x="22" y="141"/>
                    <a:pt x="22" y="141"/>
                  </a:cubicBezTo>
                  <a:cubicBezTo>
                    <a:pt x="25" y="111"/>
                    <a:pt x="25" y="111"/>
                    <a:pt x="25" y="111"/>
                  </a:cubicBezTo>
                  <a:cubicBezTo>
                    <a:pt x="6" y="103"/>
                    <a:pt x="6" y="103"/>
                    <a:pt x="6" y="103"/>
                  </a:cubicBezTo>
                  <a:cubicBezTo>
                    <a:pt x="7" y="87"/>
                    <a:pt x="7" y="87"/>
                    <a:pt x="7" y="87"/>
                  </a:cubicBezTo>
                  <a:cubicBezTo>
                    <a:pt x="92" y="124"/>
                    <a:pt x="92" y="124"/>
                    <a:pt x="92" y="124"/>
                  </a:cubicBezTo>
                  <a:lnTo>
                    <a:pt x="91" y="140"/>
                  </a:lnTo>
                  <a:close/>
                  <a:moveTo>
                    <a:pt x="71" y="130"/>
                  </a:moveTo>
                  <a:cubicBezTo>
                    <a:pt x="39" y="117"/>
                    <a:pt x="39" y="117"/>
                    <a:pt x="39" y="117"/>
                  </a:cubicBezTo>
                  <a:cubicBezTo>
                    <a:pt x="38" y="137"/>
                    <a:pt x="38" y="137"/>
                    <a:pt x="38" y="137"/>
                  </a:cubicBezTo>
                  <a:lnTo>
                    <a:pt x="71" y="130"/>
                  </a:lnTo>
                  <a:close/>
                  <a:moveTo>
                    <a:pt x="89" y="220"/>
                  </a:moveTo>
                  <a:cubicBezTo>
                    <a:pt x="30" y="220"/>
                    <a:pt x="30" y="220"/>
                    <a:pt x="30" y="220"/>
                  </a:cubicBezTo>
                  <a:cubicBezTo>
                    <a:pt x="88" y="189"/>
                    <a:pt x="88" y="189"/>
                    <a:pt x="88" y="189"/>
                  </a:cubicBezTo>
                  <a:cubicBezTo>
                    <a:pt x="88" y="174"/>
                    <a:pt x="88" y="174"/>
                    <a:pt x="88" y="174"/>
                  </a:cubicBezTo>
                  <a:cubicBezTo>
                    <a:pt x="0" y="175"/>
                    <a:pt x="0" y="175"/>
                    <a:pt x="0" y="175"/>
                  </a:cubicBezTo>
                  <a:cubicBezTo>
                    <a:pt x="0" y="189"/>
                    <a:pt x="0" y="189"/>
                    <a:pt x="0" y="189"/>
                  </a:cubicBezTo>
                  <a:cubicBezTo>
                    <a:pt x="58" y="189"/>
                    <a:pt x="58" y="189"/>
                    <a:pt x="58" y="189"/>
                  </a:cubicBezTo>
                  <a:cubicBezTo>
                    <a:pt x="1" y="219"/>
                    <a:pt x="1" y="219"/>
                    <a:pt x="1" y="219"/>
                  </a:cubicBezTo>
                  <a:cubicBezTo>
                    <a:pt x="1" y="235"/>
                    <a:pt x="1" y="235"/>
                    <a:pt x="1" y="235"/>
                  </a:cubicBezTo>
                  <a:cubicBezTo>
                    <a:pt x="89" y="234"/>
                    <a:pt x="89" y="234"/>
                    <a:pt x="89" y="234"/>
                  </a:cubicBezTo>
                  <a:lnTo>
                    <a:pt x="89" y="220"/>
                  </a:lnTo>
                  <a:close/>
                  <a:moveTo>
                    <a:pt x="39" y="294"/>
                  </a:moveTo>
                  <a:cubicBezTo>
                    <a:pt x="94" y="288"/>
                    <a:pt x="94" y="288"/>
                    <a:pt x="94" y="288"/>
                  </a:cubicBezTo>
                  <a:cubicBezTo>
                    <a:pt x="93" y="273"/>
                    <a:pt x="93" y="273"/>
                    <a:pt x="93" y="273"/>
                  </a:cubicBezTo>
                  <a:cubicBezTo>
                    <a:pt x="36" y="279"/>
                    <a:pt x="36" y="279"/>
                    <a:pt x="36" y="279"/>
                  </a:cubicBezTo>
                  <a:cubicBezTo>
                    <a:pt x="29" y="280"/>
                    <a:pt x="24" y="280"/>
                    <a:pt x="22" y="278"/>
                  </a:cubicBezTo>
                  <a:cubicBezTo>
                    <a:pt x="20" y="277"/>
                    <a:pt x="18" y="275"/>
                    <a:pt x="18" y="272"/>
                  </a:cubicBezTo>
                  <a:cubicBezTo>
                    <a:pt x="18" y="268"/>
                    <a:pt x="19" y="266"/>
                    <a:pt x="22" y="264"/>
                  </a:cubicBezTo>
                  <a:cubicBezTo>
                    <a:pt x="24" y="262"/>
                    <a:pt x="27" y="262"/>
                    <a:pt x="32" y="261"/>
                  </a:cubicBezTo>
                  <a:cubicBezTo>
                    <a:pt x="29" y="247"/>
                    <a:pt x="29" y="247"/>
                    <a:pt x="29" y="247"/>
                  </a:cubicBezTo>
                  <a:cubicBezTo>
                    <a:pt x="20" y="248"/>
                    <a:pt x="13" y="251"/>
                    <a:pt x="8" y="255"/>
                  </a:cubicBezTo>
                  <a:cubicBezTo>
                    <a:pt x="4" y="260"/>
                    <a:pt x="2" y="265"/>
                    <a:pt x="3" y="273"/>
                  </a:cubicBezTo>
                  <a:cubicBezTo>
                    <a:pt x="3" y="279"/>
                    <a:pt x="5" y="284"/>
                    <a:pt x="9" y="287"/>
                  </a:cubicBezTo>
                  <a:cubicBezTo>
                    <a:pt x="12" y="291"/>
                    <a:pt x="17" y="293"/>
                    <a:pt x="22" y="294"/>
                  </a:cubicBezTo>
                  <a:cubicBezTo>
                    <a:pt x="26" y="295"/>
                    <a:pt x="32" y="295"/>
                    <a:pt x="39" y="294"/>
                  </a:cubicBezTo>
                  <a:close/>
                  <a:moveTo>
                    <a:pt x="96" y="301"/>
                  </a:moveTo>
                  <a:cubicBezTo>
                    <a:pt x="10" y="316"/>
                    <a:pt x="10" y="316"/>
                    <a:pt x="10" y="316"/>
                  </a:cubicBezTo>
                  <a:cubicBezTo>
                    <a:pt x="12" y="331"/>
                    <a:pt x="12" y="331"/>
                    <a:pt x="12" y="331"/>
                  </a:cubicBezTo>
                  <a:cubicBezTo>
                    <a:pt x="99" y="316"/>
                    <a:pt x="99" y="316"/>
                    <a:pt x="99" y="316"/>
                  </a:cubicBezTo>
                  <a:lnTo>
                    <a:pt x="96" y="301"/>
                  </a:lnTo>
                  <a:close/>
                  <a:moveTo>
                    <a:pt x="111" y="372"/>
                  </a:moveTo>
                  <a:cubicBezTo>
                    <a:pt x="54" y="386"/>
                    <a:pt x="54" y="386"/>
                    <a:pt x="54" y="386"/>
                  </a:cubicBezTo>
                  <a:cubicBezTo>
                    <a:pt x="104" y="343"/>
                    <a:pt x="104" y="343"/>
                    <a:pt x="104" y="343"/>
                  </a:cubicBezTo>
                  <a:cubicBezTo>
                    <a:pt x="100" y="328"/>
                    <a:pt x="100" y="328"/>
                    <a:pt x="100" y="328"/>
                  </a:cubicBezTo>
                  <a:cubicBezTo>
                    <a:pt x="15" y="349"/>
                    <a:pt x="15" y="349"/>
                    <a:pt x="15" y="349"/>
                  </a:cubicBezTo>
                  <a:cubicBezTo>
                    <a:pt x="18" y="363"/>
                    <a:pt x="18" y="363"/>
                    <a:pt x="18" y="363"/>
                  </a:cubicBezTo>
                  <a:cubicBezTo>
                    <a:pt x="74" y="349"/>
                    <a:pt x="74" y="349"/>
                    <a:pt x="74" y="349"/>
                  </a:cubicBezTo>
                  <a:cubicBezTo>
                    <a:pt x="25" y="392"/>
                    <a:pt x="25" y="392"/>
                    <a:pt x="25" y="392"/>
                  </a:cubicBezTo>
                  <a:cubicBezTo>
                    <a:pt x="29" y="407"/>
                    <a:pt x="29" y="407"/>
                    <a:pt x="29" y="407"/>
                  </a:cubicBezTo>
                  <a:cubicBezTo>
                    <a:pt x="114" y="386"/>
                    <a:pt x="114" y="386"/>
                    <a:pt x="114" y="386"/>
                  </a:cubicBezTo>
                  <a:lnTo>
                    <a:pt x="111" y="372"/>
                  </a:lnTo>
                  <a:close/>
                  <a:moveTo>
                    <a:pt x="91" y="444"/>
                  </a:moveTo>
                  <a:cubicBezTo>
                    <a:pt x="77" y="449"/>
                    <a:pt x="77" y="449"/>
                    <a:pt x="77" y="449"/>
                  </a:cubicBezTo>
                  <a:cubicBezTo>
                    <a:pt x="83" y="466"/>
                    <a:pt x="83" y="466"/>
                    <a:pt x="83" y="466"/>
                  </a:cubicBezTo>
                  <a:cubicBezTo>
                    <a:pt x="72" y="469"/>
                    <a:pt x="72" y="469"/>
                    <a:pt x="72" y="469"/>
                  </a:cubicBezTo>
                  <a:cubicBezTo>
                    <a:pt x="70" y="468"/>
                    <a:pt x="67" y="466"/>
                    <a:pt x="65" y="463"/>
                  </a:cubicBezTo>
                  <a:cubicBezTo>
                    <a:pt x="62" y="461"/>
                    <a:pt x="61" y="458"/>
                    <a:pt x="59" y="455"/>
                  </a:cubicBezTo>
                  <a:cubicBezTo>
                    <a:pt x="57" y="449"/>
                    <a:pt x="58" y="443"/>
                    <a:pt x="62" y="438"/>
                  </a:cubicBezTo>
                  <a:cubicBezTo>
                    <a:pt x="65" y="433"/>
                    <a:pt x="72" y="428"/>
                    <a:pt x="82" y="424"/>
                  </a:cubicBezTo>
                  <a:cubicBezTo>
                    <a:pt x="91" y="421"/>
                    <a:pt x="98" y="420"/>
                    <a:pt x="104" y="422"/>
                  </a:cubicBezTo>
                  <a:cubicBezTo>
                    <a:pt x="110" y="424"/>
                    <a:pt x="114" y="429"/>
                    <a:pt x="116" y="435"/>
                  </a:cubicBezTo>
                  <a:cubicBezTo>
                    <a:pt x="118" y="439"/>
                    <a:pt x="118" y="443"/>
                    <a:pt x="117" y="446"/>
                  </a:cubicBezTo>
                  <a:cubicBezTo>
                    <a:pt x="115" y="450"/>
                    <a:pt x="113" y="453"/>
                    <a:pt x="109" y="455"/>
                  </a:cubicBezTo>
                  <a:cubicBezTo>
                    <a:pt x="117" y="468"/>
                    <a:pt x="117" y="468"/>
                    <a:pt x="117" y="468"/>
                  </a:cubicBezTo>
                  <a:cubicBezTo>
                    <a:pt x="124" y="464"/>
                    <a:pt x="129" y="459"/>
                    <a:pt x="132" y="452"/>
                  </a:cubicBezTo>
                  <a:cubicBezTo>
                    <a:pt x="134" y="446"/>
                    <a:pt x="134" y="438"/>
                    <a:pt x="131" y="430"/>
                  </a:cubicBezTo>
                  <a:cubicBezTo>
                    <a:pt x="128" y="423"/>
                    <a:pt x="125" y="418"/>
                    <a:pt x="121" y="414"/>
                  </a:cubicBezTo>
                  <a:cubicBezTo>
                    <a:pt x="115" y="410"/>
                    <a:pt x="108" y="407"/>
                    <a:pt x="100" y="406"/>
                  </a:cubicBezTo>
                  <a:cubicBezTo>
                    <a:pt x="93" y="406"/>
                    <a:pt x="84" y="407"/>
                    <a:pt x="76" y="410"/>
                  </a:cubicBezTo>
                  <a:cubicBezTo>
                    <a:pt x="68" y="413"/>
                    <a:pt x="61" y="417"/>
                    <a:pt x="55" y="422"/>
                  </a:cubicBezTo>
                  <a:cubicBezTo>
                    <a:pt x="49" y="427"/>
                    <a:pt x="46" y="433"/>
                    <a:pt x="44" y="440"/>
                  </a:cubicBezTo>
                  <a:cubicBezTo>
                    <a:pt x="42" y="447"/>
                    <a:pt x="43" y="454"/>
                    <a:pt x="46" y="461"/>
                  </a:cubicBezTo>
                  <a:cubicBezTo>
                    <a:pt x="48" y="467"/>
                    <a:pt x="51" y="472"/>
                    <a:pt x="56" y="477"/>
                  </a:cubicBezTo>
                  <a:cubicBezTo>
                    <a:pt x="60" y="482"/>
                    <a:pt x="65" y="485"/>
                    <a:pt x="69" y="487"/>
                  </a:cubicBezTo>
                  <a:cubicBezTo>
                    <a:pt x="102" y="475"/>
                    <a:pt x="102" y="475"/>
                    <a:pt x="102" y="475"/>
                  </a:cubicBezTo>
                  <a:lnTo>
                    <a:pt x="91" y="444"/>
                  </a:lnTo>
                  <a:close/>
                  <a:moveTo>
                    <a:pt x="144" y="570"/>
                  </a:moveTo>
                  <a:cubicBezTo>
                    <a:pt x="184" y="548"/>
                    <a:pt x="184" y="548"/>
                    <a:pt x="184" y="548"/>
                  </a:cubicBezTo>
                  <a:cubicBezTo>
                    <a:pt x="177" y="535"/>
                    <a:pt x="177" y="535"/>
                    <a:pt x="177" y="535"/>
                  </a:cubicBezTo>
                  <a:cubicBezTo>
                    <a:pt x="135" y="558"/>
                    <a:pt x="135" y="558"/>
                    <a:pt x="135" y="558"/>
                  </a:cubicBezTo>
                  <a:cubicBezTo>
                    <a:pt x="128" y="561"/>
                    <a:pt x="124" y="563"/>
                    <a:pt x="121" y="564"/>
                  </a:cubicBezTo>
                  <a:cubicBezTo>
                    <a:pt x="118" y="565"/>
                    <a:pt x="115" y="565"/>
                    <a:pt x="112" y="564"/>
                  </a:cubicBezTo>
                  <a:cubicBezTo>
                    <a:pt x="110" y="563"/>
                    <a:pt x="107" y="561"/>
                    <a:pt x="105" y="557"/>
                  </a:cubicBezTo>
                  <a:cubicBezTo>
                    <a:pt x="103" y="553"/>
                    <a:pt x="102" y="550"/>
                    <a:pt x="103" y="547"/>
                  </a:cubicBezTo>
                  <a:cubicBezTo>
                    <a:pt x="104" y="544"/>
                    <a:pt x="106" y="541"/>
                    <a:pt x="109" y="539"/>
                  </a:cubicBezTo>
                  <a:cubicBezTo>
                    <a:pt x="110" y="537"/>
                    <a:pt x="115" y="535"/>
                    <a:pt x="121" y="531"/>
                  </a:cubicBezTo>
                  <a:cubicBezTo>
                    <a:pt x="163" y="509"/>
                    <a:pt x="163" y="509"/>
                    <a:pt x="163" y="509"/>
                  </a:cubicBezTo>
                  <a:cubicBezTo>
                    <a:pt x="156" y="495"/>
                    <a:pt x="156" y="495"/>
                    <a:pt x="156" y="495"/>
                  </a:cubicBezTo>
                  <a:cubicBezTo>
                    <a:pt x="115" y="518"/>
                    <a:pt x="115" y="518"/>
                    <a:pt x="115" y="518"/>
                  </a:cubicBezTo>
                  <a:cubicBezTo>
                    <a:pt x="106" y="522"/>
                    <a:pt x="100" y="526"/>
                    <a:pt x="96" y="529"/>
                  </a:cubicBezTo>
                  <a:cubicBezTo>
                    <a:pt x="93" y="532"/>
                    <a:pt x="91" y="534"/>
                    <a:pt x="89" y="538"/>
                  </a:cubicBezTo>
                  <a:cubicBezTo>
                    <a:pt x="88" y="541"/>
                    <a:pt x="87" y="545"/>
                    <a:pt x="87" y="549"/>
                  </a:cubicBezTo>
                  <a:cubicBezTo>
                    <a:pt x="87" y="553"/>
                    <a:pt x="89" y="558"/>
                    <a:pt x="92" y="565"/>
                  </a:cubicBezTo>
                  <a:cubicBezTo>
                    <a:pt x="95" y="570"/>
                    <a:pt x="98" y="574"/>
                    <a:pt x="101" y="576"/>
                  </a:cubicBezTo>
                  <a:cubicBezTo>
                    <a:pt x="104" y="579"/>
                    <a:pt x="108" y="580"/>
                    <a:pt x="112" y="581"/>
                  </a:cubicBezTo>
                  <a:cubicBezTo>
                    <a:pt x="115" y="581"/>
                    <a:pt x="119" y="581"/>
                    <a:pt x="123" y="579"/>
                  </a:cubicBezTo>
                  <a:cubicBezTo>
                    <a:pt x="128" y="578"/>
                    <a:pt x="135" y="575"/>
                    <a:pt x="144" y="570"/>
                  </a:cubicBezTo>
                  <a:close/>
                  <a:moveTo>
                    <a:pt x="216" y="596"/>
                  </a:moveTo>
                  <a:cubicBezTo>
                    <a:pt x="168" y="629"/>
                    <a:pt x="168" y="629"/>
                    <a:pt x="168" y="629"/>
                  </a:cubicBezTo>
                  <a:cubicBezTo>
                    <a:pt x="199" y="571"/>
                    <a:pt x="199" y="571"/>
                    <a:pt x="199" y="571"/>
                  </a:cubicBezTo>
                  <a:cubicBezTo>
                    <a:pt x="191" y="558"/>
                    <a:pt x="191" y="558"/>
                    <a:pt x="191" y="558"/>
                  </a:cubicBezTo>
                  <a:cubicBezTo>
                    <a:pt x="118" y="608"/>
                    <a:pt x="118" y="608"/>
                    <a:pt x="118" y="608"/>
                  </a:cubicBezTo>
                  <a:cubicBezTo>
                    <a:pt x="126" y="620"/>
                    <a:pt x="126" y="620"/>
                    <a:pt x="126" y="620"/>
                  </a:cubicBezTo>
                  <a:cubicBezTo>
                    <a:pt x="173" y="587"/>
                    <a:pt x="173" y="587"/>
                    <a:pt x="173" y="587"/>
                  </a:cubicBezTo>
                  <a:cubicBezTo>
                    <a:pt x="143" y="644"/>
                    <a:pt x="143" y="644"/>
                    <a:pt x="143" y="644"/>
                  </a:cubicBezTo>
                  <a:cubicBezTo>
                    <a:pt x="152" y="657"/>
                    <a:pt x="152" y="657"/>
                    <a:pt x="152" y="657"/>
                  </a:cubicBezTo>
                  <a:cubicBezTo>
                    <a:pt x="224" y="607"/>
                    <a:pt x="224" y="607"/>
                    <a:pt x="224" y="607"/>
                  </a:cubicBezTo>
                  <a:lnTo>
                    <a:pt x="216" y="596"/>
                  </a:lnTo>
                  <a:close/>
                  <a:moveTo>
                    <a:pt x="233" y="617"/>
                  </a:moveTo>
                  <a:cubicBezTo>
                    <a:pt x="163" y="672"/>
                    <a:pt x="163" y="672"/>
                    <a:pt x="163" y="672"/>
                  </a:cubicBezTo>
                  <a:cubicBezTo>
                    <a:pt x="173" y="684"/>
                    <a:pt x="173" y="684"/>
                    <a:pt x="173" y="684"/>
                  </a:cubicBezTo>
                  <a:cubicBezTo>
                    <a:pt x="242" y="629"/>
                    <a:pt x="242" y="629"/>
                    <a:pt x="242" y="629"/>
                  </a:cubicBezTo>
                  <a:lnTo>
                    <a:pt x="233" y="617"/>
                  </a:lnTo>
                  <a:close/>
                  <a:moveTo>
                    <a:pt x="280" y="673"/>
                  </a:moveTo>
                  <a:cubicBezTo>
                    <a:pt x="220" y="703"/>
                    <a:pt x="220" y="703"/>
                    <a:pt x="220" y="703"/>
                  </a:cubicBezTo>
                  <a:cubicBezTo>
                    <a:pt x="255" y="645"/>
                    <a:pt x="255" y="645"/>
                    <a:pt x="255" y="645"/>
                  </a:cubicBezTo>
                  <a:cubicBezTo>
                    <a:pt x="244" y="633"/>
                    <a:pt x="244" y="633"/>
                    <a:pt x="244" y="633"/>
                  </a:cubicBezTo>
                  <a:cubicBezTo>
                    <a:pt x="197" y="712"/>
                    <a:pt x="197" y="712"/>
                    <a:pt x="197" y="712"/>
                  </a:cubicBezTo>
                  <a:cubicBezTo>
                    <a:pt x="208" y="724"/>
                    <a:pt x="208" y="724"/>
                    <a:pt x="208" y="724"/>
                  </a:cubicBezTo>
                  <a:cubicBezTo>
                    <a:pt x="291" y="685"/>
                    <a:pt x="291" y="685"/>
                    <a:pt x="291" y="685"/>
                  </a:cubicBezTo>
                  <a:lnTo>
                    <a:pt x="280" y="673"/>
                  </a:lnTo>
                  <a:close/>
                  <a:moveTo>
                    <a:pt x="272" y="734"/>
                  </a:moveTo>
                  <a:cubicBezTo>
                    <a:pt x="300" y="759"/>
                    <a:pt x="300" y="759"/>
                    <a:pt x="300" y="759"/>
                  </a:cubicBezTo>
                  <a:cubicBezTo>
                    <a:pt x="310" y="748"/>
                    <a:pt x="310" y="748"/>
                    <a:pt x="310" y="748"/>
                  </a:cubicBezTo>
                  <a:cubicBezTo>
                    <a:pt x="282" y="723"/>
                    <a:pt x="282" y="723"/>
                    <a:pt x="282" y="723"/>
                  </a:cubicBezTo>
                  <a:cubicBezTo>
                    <a:pt x="295" y="709"/>
                    <a:pt x="295" y="709"/>
                    <a:pt x="295" y="709"/>
                  </a:cubicBezTo>
                  <a:cubicBezTo>
                    <a:pt x="325" y="736"/>
                    <a:pt x="325" y="736"/>
                    <a:pt x="325" y="736"/>
                  </a:cubicBezTo>
                  <a:cubicBezTo>
                    <a:pt x="335" y="725"/>
                    <a:pt x="335" y="725"/>
                    <a:pt x="335" y="725"/>
                  </a:cubicBezTo>
                  <a:cubicBezTo>
                    <a:pt x="294" y="688"/>
                    <a:pt x="294" y="688"/>
                    <a:pt x="294" y="688"/>
                  </a:cubicBezTo>
                  <a:cubicBezTo>
                    <a:pt x="235" y="753"/>
                    <a:pt x="235" y="753"/>
                    <a:pt x="235" y="753"/>
                  </a:cubicBezTo>
                  <a:cubicBezTo>
                    <a:pt x="277" y="791"/>
                    <a:pt x="277" y="791"/>
                    <a:pt x="277" y="791"/>
                  </a:cubicBezTo>
                  <a:cubicBezTo>
                    <a:pt x="287" y="780"/>
                    <a:pt x="287" y="780"/>
                    <a:pt x="287" y="780"/>
                  </a:cubicBezTo>
                  <a:cubicBezTo>
                    <a:pt x="256" y="752"/>
                    <a:pt x="256" y="752"/>
                    <a:pt x="256" y="752"/>
                  </a:cubicBezTo>
                  <a:lnTo>
                    <a:pt x="272" y="734"/>
                  </a:lnTo>
                  <a:close/>
                  <a:moveTo>
                    <a:pt x="348" y="796"/>
                  </a:moveTo>
                  <a:cubicBezTo>
                    <a:pt x="349" y="800"/>
                    <a:pt x="350" y="803"/>
                    <a:pt x="350" y="807"/>
                  </a:cubicBezTo>
                  <a:cubicBezTo>
                    <a:pt x="350" y="810"/>
                    <a:pt x="349" y="816"/>
                    <a:pt x="348" y="823"/>
                  </a:cubicBezTo>
                  <a:cubicBezTo>
                    <a:pt x="345" y="843"/>
                    <a:pt x="345" y="843"/>
                    <a:pt x="345" y="843"/>
                  </a:cubicBezTo>
                  <a:cubicBezTo>
                    <a:pt x="331" y="832"/>
                    <a:pt x="331" y="832"/>
                    <a:pt x="331" y="832"/>
                  </a:cubicBezTo>
                  <a:cubicBezTo>
                    <a:pt x="333" y="810"/>
                    <a:pt x="333" y="810"/>
                    <a:pt x="333" y="810"/>
                  </a:cubicBezTo>
                  <a:cubicBezTo>
                    <a:pt x="334" y="802"/>
                    <a:pt x="335" y="797"/>
                    <a:pt x="334" y="795"/>
                  </a:cubicBezTo>
                  <a:cubicBezTo>
                    <a:pt x="334" y="793"/>
                    <a:pt x="334" y="791"/>
                    <a:pt x="333" y="789"/>
                  </a:cubicBezTo>
                  <a:cubicBezTo>
                    <a:pt x="332" y="788"/>
                    <a:pt x="330" y="786"/>
                    <a:pt x="327" y="784"/>
                  </a:cubicBezTo>
                  <a:cubicBezTo>
                    <a:pt x="325" y="782"/>
                    <a:pt x="325" y="782"/>
                    <a:pt x="325" y="782"/>
                  </a:cubicBezTo>
                  <a:cubicBezTo>
                    <a:pt x="303" y="812"/>
                    <a:pt x="303" y="812"/>
                    <a:pt x="303" y="812"/>
                  </a:cubicBezTo>
                  <a:cubicBezTo>
                    <a:pt x="291" y="802"/>
                    <a:pt x="291" y="802"/>
                    <a:pt x="291" y="802"/>
                  </a:cubicBezTo>
                  <a:cubicBezTo>
                    <a:pt x="343" y="732"/>
                    <a:pt x="343" y="732"/>
                    <a:pt x="343" y="732"/>
                  </a:cubicBezTo>
                  <a:cubicBezTo>
                    <a:pt x="369" y="751"/>
                    <a:pt x="369" y="751"/>
                    <a:pt x="369" y="751"/>
                  </a:cubicBezTo>
                  <a:cubicBezTo>
                    <a:pt x="375" y="756"/>
                    <a:pt x="380" y="760"/>
                    <a:pt x="382" y="763"/>
                  </a:cubicBezTo>
                  <a:cubicBezTo>
                    <a:pt x="384" y="766"/>
                    <a:pt x="384" y="770"/>
                    <a:pt x="384" y="775"/>
                  </a:cubicBezTo>
                  <a:cubicBezTo>
                    <a:pt x="383" y="780"/>
                    <a:pt x="381" y="784"/>
                    <a:pt x="378" y="788"/>
                  </a:cubicBezTo>
                  <a:cubicBezTo>
                    <a:pt x="374" y="793"/>
                    <a:pt x="369" y="797"/>
                    <a:pt x="364" y="798"/>
                  </a:cubicBezTo>
                  <a:cubicBezTo>
                    <a:pt x="359" y="800"/>
                    <a:pt x="353" y="799"/>
                    <a:pt x="348" y="796"/>
                  </a:cubicBezTo>
                  <a:close/>
                  <a:moveTo>
                    <a:pt x="354" y="785"/>
                  </a:moveTo>
                  <a:cubicBezTo>
                    <a:pt x="356" y="785"/>
                    <a:pt x="358" y="785"/>
                    <a:pt x="360" y="784"/>
                  </a:cubicBezTo>
                  <a:cubicBezTo>
                    <a:pt x="362" y="783"/>
                    <a:pt x="363" y="782"/>
                    <a:pt x="365" y="780"/>
                  </a:cubicBezTo>
                  <a:cubicBezTo>
                    <a:pt x="366" y="777"/>
                    <a:pt x="367" y="775"/>
                    <a:pt x="367" y="773"/>
                  </a:cubicBezTo>
                  <a:cubicBezTo>
                    <a:pt x="367" y="770"/>
                    <a:pt x="366" y="768"/>
                    <a:pt x="365" y="767"/>
                  </a:cubicBezTo>
                  <a:cubicBezTo>
                    <a:pt x="364" y="766"/>
                    <a:pt x="361" y="763"/>
                    <a:pt x="356" y="760"/>
                  </a:cubicBezTo>
                  <a:cubicBezTo>
                    <a:pt x="347" y="753"/>
                    <a:pt x="347" y="753"/>
                    <a:pt x="347" y="753"/>
                  </a:cubicBezTo>
                  <a:cubicBezTo>
                    <a:pt x="333" y="771"/>
                    <a:pt x="333" y="771"/>
                    <a:pt x="333" y="771"/>
                  </a:cubicBezTo>
                  <a:cubicBezTo>
                    <a:pt x="342" y="777"/>
                    <a:pt x="342" y="777"/>
                    <a:pt x="342" y="777"/>
                  </a:cubicBezTo>
                  <a:cubicBezTo>
                    <a:pt x="348" y="782"/>
                    <a:pt x="352" y="784"/>
                    <a:pt x="354" y="785"/>
                  </a:cubicBezTo>
                  <a:close/>
                  <a:moveTo>
                    <a:pt x="421" y="831"/>
                  </a:moveTo>
                  <a:cubicBezTo>
                    <a:pt x="419" y="828"/>
                    <a:pt x="415" y="823"/>
                    <a:pt x="410" y="818"/>
                  </a:cubicBezTo>
                  <a:cubicBezTo>
                    <a:pt x="405" y="812"/>
                    <a:pt x="402" y="808"/>
                    <a:pt x="401" y="805"/>
                  </a:cubicBezTo>
                  <a:cubicBezTo>
                    <a:pt x="401" y="803"/>
                    <a:pt x="401" y="801"/>
                    <a:pt x="402" y="800"/>
                  </a:cubicBezTo>
                  <a:cubicBezTo>
                    <a:pt x="403" y="798"/>
                    <a:pt x="405" y="796"/>
                    <a:pt x="407" y="796"/>
                  </a:cubicBezTo>
                  <a:cubicBezTo>
                    <a:pt x="410" y="796"/>
                    <a:pt x="413" y="796"/>
                    <a:pt x="417" y="799"/>
                  </a:cubicBezTo>
                  <a:cubicBezTo>
                    <a:pt x="421" y="801"/>
                    <a:pt x="423" y="803"/>
                    <a:pt x="424" y="806"/>
                  </a:cubicBezTo>
                  <a:cubicBezTo>
                    <a:pt x="425" y="809"/>
                    <a:pt x="424" y="812"/>
                    <a:pt x="422" y="817"/>
                  </a:cubicBezTo>
                  <a:cubicBezTo>
                    <a:pt x="436" y="824"/>
                    <a:pt x="436" y="824"/>
                    <a:pt x="436" y="824"/>
                  </a:cubicBezTo>
                  <a:cubicBezTo>
                    <a:pt x="440" y="817"/>
                    <a:pt x="441" y="810"/>
                    <a:pt x="439" y="803"/>
                  </a:cubicBezTo>
                  <a:cubicBezTo>
                    <a:pt x="438" y="797"/>
                    <a:pt x="433" y="791"/>
                    <a:pt x="425" y="786"/>
                  </a:cubicBezTo>
                  <a:cubicBezTo>
                    <a:pt x="420" y="783"/>
                    <a:pt x="415" y="782"/>
                    <a:pt x="411" y="781"/>
                  </a:cubicBezTo>
                  <a:cubicBezTo>
                    <a:pt x="406" y="781"/>
                    <a:pt x="402" y="782"/>
                    <a:pt x="398" y="784"/>
                  </a:cubicBezTo>
                  <a:cubicBezTo>
                    <a:pt x="394" y="786"/>
                    <a:pt x="391" y="789"/>
                    <a:pt x="389" y="793"/>
                  </a:cubicBezTo>
                  <a:cubicBezTo>
                    <a:pt x="385" y="799"/>
                    <a:pt x="384" y="805"/>
                    <a:pt x="386" y="812"/>
                  </a:cubicBezTo>
                  <a:cubicBezTo>
                    <a:pt x="387" y="817"/>
                    <a:pt x="390" y="822"/>
                    <a:pt x="396" y="828"/>
                  </a:cubicBezTo>
                  <a:cubicBezTo>
                    <a:pt x="400" y="833"/>
                    <a:pt x="403" y="836"/>
                    <a:pt x="404" y="838"/>
                  </a:cubicBezTo>
                  <a:cubicBezTo>
                    <a:pt x="406" y="840"/>
                    <a:pt x="407" y="842"/>
                    <a:pt x="407" y="844"/>
                  </a:cubicBezTo>
                  <a:cubicBezTo>
                    <a:pt x="407" y="845"/>
                    <a:pt x="407" y="847"/>
                    <a:pt x="406" y="849"/>
                  </a:cubicBezTo>
                  <a:cubicBezTo>
                    <a:pt x="404" y="852"/>
                    <a:pt x="402" y="854"/>
                    <a:pt x="398" y="854"/>
                  </a:cubicBezTo>
                  <a:cubicBezTo>
                    <a:pt x="395" y="855"/>
                    <a:pt x="391" y="854"/>
                    <a:pt x="387" y="852"/>
                  </a:cubicBezTo>
                  <a:cubicBezTo>
                    <a:pt x="383" y="850"/>
                    <a:pt x="380" y="847"/>
                    <a:pt x="380" y="843"/>
                  </a:cubicBezTo>
                  <a:cubicBezTo>
                    <a:pt x="379" y="839"/>
                    <a:pt x="379" y="835"/>
                    <a:pt x="381" y="829"/>
                  </a:cubicBezTo>
                  <a:cubicBezTo>
                    <a:pt x="368" y="823"/>
                    <a:pt x="368" y="823"/>
                    <a:pt x="368" y="823"/>
                  </a:cubicBezTo>
                  <a:cubicBezTo>
                    <a:pt x="364" y="832"/>
                    <a:pt x="363" y="840"/>
                    <a:pt x="364" y="847"/>
                  </a:cubicBezTo>
                  <a:cubicBezTo>
                    <a:pt x="366" y="854"/>
                    <a:pt x="371" y="860"/>
                    <a:pt x="379" y="865"/>
                  </a:cubicBezTo>
                  <a:cubicBezTo>
                    <a:pt x="385" y="868"/>
                    <a:pt x="390" y="870"/>
                    <a:pt x="395" y="870"/>
                  </a:cubicBezTo>
                  <a:cubicBezTo>
                    <a:pt x="400" y="871"/>
                    <a:pt x="404" y="870"/>
                    <a:pt x="408" y="867"/>
                  </a:cubicBezTo>
                  <a:cubicBezTo>
                    <a:pt x="413" y="865"/>
                    <a:pt x="416" y="861"/>
                    <a:pt x="419" y="857"/>
                  </a:cubicBezTo>
                  <a:cubicBezTo>
                    <a:pt x="421" y="852"/>
                    <a:pt x="423" y="847"/>
                    <a:pt x="423" y="843"/>
                  </a:cubicBezTo>
                  <a:cubicBezTo>
                    <a:pt x="424" y="839"/>
                    <a:pt x="423" y="835"/>
                    <a:pt x="421" y="831"/>
                  </a:cubicBezTo>
                  <a:close/>
                  <a:moveTo>
                    <a:pt x="460" y="807"/>
                  </a:moveTo>
                  <a:cubicBezTo>
                    <a:pt x="420" y="886"/>
                    <a:pt x="420" y="886"/>
                    <a:pt x="420" y="886"/>
                  </a:cubicBezTo>
                  <a:cubicBezTo>
                    <a:pt x="433" y="893"/>
                    <a:pt x="433" y="893"/>
                    <a:pt x="433" y="893"/>
                  </a:cubicBezTo>
                  <a:cubicBezTo>
                    <a:pt x="473" y="814"/>
                    <a:pt x="473" y="814"/>
                    <a:pt x="473" y="814"/>
                  </a:cubicBezTo>
                  <a:lnTo>
                    <a:pt x="460" y="807"/>
                  </a:lnTo>
                  <a:close/>
                  <a:moveTo>
                    <a:pt x="555" y="885"/>
                  </a:moveTo>
                  <a:cubicBezTo>
                    <a:pt x="549" y="846"/>
                    <a:pt x="549" y="846"/>
                    <a:pt x="549" y="846"/>
                  </a:cubicBezTo>
                  <a:cubicBezTo>
                    <a:pt x="533" y="841"/>
                    <a:pt x="533" y="841"/>
                    <a:pt x="533" y="841"/>
                  </a:cubicBezTo>
                  <a:cubicBezTo>
                    <a:pt x="533" y="841"/>
                    <a:pt x="533" y="841"/>
                    <a:pt x="533" y="841"/>
                  </a:cubicBezTo>
                  <a:cubicBezTo>
                    <a:pt x="479" y="818"/>
                    <a:pt x="479" y="818"/>
                    <a:pt x="479" y="818"/>
                  </a:cubicBezTo>
                  <a:cubicBezTo>
                    <a:pt x="473" y="831"/>
                    <a:pt x="473" y="831"/>
                    <a:pt x="473" y="831"/>
                  </a:cubicBezTo>
                  <a:cubicBezTo>
                    <a:pt x="493" y="840"/>
                    <a:pt x="493" y="840"/>
                    <a:pt x="493" y="840"/>
                  </a:cubicBezTo>
                  <a:cubicBezTo>
                    <a:pt x="465" y="907"/>
                    <a:pt x="465" y="907"/>
                    <a:pt x="465" y="907"/>
                  </a:cubicBezTo>
                  <a:cubicBezTo>
                    <a:pt x="479" y="913"/>
                    <a:pt x="479" y="913"/>
                    <a:pt x="479" y="913"/>
                  </a:cubicBezTo>
                  <a:cubicBezTo>
                    <a:pt x="507" y="846"/>
                    <a:pt x="507" y="846"/>
                    <a:pt x="507" y="846"/>
                  </a:cubicBezTo>
                  <a:cubicBezTo>
                    <a:pt x="528" y="855"/>
                    <a:pt x="528" y="855"/>
                    <a:pt x="528" y="855"/>
                  </a:cubicBezTo>
                  <a:cubicBezTo>
                    <a:pt x="533" y="843"/>
                    <a:pt x="533" y="843"/>
                    <a:pt x="533" y="843"/>
                  </a:cubicBezTo>
                  <a:cubicBezTo>
                    <a:pt x="543" y="898"/>
                    <a:pt x="543" y="898"/>
                    <a:pt x="543" y="898"/>
                  </a:cubicBezTo>
                  <a:cubicBezTo>
                    <a:pt x="531" y="933"/>
                    <a:pt x="531" y="933"/>
                    <a:pt x="531" y="933"/>
                  </a:cubicBezTo>
                  <a:cubicBezTo>
                    <a:pt x="546" y="937"/>
                    <a:pt x="546" y="937"/>
                    <a:pt x="546" y="937"/>
                  </a:cubicBezTo>
                  <a:cubicBezTo>
                    <a:pt x="557" y="902"/>
                    <a:pt x="557" y="902"/>
                    <a:pt x="557" y="902"/>
                  </a:cubicBezTo>
                  <a:cubicBezTo>
                    <a:pt x="599" y="862"/>
                    <a:pt x="599" y="862"/>
                    <a:pt x="599" y="862"/>
                  </a:cubicBezTo>
                  <a:cubicBezTo>
                    <a:pt x="582" y="857"/>
                    <a:pt x="582" y="857"/>
                    <a:pt x="582" y="857"/>
                  </a:cubicBezTo>
                  <a:lnTo>
                    <a:pt x="555" y="885"/>
                  </a:lnTo>
                  <a:close/>
                  <a:moveTo>
                    <a:pt x="685" y="889"/>
                  </a:moveTo>
                  <a:cubicBezTo>
                    <a:pt x="690" y="899"/>
                    <a:pt x="691" y="910"/>
                    <a:pt x="689" y="924"/>
                  </a:cubicBezTo>
                  <a:cubicBezTo>
                    <a:pt x="686" y="938"/>
                    <a:pt x="681" y="949"/>
                    <a:pt x="673" y="955"/>
                  </a:cubicBezTo>
                  <a:cubicBezTo>
                    <a:pt x="666" y="962"/>
                    <a:pt x="656" y="965"/>
                    <a:pt x="645" y="963"/>
                  </a:cubicBezTo>
                  <a:cubicBezTo>
                    <a:pt x="635" y="961"/>
                    <a:pt x="626" y="955"/>
                    <a:pt x="621" y="947"/>
                  </a:cubicBezTo>
                  <a:cubicBezTo>
                    <a:pt x="616" y="937"/>
                    <a:pt x="615" y="926"/>
                    <a:pt x="617" y="912"/>
                  </a:cubicBezTo>
                  <a:cubicBezTo>
                    <a:pt x="619" y="904"/>
                    <a:pt x="621" y="896"/>
                    <a:pt x="624" y="891"/>
                  </a:cubicBezTo>
                  <a:cubicBezTo>
                    <a:pt x="627" y="887"/>
                    <a:pt x="630" y="883"/>
                    <a:pt x="633" y="880"/>
                  </a:cubicBezTo>
                  <a:cubicBezTo>
                    <a:pt x="637" y="877"/>
                    <a:pt x="640" y="875"/>
                    <a:pt x="644" y="874"/>
                  </a:cubicBezTo>
                  <a:cubicBezTo>
                    <a:pt x="649" y="872"/>
                    <a:pt x="655" y="872"/>
                    <a:pt x="661" y="873"/>
                  </a:cubicBezTo>
                  <a:cubicBezTo>
                    <a:pt x="671" y="875"/>
                    <a:pt x="679" y="880"/>
                    <a:pt x="685" y="889"/>
                  </a:cubicBezTo>
                  <a:close/>
                  <a:moveTo>
                    <a:pt x="672" y="898"/>
                  </a:moveTo>
                  <a:cubicBezTo>
                    <a:pt x="669" y="892"/>
                    <a:pt x="664" y="889"/>
                    <a:pt x="658" y="888"/>
                  </a:cubicBezTo>
                  <a:cubicBezTo>
                    <a:pt x="652" y="887"/>
                    <a:pt x="647" y="889"/>
                    <a:pt x="642" y="893"/>
                  </a:cubicBezTo>
                  <a:cubicBezTo>
                    <a:pt x="637" y="897"/>
                    <a:pt x="634" y="904"/>
                    <a:pt x="633" y="914"/>
                  </a:cubicBezTo>
                  <a:cubicBezTo>
                    <a:pt x="631" y="924"/>
                    <a:pt x="631" y="932"/>
                    <a:pt x="635" y="938"/>
                  </a:cubicBezTo>
                  <a:cubicBezTo>
                    <a:pt x="637" y="943"/>
                    <a:pt x="642" y="947"/>
                    <a:pt x="648" y="948"/>
                  </a:cubicBezTo>
                  <a:cubicBezTo>
                    <a:pt x="654" y="949"/>
                    <a:pt x="659" y="947"/>
                    <a:pt x="664" y="943"/>
                  </a:cubicBezTo>
                  <a:cubicBezTo>
                    <a:pt x="669" y="938"/>
                    <a:pt x="672" y="931"/>
                    <a:pt x="673" y="921"/>
                  </a:cubicBezTo>
                  <a:cubicBezTo>
                    <a:pt x="675" y="911"/>
                    <a:pt x="675" y="903"/>
                    <a:pt x="672" y="898"/>
                  </a:cubicBezTo>
                  <a:close/>
                  <a:moveTo>
                    <a:pt x="698" y="969"/>
                  </a:moveTo>
                  <a:cubicBezTo>
                    <a:pt x="713" y="970"/>
                    <a:pt x="713" y="970"/>
                    <a:pt x="713" y="970"/>
                  </a:cubicBezTo>
                  <a:cubicBezTo>
                    <a:pt x="716" y="933"/>
                    <a:pt x="716" y="933"/>
                    <a:pt x="716" y="933"/>
                  </a:cubicBezTo>
                  <a:cubicBezTo>
                    <a:pt x="747" y="935"/>
                    <a:pt x="747" y="935"/>
                    <a:pt x="747" y="935"/>
                  </a:cubicBezTo>
                  <a:cubicBezTo>
                    <a:pt x="748" y="920"/>
                    <a:pt x="748" y="920"/>
                    <a:pt x="748" y="920"/>
                  </a:cubicBezTo>
                  <a:cubicBezTo>
                    <a:pt x="717" y="918"/>
                    <a:pt x="717" y="918"/>
                    <a:pt x="717" y="918"/>
                  </a:cubicBezTo>
                  <a:cubicBezTo>
                    <a:pt x="718" y="897"/>
                    <a:pt x="718" y="897"/>
                    <a:pt x="718" y="897"/>
                  </a:cubicBezTo>
                  <a:cubicBezTo>
                    <a:pt x="754" y="900"/>
                    <a:pt x="754" y="900"/>
                    <a:pt x="754" y="900"/>
                  </a:cubicBezTo>
                  <a:cubicBezTo>
                    <a:pt x="755" y="885"/>
                    <a:pt x="755" y="885"/>
                    <a:pt x="755" y="885"/>
                  </a:cubicBezTo>
                  <a:cubicBezTo>
                    <a:pt x="704" y="881"/>
                    <a:pt x="704" y="881"/>
                    <a:pt x="704" y="881"/>
                  </a:cubicBezTo>
                  <a:lnTo>
                    <a:pt x="698" y="969"/>
                  </a:lnTo>
                  <a:close/>
                  <a:moveTo>
                    <a:pt x="840" y="921"/>
                  </a:moveTo>
                  <a:cubicBezTo>
                    <a:pt x="836" y="920"/>
                    <a:pt x="831" y="918"/>
                    <a:pt x="823" y="916"/>
                  </a:cubicBezTo>
                  <a:cubicBezTo>
                    <a:pt x="816" y="915"/>
                    <a:pt x="811" y="913"/>
                    <a:pt x="809" y="911"/>
                  </a:cubicBezTo>
                  <a:cubicBezTo>
                    <a:pt x="808" y="910"/>
                    <a:pt x="807" y="908"/>
                    <a:pt x="807" y="906"/>
                  </a:cubicBezTo>
                  <a:cubicBezTo>
                    <a:pt x="807" y="904"/>
                    <a:pt x="807" y="902"/>
                    <a:pt x="809" y="900"/>
                  </a:cubicBezTo>
                  <a:cubicBezTo>
                    <a:pt x="811" y="898"/>
                    <a:pt x="815" y="897"/>
                    <a:pt x="819" y="897"/>
                  </a:cubicBezTo>
                  <a:cubicBezTo>
                    <a:pt x="823" y="896"/>
                    <a:pt x="826" y="897"/>
                    <a:pt x="829" y="899"/>
                  </a:cubicBezTo>
                  <a:cubicBezTo>
                    <a:pt x="831" y="901"/>
                    <a:pt x="832" y="904"/>
                    <a:pt x="833" y="908"/>
                  </a:cubicBezTo>
                  <a:cubicBezTo>
                    <a:pt x="848" y="907"/>
                    <a:pt x="848" y="907"/>
                    <a:pt x="848" y="907"/>
                  </a:cubicBezTo>
                  <a:cubicBezTo>
                    <a:pt x="848" y="899"/>
                    <a:pt x="845" y="892"/>
                    <a:pt x="840" y="888"/>
                  </a:cubicBezTo>
                  <a:cubicBezTo>
                    <a:pt x="835" y="883"/>
                    <a:pt x="827" y="881"/>
                    <a:pt x="818" y="882"/>
                  </a:cubicBezTo>
                  <a:cubicBezTo>
                    <a:pt x="812" y="882"/>
                    <a:pt x="808" y="884"/>
                    <a:pt x="804" y="886"/>
                  </a:cubicBezTo>
                  <a:cubicBezTo>
                    <a:pt x="800" y="888"/>
                    <a:pt x="797" y="891"/>
                    <a:pt x="795" y="895"/>
                  </a:cubicBezTo>
                  <a:cubicBezTo>
                    <a:pt x="793" y="899"/>
                    <a:pt x="792" y="904"/>
                    <a:pt x="792" y="908"/>
                  </a:cubicBezTo>
                  <a:cubicBezTo>
                    <a:pt x="793" y="915"/>
                    <a:pt x="795" y="921"/>
                    <a:pt x="800" y="925"/>
                  </a:cubicBezTo>
                  <a:cubicBezTo>
                    <a:pt x="804" y="929"/>
                    <a:pt x="810" y="931"/>
                    <a:pt x="818" y="933"/>
                  </a:cubicBezTo>
                  <a:cubicBezTo>
                    <a:pt x="824" y="934"/>
                    <a:pt x="828" y="935"/>
                    <a:pt x="830" y="936"/>
                  </a:cubicBezTo>
                  <a:cubicBezTo>
                    <a:pt x="833" y="937"/>
                    <a:pt x="835" y="938"/>
                    <a:pt x="836" y="940"/>
                  </a:cubicBezTo>
                  <a:cubicBezTo>
                    <a:pt x="837" y="941"/>
                    <a:pt x="838" y="943"/>
                    <a:pt x="838" y="945"/>
                  </a:cubicBezTo>
                  <a:cubicBezTo>
                    <a:pt x="838" y="948"/>
                    <a:pt x="837" y="951"/>
                    <a:pt x="834" y="954"/>
                  </a:cubicBezTo>
                  <a:cubicBezTo>
                    <a:pt x="832" y="956"/>
                    <a:pt x="829" y="958"/>
                    <a:pt x="824" y="958"/>
                  </a:cubicBezTo>
                  <a:cubicBezTo>
                    <a:pt x="819" y="958"/>
                    <a:pt x="815" y="957"/>
                    <a:pt x="813" y="954"/>
                  </a:cubicBezTo>
                  <a:cubicBezTo>
                    <a:pt x="810" y="952"/>
                    <a:pt x="808" y="948"/>
                    <a:pt x="806" y="942"/>
                  </a:cubicBezTo>
                  <a:cubicBezTo>
                    <a:pt x="792" y="944"/>
                    <a:pt x="792" y="944"/>
                    <a:pt x="792" y="944"/>
                  </a:cubicBezTo>
                  <a:cubicBezTo>
                    <a:pt x="793" y="954"/>
                    <a:pt x="797" y="961"/>
                    <a:pt x="802" y="966"/>
                  </a:cubicBezTo>
                  <a:cubicBezTo>
                    <a:pt x="808" y="971"/>
                    <a:pt x="815" y="973"/>
                    <a:pt x="824" y="973"/>
                  </a:cubicBezTo>
                  <a:cubicBezTo>
                    <a:pt x="831" y="972"/>
                    <a:pt x="836" y="971"/>
                    <a:pt x="841" y="969"/>
                  </a:cubicBezTo>
                  <a:cubicBezTo>
                    <a:pt x="845" y="966"/>
                    <a:pt x="848" y="963"/>
                    <a:pt x="850" y="958"/>
                  </a:cubicBezTo>
                  <a:cubicBezTo>
                    <a:pt x="852" y="954"/>
                    <a:pt x="853" y="949"/>
                    <a:pt x="853" y="944"/>
                  </a:cubicBezTo>
                  <a:cubicBezTo>
                    <a:pt x="852" y="938"/>
                    <a:pt x="851" y="934"/>
                    <a:pt x="849" y="930"/>
                  </a:cubicBezTo>
                  <a:cubicBezTo>
                    <a:pt x="847" y="926"/>
                    <a:pt x="844" y="924"/>
                    <a:pt x="840" y="921"/>
                  </a:cubicBezTo>
                  <a:close/>
                  <a:moveTo>
                    <a:pt x="910" y="943"/>
                  </a:moveTo>
                  <a:cubicBezTo>
                    <a:pt x="908" y="946"/>
                    <a:pt x="905" y="948"/>
                    <a:pt x="901" y="949"/>
                  </a:cubicBezTo>
                  <a:cubicBezTo>
                    <a:pt x="896" y="950"/>
                    <a:pt x="891" y="948"/>
                    <a:pt x="887" y="944"/>
                  </a:cubicBezTo>
                  <a:cubicBezTo>
                    <a:pt x="883" y="940"/>
                    <a:pt x="880" y="932"/>
                    <a:pt x="878" y="921"/>
                  </a:cubicBezTo>
                  <a:cubicBezTo>
                    <a:pt x="876" y="911"/>
                    <a:pt x="877" y="903"/>
                    <a:pt x="879" y="898"/>
                  </a:cubicBezTo>
                  <a:cubicBezTo>
                    <a:pt x="882" y="893"/>
                    <a:pt x="886" y="890"/>
                    <a:pt x="892" y="889"/>
                  </a:cubicBezTo>
                  <a:cubicBezTo>
                    <a:pt x="896" y="888"/>
                    <a:pt x="899" y="889"/>
                    <a:pt x="902" y="891"/>
                  </a:cubicBezTo>
                  <a:cubicBezTo>
                    <a:pt x="905" y="893"/>
                    <a:pt x="908" y="897"/>
                    <a:pt x="909" y="901"/>
                  </a:cubicBezTo>
                  <a:cubicBezTo>
                    <a:pt x="923" y="895"/>
                    <a:pt x="923" y="895"/>
                    <a:pt x="923" y="895"/>
                  </a:cubicBezTo>
                  <a:cubicBezTo>
                    <a:pt x="921" y="888"/>
                    <a:pt x="917" y="883"/>
                    <a:pt x="913" y="880"/>
                  </a:cubicBezTo>
                  <a:cubicBezTo>
                    <a:pt x="907" y="874"/>
                    <a:pt x="899" y="872"/>
                    <a:pt x="890" y="874"/>
                  </a:cubicBezTo>
                  <a:cubicBezTo>
                    <a:pt x="879" y="876"/>
                    <a:pt x="872" y="881"/>
                    <a:pt x="867" y="890"/>
                  </a:cubicBezTo>
                  <a:cubicBezTo>
                    <a:pt x="862" y="899"/>
                    <a:pt x="860" y="911"/>
                    <a:pt x="863" y="925"/>
                  </a:cubicBezTo>
                  <a:cubicBezTo>
                    <a:pt x="865" y="939"/>
                    <a:pt x="870" y="949"/>
                    <a:pt x="877" y="956"/>
                  </a:cubicBezTo>
                  <a:cubicBezTo>
                    <a:pt x="885" y="963"/>
                    <a:pt x="894" y="965"/>
                    <a:pt x="904" y="964"/>
                  </a:cubicBezTo>
                  <a:cubicBezTo>
                    <a:pt x="911" y="962"/>
                    <a:pt x="918" y="959"/>
                    <a:pt x="922" y="954"/>
                  </a:cubicBezTo>
                  <a:cubicBezTo>
                    <a:pt x="926" y="948"/>
                    <a:pt x="929" y="941"/>
                    <a:pt x="930" y="931"/>
                  </a:cubicBezTo>
                  <a:cubicBezTo>
                    <a:pt x="914" y="928"/>
                    <a:pt x="914" y="928"/>
                    <a:pt x="914" y="928"/>
                  </a:cubicBezTo>
                  <a:cubicBezTo>
                    <a:pt x="914" y="934"/>
                    <a:pt x="913" y="939"/>
                    <a:pt x="910" y="943"/>
                  </a:cubicBezTo>
                  <a:close/>
                  <a:moveTo>
                    <a:pt x="929" y="868"/>
                  </a:moveTo>
                  <a:cubicBezTo>
                    <a:pt x="950" y="953"/>
                    <a:pt x="950" y="953"/>
                    <a:pt x="950" y="953"/>
                  </a:cubicBezTo>
                  <a:cubicBezTo>
                    <a:pt x="965" y="950"/>
                    <a:pt x="965" y="950"/>
                    <a:pt x="965" y="950"/>
                  </a:cubicBezTo>
                  <a:cubicBezTo>
                    <a:pt x="944" y="864"/>
                    <a:pt x="944" y="864"/>
                    <a:pt x="944" y="864"/>
                  </a:cubicBezTo>
                  <a:lnTo>
                    <a:pt x="929" y="868"/>
                  </a:lnTo>
                  <a:close/>
                  <a:moveTo>
                    <a:pt x="992" y="927"/>
                  </a:moveTo>
                  <a:cubicBezTo>
                    <a:pt x="985" y="904"/>
                    <a:pt x="985" y="904"/>
                    <a:pt x="985" y="904"/>
                  </a:cubicBezTo>
                  <a:cubicBezTo>
                    <a:pt x="1021" y="893"/>
                    <a:pt x="1021" y="893"/>
                    <a:pt x="1021" y="893"/>
                  </a:cubicBezTo>
                  <a:cubicBezTo>
                    <a:pt x="1016" y="879"/>
                    <a:pt x="1016" y="879"/>
                    <a:pt x="1016" y="879"/>
                  </a:cubicBezTo>
                  <a:cubicBezTo>
                    <a:pt x="980" y="890"/>
                    <a:pt x="980" y="890"/>
                    <a:pt x="980" y="890"/>
                  </a:cubicBezTo>
                  <a:cubicBezTo>
                    <a:pt x="975" y="871"/>
                    <a:pt x="975" y="871"/>
                    <a:pt x="975" y="871"/>
                  </a:cubicBezTo>
                  <a:cubicBezTo>
                    <a:pt x="1013" y="859"/>
                    <a:pt x="1013" y="859"/>
                    <a:pt x="1013" y="859"/>
                  </a:cubicBezTo>
                  <a:cubicBezTo>
                    <a:pt x="1009" y="845"/>
                    <a:pt x="1009" y="845"/>
                    <a:pt x="1009" y="845"/>
                  </a:cubicBezTo>
                  <a:cubicBezTo>
                    <a:pt x="956" y="862"/>
                    <a:pt x="956" y="862"/>
                    <a:pt x="956" y="862"/>
                  </a:cubicBezTo>
                  <a:cubicBezTo>
                    <a:pt x="982" y="946"/>
                    <a:pt x="982" y="946"/>
                    <a:pt x="982" y="946"/>
                  </a:cubicBezTo>
                  <a:cubicBezTo>
                    <a:pt x="1036" y="929"/>
                    <a:pt x="1036" y="929"/>
                    <a:pt x="1036" y="929"/>
                  </a:cubicBezTo>
                  <a:cubicBezTo>
                    <a:pt x="1032" y="915"/>
                    <a:pt x="1032" y="915"/>
                    <a:pt x="1032" y="915"/>
                  </a:cubicBezTo>
                  <a:lnTo>
                    <a:pt x="992" y="927"/>
                  </a:lnTo>
                  <a:close/>
                  <a:moveTo>
                    <a:pt x="1061" y="824"/>
                  </a:moveTo>
                  <a:cubicBezTo>
                    <a:pt x="1084" y="878"/>
                    <a:pt x="1084" y="878"/>
                    <a:pt x="1084" y="878"/>
                  </a:cubicBezTo>
                  <a:cubicBezTo>
                    <a:pt x="1032" y="836"/>
                    <a:pt x="1032" y="836"/>
                    <a:pt x="1032" y="836"/>
                  </a:cubicBezTo>
                  <a:cubicBezTo>
                    <a:pt x="1019" y="841"/>
                    <a:pt x="1019" y="841"/>
                    <a:pt x="1019" y="841"/>
                  </a:cubicBezTo>
                  <a:cubicBezTo>
                    <a:pt x="1053" y="922"/>
                    <a:pt x="1053" y="922"/>
                    <a:pt x="1053" y="922"/>
                  </a:cubicBezTo>
                  <a:cubicBezTo>
                    <a:pt x="1066" y="917"/>
                    <a:pt x="1066" y="917"/>
                    <a:pt x="1066" y="917"/>
                  </a:cubicBezTo>
                  <a:cubicBezTo>
                    <a:pt x="1044" y="864"/>
                    <a:pt x="1044" y="864"/>
                    <a:pt x="1044" y="864"/>
                  </a:cubicBezTo>
                  <a:cubicBezTo>
                    <a:pt x="1094" y="905"/>
                    <a:pt x="1094" y="905"/>
                    <a:pt x="1094" y="905"/>
                  </a:cubicBezTo>
                  <a:cubicBezTo>
                    <a:pt x="1108" y="899"/>
                    <a:pt x="1108" y="899"/>
                    <a:pt x="1108" y="899"/>
                  </a:cubicBezTo>
                  <a:cubicBezTo>
                    <a:pt x="1074" y="818"/>
                    <a:pt x="1074" y="818"/>
                    <a:pt x="1074" y="818"/>
                  </a:cubicBezTo>
                  <a:lnTo>
                    <a:pt x="1061" y="824"/>
                  </a:lnTo>
                  <a:close/>
                  <a:moveTo>
                    <a:pt x="1153" y="838"/>
                  </a:moveTo>
                  <a:cubicBezTo>
                    <a:pt x="1155" y="845"/>
                    <a:pt x="1156" y="850"/>
                    <a:pt x="1155" y="854"/>
                  </a:cubicBezTo>
                  <a:cubicBezTo>
                    <a:pt x="1154" y="858"/>
                    <a:pt x="1152" y="861"/>
                    <a:pt x="1148" y="863"/>
                  </a:cubicBezTo>
                  <a:cubicBezTo>
                    <a:pt x="1143" y="865"/>
                    <a:pt x="1138" y="865"/>
                    <a:pt x="1133" y="863"/>
                  </a:cubicBezTo>
                  <a:cubicBezTo>
                    <a:pt x="1128" y="860"/>
                    <a:pt x="1122" y="854"/>
                    <a:pt x="1117" y="845"/>
                  </a:cubicBezTo>
                  <a:cubicBezTo>
                    <a:pt x="1112" y="835"/>
                    <a:pt x="1110" y="828"/>
                    <a:pt x="1110" y="822"/>
                  </a:cubicBezTo>
                  <a:cubicBezTo>
                    <a:pt x="1111" y="816"/>
                    <a:pt x="1114" y="812"/>
                    <a:pt x="1119" y="809"/>
                  </a:cubicBezTo>
                  <a:cubicBezTo>
                    <a:pt x="1122" y="807"/>
                    <a:pt x="1126" y="807"/>
                    <a:pt x="1130" y="808"/>
                  </a:cubicBezTo>
                  <a:cubicBezTo>
                    <a:pt x="1133" y="809"/>
                    <a:pt x="1137" y="811"/>
                    <a:pt x="1140" y="815"/>
                  </a:cubicBezTo>
                  <a:cubicBezTo>
                    <a:pt x="1151" y="804"/>
                    <a:pt x="1151" y="804"/>
                    <a:pt x="1151" y="804"/>
                  </a:cubicBezTo>
                  <a:cubicBezTo>
                    <a:pt x="1146" y="798"/>
                    <a:pt x="1141" y="795"/>
                    <a:pt x="1136" y="793"/>
                  </a:cubicBezTo>
                  <a:cubicBezTo>
                    <a:pt x="1128" y="791"/>
                    <a:pt x="1120" y="791"/>
                    <a:pt x="1112" y="796"/>
                  </a:cubicBezTo>
                  <a:cubicBezTo>
                    <a:pt x="1103" y="801"/>
                    <a:pt x="1098" y="809"/>
                    <a:pt x="1096" y="819"/>
                  </a:cubicBezTo>
                  <a:cubicBezTo>
                    <a:pt x="1094" y="829"/>
                    <a:pt x="1097" y="840"/>
                    <a:pt x="1104" y="853"/>
                  </a:cubicBezTo>
                  <a:cubicBezTo>
                    <a:pt x="1111" y="865"/>
                    <a:pt x="1119" y="873"/>
                    <a:pt x="1128" y="877"/>
                  </a:cubicBezTo>
                  <a:cubicBezTo>
                    <a:pt x="1138" y="881"/>
                    <a:pt x="1147" y="881"/>
                    <a:pt x="1155" y="876"/>
                  </a:cubicBezTo>
                  <a:cubicBezTo>
                    <a:pt x="1163" y="872"/>
                    <a:pt x="1167" y="867"/>
                    <a:pt x="1169" y="860"/>
                  </a:cubicBezTo>
                  <a:cubicBezTo>
                    <a:pt x="1172" y="853"/>
                    <a:pt x="1172" y="845"/>
                    <a:pt x="1169" y="836"/>
                  </a:cubicBezTo>
                  <a:lnTo>
                    <a:pt x="1153" y="838"/>
                  </a:lnTo>
                  <a:close/>
                  <a:moveTo>
                    <a:pt x="1201" y="829"/>
                  </a:moveTo>
                  <a:cubicBezTo>
                    <a:pt x="1188" y="809"/>
                    <a:pt x="1188" y="809"/>
                    <a:pt x="1188" y="809"/>
                  </a:cubicBezTo>
                  <a:cubicBezTo>
                    <a:pt x="1218" y="788"/>
                    <a:pt x="1218" y="788"/>
                    <a:pt x="1218" y="788"/>
                  </a:cubicBezTo>
                  <a:cubicBezTo>
                    <a:pt x="1210" y="775"/>
                    <a:pt x="1210" y="775"/>
                    <a:pt x="1210" y="775"/>
                  </a:cubicBezTo>
                  <a:cubicBezTo>
                    <a:pt x="1179" y="797"/>
                    <a:pt x="1179" y="797"/>
                    <a:pt x="1179" y="797"/>
                  </a:cubicBezTo>
                  <a:cubicBezTo>
                    <a:pt x="1168" y="781"/>
                    <a:pt x="1168" y="781"/>
                    <a:pt x="1168" y="781"/>
                  </a:cubicBezTo>
                  <a:cubicBezTo>
                    <a:pt x="1201" y="758"/>
                    <a:pt x="1201" y="758"/>
                    <a:pt x="1201" y="758"/>
                  </a:cubicBezTo>
                  <a:cubicBezTo>
                    <a:pt x="1193" y="746"/>
                    <a:pt x="1193" y="746"/>
                    <a:pt x="1193" y="746"/>
                  </a:cubicBezTo>
                  <a:cubicBezTo>
                    <a:pt x="1147" y="777"/>
                    <a:pt x="1147" y="777"/>
                    <a:pt x="1147" y="777"/>
                  </a:cubicBezTo>
                  <a:cubicBezTo>
                    <a:pt x="1197" y="849"/>
                    <a:pt x="1197" y="849"/>
                    <a:pt x="1197" y="849"/>
                  </a:cubicBezTo>
                  <a:cubicBezTo>
                    <a:pt x="1244" y="817"/>
                    <a:pt x="1244" y="817"/>
                    <a:pt x="1244" y="817"/>
                  </a:cubicBezTo>
                  <a:cubicBezTo>
                    <a:pt x="1236" y="805"/>
                    <a:pt x="1236" y="805"/>
                    <a:pt x="1236" y="805"/>
                  </a:cubicBezTo>
                  <a:lnTo>
                    <a:pt x="1201" y="829"/>
                  </a:lnTo>
                  <a:close/>
                  <a:moveTo>
                    <a:pt x="1324" y="733"/>
                  </a:moveTo>
                  <a:cubicBezTo>
                    <a:pt x="1326" y="749"/>
                    <a:pt x="1326" y="749"/>
                    <a:pt x="1326" y="749"/>
                  </a:cubicBezTo>
                  <a:cubicBezTo>
                    <a:pt x="1321" y="750"/>
                    <a:pt x="1316" y="750"/>
                    <a:pt x="1310" y="750"/>
                  </a:cubicBezTo>
                  <a:cubicBezTo>
                    <a:pt x="1310" y="754"/>
                    <a:pt x="1310" y="758"/>
                    <a:pt x="1308" y="762"/>
                  </a:cubicBezTo>
                  <a:cubicBezTo>
                    <a:pt x="1307" y="765"/>
                    <a:pt x="1304" y="768"/>
                    <a:pt x="1301" y="771"/>
                  </a:cubicBezTo>
                  <a:cubicBezTo>
                    <a:pt x="1294" y="778"/>
                    <a:pt x="1287" y="780"/>
                    <a:pt x="1279" y="779"/>
                  </a:cubicBezTo>
                  <a:cubicBezTo>
                    <a:pt x="1273" y="778"/>
                    <a:pt x="1268" y="775"/>
                    <a:pt x="1264" y="771"/>
                  </a:cubicBezTo>
                  <a:cubicBezTo>
                    <a:pt x="1260" y="766"/>
                    <a:pt x="1258" y="762"/>
                    <a:pt x="1257" y="757"/>
                  </a:cubicBezTo>
                  <a:cubicBezTo>
                    <a:pt x="1256" y="751"/>
                    <a:pt x="1256" y="746"/>
                    <a:pt x="1258" y="739"/>
                  </a:cubicBezTo>
                  <a:cubicBezTo>
                    <a:pt x="1254" y="738"/>
                    <a:pt x="1250" y="737"/>
                    <a:pt x="1247" y="736"/>
                  </a:cubicBezTo>
                  <a:cubicBezTo>
                    <a:pt x="1244" y="734"/>
                    <a:pt x="1241" y="732"/>
                    <a:pt x="1239" y="730"/>
                  </a:cubicBezTo>
                  <a:cubicBezTo>
                    <a:pt x="1236" y="726"/>
                    <a:pt x="1234" y="722"/>
                    <a:pt x="1234" y="717"/>
                  </a:cubicBezTo>
                  <a:cubicBezTo>
                    <a:pt x="1234" y="711"/>
                    <a:pt x="1237" y="707"/>
                    <a:pt x="1242" y="702"/>
                  </a:cubicBezTo>
                  <a:cubicBezTo>
                    <a:pt x="1246" y="698"/>
                    <a:pt x="1251" y="696"/>
                    <a:pt x="1257" y="696"/>
                  </a:cubicBezTo>
                  <a:cubicBezTo>
                    <a:pt x="1262" y="696"/>
                    <a:pt x="1267" y="699"/>
                    <a:pt x="1270" y="703"/>
                  </a:cubicBezTo>
                  <a:cubicBezTo>
                    <a:pt x="1273" y="705"/>
                    <a:pt x="1275" y="709"/>
                    <a:pt x="1275" y="712"/>
                  </a:cubicBezTo>
                  <a:cubicBezTo>
                    <a:pt x="1276" y="716"/>
                    <a:pt x="1276" y="721"/>
                    <a:pt x="1275" y="727"/>
                  </a:cubicBezTo>
                  <a:cubicBezTo>
                    <a:pt x="1293" y="732"/>
                    <a:pt x="1293" y="732"/>
                    <a:pt x="1293" y="732"/>
                  </a:cubicBezTo>
                  <a:cubicBezTo>
                    <a:pt x="1292" y="730"/>
                    <a:pt x="1291" y="726"/>
                    <a:pt x="1289" y="723"/>
                  </a:cubicBezTo>
                  <a:cubicBezTo>
                    <a:pt x="1301" y="717"/>
                    <a:pt x="1301" y="717"/>
                    <a:pt x="1301" y="717"/>
                  </a:cubicBezTo>
                  <a:cubicBezTo>
                    <a:pt x="1303" y="721"/>
                    <a:pt x="1305" y="725"/>
                    <a:pt x="1306" y="727"/>
                  </a:cubicBezTo>
                  <a:cubicBezTo>
                    <a:pt x="1307" y="730"/>
                    <a:pt x="1308" y="732"/>
                    <a:pt x="1308" y="734"/>
                  </a:cubicBezTo>
                  <a:cubicBezTo>
                    <a:pt x="1311" y="734"/>
                    <a:pt x="1314" y="734"/>
                    <a:pt x="1317" y="734"/>
                  </a:cubicBezTo>
                  <a:cubicBezTo>
                    <a:pt x="1320" y="734"/>
                    <a:pt x="1322" y="734"/>
                    <a:pt x="1324" y="733"/>
                  </a:cubicBezTo>
                  <a:close/>
                  <a:moveTo>
                    <a:pt x="1263" y="720"/>
                  </a:moveTo>
                  <a:cubicBezTo>
                    <a:pt x="1263" y="716"/>
                    <a:pt x="1263" y="713"/>
                    <a:pt x="1261" y="711"/>
                  </a:cubicBezTo>
                  <a:cubicBezTo>
                    <a:pt x="1259" y="709"/>
                    <a:pt x="1258" y="709"/>
                    <a:pt x="1256" y="708"/>
                  </a:cubicBezTo>
                  <a:cubicBezTo>
                    <a:pt x="1254" y="708"/>
                    <a:pt x="1252" y="709"/>
                    <a:pt x="1250" y="711"/>
                  </a:cubicBezTo>
                  <a:cubicBezTo>
                    <a:pt x="1248" y="712"/>
                    <a:pt x="1247" y="714"/>
                    <a:pt x="1247" y="716"/>
                  </a:cubicBezTo>
                  <a:cubicBezTo>
                    <a:pt x="1247" y="718"/>
                    <a:pt x="1248" y="719"/>
                    <a:pt x="1249" y="720"/>
                  </a:cubicBezTo>
                  <a:cubicBezTo>
                    <a:pt x="1251" y="722"/>
                    <a:pt x="1253" y="723"/>
                    <a:pt x="1257" y="724"/>
                  </a:cubicBezTo>
                  <a:cubicBezTo>
                    <a:pt x="1263" y="725"/>
                    <a:pt x="1263" y="725"/>
                    <a:pt x="1263" y="725"/>
                  </a:cubicBezTo>
                  <a:lnTo>
                    <a:pt x="1263" y="720"/>
                  </a:lnTo>
                  <a:close/>
                  <a:moveTo>
                    <a:pt x="1296" y="748"/>
                  </a:moveTo>
                  <a:cubicBezTo>
                    <a:pt x="1271" y="742"/>
                    <a:pt x="1271" y="742"/>
                    <a:pt x="1271" y="742"/>
                  </a:cubicBezTo>
                  <a:cubicBezTo>
                    <a:pt x="1270" y="746"/>
                    <a:pt x="1270" y="749"/>
                    <a:pt x="1270" y="752"/>
                  </a:cubicBezTo>
                  <a:cubicBezTo>
                    <a:pt x="1271" y="756"/>
                    <a:pt x="1272" y="758"/>
                    <a:pt x="1274" y="760"/>
                  </a:cubicBezTo>
                  <a:cubicBezTo>
                    <a:pt x="1277" y="763"/>
                    <a:pt x="1279" y="764"/>
                    <a:pt x="1282" y="765"/>
                  </a:cubicBezTo>
                  <a:cubicBezTo>
                    <a:pt x="1286" y="765"/>
                    <a:pt x="1288" y="764"/>
                    <a:pt x="1291" y="762"/>
                  </a:cubicBezTo>
                  <a:cubicBezTo>
                    <a:pt x="1292" y="760"/>
                    <a:pt x="1294" y="758"/>
                    <a:pt x="1294" y="756"/>
                  </a:cubicBezTo>
                  <a:cubicBezTo>
                    <a:pt x="1295" y="754"/>
                    <a:pt x="1296" y="751"/>
                    <a:pt x="1296" y="748"/>
                  </a:cubicBezTo>
                  <a:close/>
                  <a:moveTo>
                    <a:pt x="1340" y="620"/>
                  </a:moveTo>
                  <a:cubicBezTo>
                    <a:pt x="1328" y="610"/>
                    <a:pt x="1328" y="610"/>
                    <a:pt x="1328" y="610"/>
                  </a:cubicBezTo>
                  <a:cubicBezTo>
                    <a:pt x="1290" y="656"/>
                    <a:pt x="1290" y="656"/>
                    <a:pt x="1290" y="656"/>
                  </a:cubicBezTo>
                  <a:cubicBezTo>
                    <a:pt x="1302" y="665"/>
                    <a:pt x="1302" y="665"/>
                    <a:pt x="1302" y="665"/>
                  </a:cubicBezTo>
                  <a:cubicBezTo>
                    <a:pt x="1316" y="648"/>
                    <a:pt x="1316" y="648"/>
                    <a:pt x="1316" y="648"/>
                  </a:cubicBezTo>
                  <a:cubicBezTo>
                    <a:pt x="1372" y="695"/>
                    <a:pt x="1372" y="695"/>
                    <a:pt x="1372" y="695"/>
                  </a:cubicBezTo>
                  <a:cubicBezTo>
                    <a:pt x="1382" y="683"/>
                    <a:pt x="1382" y="683"/>
                    <a:pt x="1382" y="683"/>
                  </a:cubicBezTo>
                  <a:cubicBezTo>
                    <a:pt x="1325" y="637"/>
                    <a:pt x="1325" y="637"/>
                    <a:pt x="1325" y="637"/>
                  </a:cubicBezTo>
                  <a:lnTo>
                    <a:pt x="1340" y="620"/>
                  </a:lnTo>
                  <a:close/>
                  <a:moveTo>
                    <a:pt x="1401" y="633"/>
                  </a:moveTo>
                  <a:cubicBezTo>
                    <a:pt x="1381" y="620"/>
                    <a:pt x="1381" y="620"/>
                    <a:pt x="1381" y="620"/>
                  </a:cubicBezTo>
                  <a:cubicBezTo>
                    <a:pt x="1402" y="589"/>
                    <a:pt x="1402" y="589"/>
                    <a:pt x="1402" y="589"/>
                  </a:cubicBezTo>
                  <a:cubicBezTo>
                    <a:pt x="1390" y="581"/>
                    <a:pt x="1390" y="581"/>
                    <a:pt x="1390" y="581"/>
                  </a:cubicBezTo>
                  <a:cubicBezTo>
                    <a:pt x="1369" y="612"/>
                    <a:pt x="1369" y="612"/>
                    <a:pt x="1369" y="612"/>
                  </a:cubicBezTo>
                  <a:cubicBezTo>
                    <a:pt x="1353" y="601"/>
                    <a:pt x="1353" y="601"/>
                    <a:pt x="1353" y="601"/>
                  </a:cubicBezTo>
                  <a:cubicBezTo>
                    <a:pt x="1375" y="567"/>
                    <a:pt x="1375" y="567"/>
                    <a:pt x="1375" y="567"/>
                  </a:cubicBezTo>
                  <a:cubicBezTo>
                    <a:pt x="1363" y="559"/>
                    <a:pt x="1363" y="559"/>
                    <a:pt x="1363" y="559"/>
                  </a:cubicBezTo>
                  <a:cubicBezTo>
                    <a:pt x="1332" y="605"/>
                    <a:pt x="1332" y="605"/>
                    <a:pt x="1332" y="605"/>
                  </a:cubicBezTo>
                  <a:cubicBezTo>
                    <a:pt x="1405" y="654"/>
                    <a:pt x="1405" y="654"/>
                    <a:pt x="1405" y="654"/>
                  </a:cubicBezTo>
                  <a:cubicBezTo>
                    <a:pt x="1437" y="607"/>
                    <a:pt x="1437" y="607"/>
                    <a:pt x="1437" y="607"/>
                  </a:cubicBezTo>
                  <a:cubicBezTo>
                    <a:pt x="1424" y="599"/>
                    <a:pt x="1424" y="599"/>
                    <a:pt x="1424" y="599"/>
                  </a:cubicBezTo>
                  <a:lnTo>
                    <a:pt x="1401" y="633"/>
                  </a:lnTo>
                  <a:close/>
                  <a:moveTo>
                    <a:pt x="1452" y="524"/>
                  </a:moveTo>
                  <a:cubicBezTo>
                    <a:pt x="1440" y="534"/>
                    <a:pt x="1440" y="534"/>
                    <a:pt x="1440" y="534"/>
                  </a:cubicBezTo>
                  <a:cubicBezTo>
                    <a:pt x="1445" y="538"/>
                    <a:pt x="1449" y="542"/>
                    <a:pt x="1450" y="546"/>
                  </a:cubicBezTo>
                  <a:cubicBezTo>
                    <a:pt x="1451" y="550"/>
                    <a:pt x="1451" y="554"/>
                    <a:pt x="1449" y="558"/>
                  </a:cubicBezTo>
                  <a:cubicBezTo>
                    <a:pt x="1446" y="562"/>
                    <a:pt x="1442" y="565"/>
                    <a:pt x="1436" y="566"/>
                  </a:cubicBezTo>
                  <a:cubicBezTo>
                    <a:pt x="1431" y="567"/>
                    <a:pt x="1423" y="564"/>
                    <a:pt x="1413" y="559"/>
                  </a:cubicBezTo>
                  <a:cubicBezTo>
                    <a:pt x="1404" y="554"/>
                    <a:pt x="1398" y="549"/>
                    <a:pt x="1396" y="544"/>
                  </a:cubicBezTo>
                  <a:cubicBezTo>
                    <a:pt x="1393" y="538"/>
                    <a:pt x="1393" y="533"/>
                    <a:pt x="1396" y="529"/>
                  </a:cubicBezTo>
                  <a:cubicBezTo>
                    <a:pt x="1398" y="525"/>
                    <a:pt x="1400" y="523"/>
                    <a:pt x="1404" y="521"/>
                  </a:cubicBezTo>
                  <a:cubicBezTo>
                    <a:pt x="1408" y="520"/>
                    <a:pt x="1412" y="520"/>
                    <a:pt x="1416" y="522"/>
                  </a:cubicBezTo>
                  <a:cubicBezTo>
                    <a:pt x="1420" y="507"/>
                    <a:pt x="1420" y="507"/>
                    <a:pt x="1420" y="507"/>
                  </a:cubicBezTo>
                  <a:cubicBezTo>
                    <a:pt x="1413" y="505"/>
                    <a:pt x="1407" y="504"/>
                    <a:pt x="1402" y="506"/>
                  </a:cubicBezTo>
                  <a:cubicBezTo>
                    <a:pt x="1393" y="508"/>
                    <a:pt x="1387" y="513"/>
                    <a:pt x="1383" y="521"/>
                  </a:cubicBezTo>
                  <a:cubicBezTo>
                    <a:pt x="1378" y="530"/>
                    <a:pt x="1377" y="539"/>
                    <a:pt x="1381" y="549"/>
                  </a:cubicBezTo>
                  <a:cubicBezTo>
                    <a:pt x="1385" y="558"/>
                    <a:pt x="1394" y="567"/>
                    <a:pt x="1407" y="574"/>
                  </a:cubicBezTo>
                  <a:cubicBezTo>
                    <a:pt x="1419" y="580"/>
                    <a:pt x="1430" y="582"/>
                    <a:pt x="1440" y="581"/>
                  </a:cubicBezTo>
                  <a:cubicBezTo>
                    <a:pt x="1450" y="579"/>
                    <a:pt x="1458" y="574"/>
                    <a:pt x="1462" y="565"/>
                  </a:cubicBezTo>
                  <a:cubicBezTo>
                    <a:pt x="1466" y="558"/>
                    <a:pt x="1467" y="551"/>
                    <a:pt x="1466" y="544"/>
                  </a:cubicBezTo>
                  <a:cubicBezTo>
                    <a:pt x="1464" y="537"/>
                    <a:pt x="1459" y="530"/>
                    <a:pt x="1452" y="524"/>
                  </a:cubicBezTo>
                  <a:close/>
                  <a:moveTo>
                    <a:pt x="1419" y="445"/>
                  </a:moveTo>
                  <a:cubicBezTo>
                    <a:pt x="1451" y="458"/>
                    <a:pt x="1451" y="458"/>
                    <a:pt x="1451" y="458"/>
                  </a:cubicBezTo>
                  <a:cubicBezTo>
                    <a:pt x="1440" y="486"/>
                    <a:pt x="1440" y="486"/>
                    <a:pt x="1440" y="486"/>
                  </a:cubicBezTo>
                  <a:cubicBezTo>
                    <a:pt x="1408" y="472"/>
                    <a:pt x="1408" y="472"/>
                    <a:pt x="1408" y="472"/>
                  </a:cubicBezTo>
                  <a:cubicBezTo>
                    <a:pt x="1402" y="486"/>
                    <a:pt x="1402" y="486"/>
                    <a:pt x="1402" y="486"/>
                  </a:cubicBezTo>
                  <a:cubicBezTo>
                    <a:pt x="1484" y="520"/>
                    <a:pt x="1484" y="520"/>
                    <a:pt x="1484" y="520"/>
                  </a:cubicBezTo>
                  <a:cubicBezTo>
                    <a:pt x="1489" y="506"/>
                    <a:pt x="1489" y="506"/>
                    <a:pt x="1489" y="506"/>
                  </a:cubicBezTo>
                  <a:cubicBezTo>
                    <a:pt x="1454" y="491"/>
                    <a:pt x="1454" y="491"/>
                    <a:pt x="1454" y="491"/>
                  </a:cubicBezTo>
                  <a:cubicBezTo>
                    <a:pt x="1465" y="464"/>
                    <a:pt x="1465" y="464"/>
                    <a:pt x="1465" y="464"/>
                  </a:cubicBezTo>
                  <a:cubicBezTo>
                    <a:pt x="1501" y="479"/>
                    <a:pt x="1501" y="479"/>
                    <a:pt x="1501" y="479"/>
                  </a:cubicBezTo>
                  <a:cubicBezTo>
                    <a:pt x="1506" y="465"/>
                    <a:pt x="1506" y="465"/>
                    <a:pt x="1506" y="465"/>
                  </a:cubicBezTo>
                  <a:cubicBezTo>
                    <a:pt x="1425" y="431"/>
                    <a:pt x="1425" y="431"/>
                    <a:pt x="1425" y="431"/>
                  </a:cubicBezTo>
                  <a:lnTo>
                    <a:pt x="1419" y="445"/>
                  </a:lnTo>
                  <a:close/>
                  <a:moveTo>
                    <a:pt x="1442" y="376"/>
                  </a:moveTo>
                  <a:cubicBezTo>
                    <a:pt x="1498" y="393"/>
                    <a:pt x="1498" y="393"/>
                    <a:pt x="1498" y="393"/>
                  </a:cubicBezTo>
                  <a:cubicBezTo>
                    <a:pt x="1433" y="406"/>
                    <a:pt x="1433" y="406"/>
                    <a:pt x="1433" y="406"/>
                  </a:cubicBezTo>
                  <a:cubicBezTo>
                    <a:pt x="1429" y="420"/>
                    <a:pt x="1429" y="420"/>
                    <a:pt x="1429" y="420"/>
                  </a:cubicBezTo>
                  <a:cubicBezTo>
                    <a:pt x="1513" y="445"/>
                    <a:pt x="1513" y="445"/>
                    <a:pt x="1513" y="445"/>
                  </a:cubicBezTo>
                  <a:cubicBezTo>
                    <a:pt x="1517" y="431"/>
                    <a:pt x="1517" y="431"/>
                    <a:pt x="1517" y="431"/>
                  </a:cubicBezTo>
                  <a:cubicBezTo>
                    <a:pt x="1462" y="415"/>
                    <a:pt x="1462" y="415"/>
                    <a:pt x="1462" y="415"/>
                  </a:cubicBezTo>
                  <a:cubicBezTo>
                    <a:pt x="1526" y="402"/>
                    <a:pt x="1526" y="402"/>
                    <a:pt x="1526" y="402"/>
                  </a:cubicBezTo>
                  <a:cubicBezTo>
                    <a:pt x="1530" y="388"/>
                    <a:pt x="1530" y="388"/>
                    <a:pt x="1530" y="388"/>
                  </a:cubicBezTo>
                  <a:cubicBezTo>
                    <a:pt x="1446" y="363"/>
                    <a:pt x="1446" y="363"/>
                    <a:pt x="1446" y="363"/>
                  </a:cubicBezTo>
                  <a:lnTo>
                    <a:pt x="1442" y="376"/>
                  </a:lnTo>
                  <a:close/>
                  <a:moveTo>
                    <a:pt x="1536" y="306"/>
                  </a:moveTo>
                  <a:cubicBezTo>
                    <a:pt x="1542" y="314"/>
                    <a:pt x="1545" y="323"/>
                    <a:pt x="1543" y="334"/>
                  </a:cubicBezTo>
                  <a:cubicBezTo>
                    <a:pt x="1541" y="345"/>
                    <a:pt x="1535" y="353"/>
                    <a:pt x="1526" y="358"/>
                  </a:cubicBezTo>
                  <a:cubicBezTo>
                    <a:pt x="1517" y="363"/>
                    <a:pt x="1506" y="364"/>
                    <a:pt x="1492" y="362"/>
                  </a:cubicBezTo>
                  <a:cubicBezTo>
                    <a:pt x="1483" y="360"/>
                    <a:pt x="1476" y="358"/>
                    <a:pt x="1470" y="354"/>
                  </a:cubicBezTo>
                  <a:cubicBezTo>
                    <a:pt x="1466" y="352"/>
                    <a:pt x="1463" y="349"/>
                    <a:pt x="1460" y="346"/>
                  </a:cubicBezTo>
                  <a:cubicBezTo>
                    <a:pt x="1457" y="342"/>
                    <a:pt x="1455" y="338"/>
                    <a:pt x="1454" y="335"/>
                  </a:cubicBezTo>
                  <a:cubicBezTo>
                    <a:pt x="1452" y="330"/>
                    <a:pt x="1452" y="324"/>
                    <a:pt x="1453" y="318"/>
                  </a:cubicBezTo>
                  <a:cubicBezTo>
                    <a:pt x="1455" y="307"/>
                    <a:pt x="1461" y="299"/>
                    <a:pt x="1470" y="294"/>
                  </a:cubicBezTo>
                  <a:cubicBezTo>
                    <a:pt x="1479" y="289"/>
                    <a:pt x="1490" y="288"/>
                    <a:pt x="1505" y="290"/>
                  </a:cubicBezTo>
                  <a:cubicBezTo>
                    <a:pt x="1518" y="293"/>
                    <a:pt x="1529" y="298"/>
                    <a:pt x="1536" y="306"/>
                  </a:cubicBezTo>
                  <a:close/>
                  <a:moveTo>
                    <a:pt x="1528" y="331"/>
                  </a:moveTo>
                  <a:cubicBezTo>
                    <a:pt x="1529" y="326"/>
                    <a:pt x="1527" y="320"/>
                    <a:pt x="1523" y="315"/>
                  </a:cubicBezTo>
                  <a:cubicBezTo>
                    <a:pt x="1518" y="311"/>
                    <a:pt x="1511" y="307"/>
                    <a:pt x="1501" y="306"/>
                  </a:cubicBezTo>
                  <a:cubicBezTo>
                    <a:pt x="1491" y="304"/>
                    <a:pt x="1484" y="304"/>
                    <a:pt x="1478" y="307"/>
                  </a:cubicBezTo>
                  <a:cubicBezTo>
                    <a:pt x="1472" y="310"/>
                    <a:pt x="1469" y="315"/>
                    <a:pt x="1468" y="321"/>
                  </a:cubicBezTo>
                  <a:cubicBezTo>
                    <a:pt x="1467" y="327"/>
                    <a:pt x="1469" y="332"/>
                    <a:pt x="1473" y="337"/>
                  </a:cubicBezTo>
                  <a:cubicBezTo>
                    <a:pt x="1477" y="341"/>
                    <a:pt x="1484" y="345"/>
                    <a:pt x="1494" y="346"/>
                  </a:cubicBezTo>
                  <a:cubicBezTo>
                    <a:pt x="1504" y="348"/>
                    <a:pt x="1512" y="348"/>
                    <a:pt x="1518" y="345"/>
                  </a:cubicBezTo>
                  <a:cubicBezTo>
                    <a:pt x="1523" y="342"/>
                    <a:pt x="1527" y="337"/>
                    <a:pt x="1528" y="331"/>
                  </a:cubicBezTo>
                  <a:close/>
                  <a:moveTo>
                    <a:pt x="1536" y="265"/>
                  </a:moveTo>
                  <a:cubicBezTo>
                    <a:pt x="1463" y="259"/>
                    <a:pt x="1463" y="259"/>
                    <a:pt x="1463" y="259"/>
                  </a:cubicBezTo>
                  <a:cubicBezTo>
                    <a:pt x="1462" y="274"/>
                    <a:pt x="1462" y="274"/>
                    <a:pt x="1462" y="274"/>
                  </a:cubicBezTo>
                  <a:cubicBezTo>
                    <a:pt x="1549" y="281"/>
                    <a:pt x="1549" y="281"/>
                    <a:pt x="1549" y="281"/>
                  </a:cubicBezTo>
                  <a:cubicBezTo>
                    <a:pt x="1553" y="228"/>
                    <a:pt x="1553" y="228"/>
                    <a:pt x="1553" y="228"/>
                  </a:cubicBezTo>
                  <a:cubicBezTo>
                    <a:pt x="1539" y="227"/>
                    <a:pt x="1539" y="227"/>
                    <a:pt x="1539" y="227"/>
                  </a:cubicBezTo>
                  <a:lnTo>
                    <a:pt x="1536" y="265"/>
                  </a:lnTo>
                  <a:close/>
                  <a:moveTo>
                    <a:pt x="1542" y="153"/>
                  </a:moveTo>
                  <a:cubicBezTo>
                    <a:pt x="1551" y="159"/>
                    <a:pt x="1555" y="168"/>
                    <a:pt x="1555" y="179"/>
                  </a:cubicBezTo>
                  <a:cubicBezTo>
                    <a:pt x="1555" y="190"/>
                    <a:pt x="1551" y="199"/>
                    <a:pt x="1544" y="206"/>
                  </a:cubicBezTo>
                  <a:cubicBezTo>
                    <a:pt x="1536" y="212"/>
                    <a:pt x="1525" y="216"/>
                    <a:pt x="1511" y="216"/>
                  </a:cubicBezTo>
                  <a:cubicBezTo>
                    <a:pt x="1502" y="216"/>
                    <a:pt x="1494" y="215"/>
                    <a:pt x="1488" y="213"/>
                  </a:cubicBezTo>
                  <a:cubicBezTo>
                    <a:pt x="1484" y="212"/>
                    <a:pt x="1480" y="209"/>
                    <a:pt x="1476" y="206"/>
                  </a:cubicBezTo>
                  <a:cubicBezTo>
                    <a:pt x="1472" y="204"/>
                    <a:pt x="1470" y="200"/>
                    <a:pt x="1468" y="197"/>
                  </a:cubicBezTo>
                  <a:cubicBezTo>
                    <a:pt x="1465" y="192"/>
                    <a:pt x="1464" y="187"/>
                    <a:pt x="1464" y="181"/>
                  </a:cubicBezTo>
                  <a:cubicBezTo>
                    <a:pt x="1464" y="170"/>
                    <a:pt x="1468" y="161"/>
                    <a:pt x="1476" y="154"/>
                  </a:cubicBezTo>
                  <a:cubicBezTo>
                    <a:pt x="1483" y="147"/>
                    <a:pt x="1495" y="144"/>
                    <a:pt x="1509" y="144"/>
                  </a:cubicBezTo>
                  <a:cubicBezTo>
                    <a:pt x="1523" y="143"/>
                    <a:pt x="1534" y="146"/>
                    <a:pt x="1542" y="153"/>
                  </a:cubicBezTo>
                  <a:close/>
                  <a:moveTo>
                    <a:pt x="1540" y="179"/>
                  </a:moveTo>
                  <a:cubicBezTo>
                    <a:pt x="1540" y="173"/>
                    <a:pt x="1537" y="168"/>
                    <a:pt x="1532" y="165"/>
                  </a:cubicBezTo>
                  <a:cubicBezTo>
                    <a:pt x="1527" y="161"/>
                    <a:pt x="1519" y="159"/>
                    <a:pt x="1509" y="159"/>
                  </a:cubicBezTo>
                  <a:cubicBezTo>
                    <a:pt x="1499" y="160"/>
                    <a:pt x="1491" y="161"/>
                    <a:pt x="1486" y="165"/>
                  </a:cubicBezTo>
                  <a:cubicBezTo>
                    <a:pt x="1481" y="169"/>
                    <a:pt x="1479" y="174"/>
                    <a:pt x="1479" y="181"/>
                  </a:cubicBezTo>
                  <a:cubicBezTo>
                    <a:pt x="1479" y="187"/>
                    <a:pt x="1482" y="192"/>
                    <a:pt x="1487" y="195"/>
                  </a:cubicBezTo>
                  <a:cubicBezTo>
                    <a:pt x="1492" y="199"/>
                    <a:pt x="1500" y="201"/>
                    <a:pt x="1510" y="201"/>
                  </a:cubicBezTo>
                  <a:cubicBezTo>
                    <a:pt x="1520" y="200"/>
                    <a:pt x="1527" y="198"/>
                    <a:pt x="1532" y="194"/>
                  </a:cubicBezTo>
                  <a:cubicBezTo>
                    <a:pt x="1537" y="190"/>
                    <a:pt x="1540" y="185"/>
                    <a:pt x="1540" y="179"/>
                  </a:cubicBezTo>
                  <a:close/>
                  <a:moveTo>
                    <a:pt x="1496" y="65"/>
                  </a:moveTo>
                  <a:cubicBezTo>
                    <a:pt x="1500" y="97"/>
                    <a:pt x="1500" y="97"/>
                    <a:pt x="1500" y="97"/>
                  </a:cubicBezTo>
                  <a:cubicBezTo>
                    <a:pt x="1514" y="95"/>
                    <a:pt x="1514" y="95"/>
                    <a:pt x="1514" y="95"/>
                  </a:cubicBezTo>
                  <a:cubicBezTo>
                    <a:pt x="1512" y="78"/>
                    <a:pt x="1512" y="78"/>
                    <a:pt x="1512" y="78"/>
                  </a:cubicBezTo>
                  <a:cubicBezTo>
                    <a:pt x="1523" y="76"/>
                    <a:pt x="1523" y="76"/>
                    <a:pt x="1523" y="76"/>
                  </a:cubicBezTo>
                  <a:cubicBezTo>
                    <a:pt x="1526" y="78"/>
                    <a:pt x="1528" y="81"/>
                    <a:pt x="1530" y="84"/>
                  </a:cubicBezTo>
                  <a:cubicBezTo>
                    <a:pt x="1531" y="87"/>
                    <a:pt x="1533" y="90"/>
                    <a:pt x="1533" y="93"/>
                  </a:cubicBezTo>
                  <a:cubicBezTo>
                    <a:pt x="1534" y="99"/>
                    <a:pt x="1532" y="105"/>
                    <a:pt x="1527" y="109"/>
                  </a:cubicBezTo>
                  <a:cubicBezTo>
                    <a:pt x="1523" y="114"/>
                    <a:pt x="1515" y="117"/>
                    <a:pt x="1505" y="118"/>
                  </a:cubicBezTo>
                  <a:cubicBezTo>
                    <a:pt x="1495" y="119"/>
                    <a:pt x="1488" y="119"/>
                    <a:pt x="1482" y="115"/>
                  </a:cubicBezTo>
                  <a:cubicBezTo>
                    <a:pt x="1477" y="112"/>
                    <a:pt x="1474" y="107"/>
                    <a:pt x="1473" y="101"/>
                  </a:cubicBezTo>
                  <a:cubicBezTo>
                    <a:pt x="1472" y="96"/>
                    <a:pt x="1473" y="93"/>
                    <a:pt x="1475" y="89"/>
                  </a:cubicBezTo>
                  <a:cubicBezTo>
                    <a:pt x="1477" y="86"/>
                    <a:pt x="1480" y="84"/>
                    <a:pt x="1485" y="82"/>
                  </a:cubicBezTo>
                  <a:cubicBezTo>
                    <a:pt x="1479" y="68"/>
                    <a:pt x="1479" y="68"/>
                    <a:pt x="1479" y="68"/>
                  </a:cubicBezTo>
                  <a:cubicBezTo>
                    <a:pt x="1471" y="70"/>
                    <a:pt x="1466" y="75"/>
                    <a:pt x="1462" y="80"/>
                  </a:cubicBezTo>
                  <a:cubicBezTo>
                    <a:pt x="1458" y="86"/>
                    <a:pt x="1457" y="94"/>
                    <a:pt x="1458" y="103"/>
                  </a:cubicBezTo>
                  <a:cubicBezTo>
                    <a:pt x="1459" y="110"/>
                    <a:pt x="1461" y="116"/>
                    <a:pt x="1465" y="120"/>
                  </a:cubicBezTo>
                  <a:cubicBezTo>
                    <a:pt x="1469" y="126"/>
                    <a:pt x="1475" y="130"/>
                    <a:pt x="1483" y="132"/>
                  </a:cubicBezTo>
                  <a:cubicBezTo>
                    <a:pt x="1490" y="134"/>
                    <a:pt x="1499" y="135"/>
                    <a:pt x="1508" y="134"/>
                  </a:cubicBezTo>
                  <a:cubicBezTo>
                    <a:pt x="1516" y="132"/>
                    <a:pt x="1524" y="130"/>
                    <a:pt x="1530" y="126"/>
                  </a:cubicBezTo>
                  <a:cubicBezTo>
                    <a:pt x="1537" y="122"/>
                    <a:pt x="1542" y="117"/>
                    <a:pt x="1545" y="111"/>
                  </a:cubicBezTo>
                  <a:cubicBezTo>
                    <a:pt x="1548" y="105"/>
                    <a:pt x="1549" y="98"/>
                    <a:pt x="1548" y="90"/>
                  </a:cubicBezTo>
                  <a:cubicBezTo>
                    <a:pt x="1547" y="84"/>
                    <a:pt x="1545" y="78"/>
                    <a:pt x="1541" y="72"/>
                  </a:cubicBezTo>
                  <a:cubicBezTo>
                    <a:pt x="1538" y="67"/>
                    <a:pt x="1534" y="63"/>
                    <a:pt x="1530" y="60"/>
                  </a:cubicBezTo>
                  <a:lnTo>
                    <a:pt x="1496" y="65"/>
                  </a:lnTo>
                  <a:close/>
                  <a:moveTo>
                    <a:pt x="1438" y="0"/>
                  </a:moveTo>
                  <a:cubicBezTo>
                    <a:pt x="1442" y="17"/>
                    <a:pt x="1442" y="17"/>
                    <a:pt x="1442" y="17"/>
                  </a:cubicBezTo>
                  <a:cubicBezTo>
                    <a:pt x="1480" y="25"/>
                    <a:pt x="1480" y="25"/>
                    <a:pt x="1480" y="25"/>
                  </a:cubicBezTo>
                  <a:cubicBezTo>
                    <a:pt x="1450" y="50"/>
                    <a:pt x="1450" y="50"/>
                    <a:pt x="1450" y="50"/>
                  </a:cubicBezTo>
                  <a:cubicBezTo>
                    <a:pt x="1455" y="68"/>
                    <a:pt x="1455" y="68"/>
                    <a:pt x="1455" y="68"/>
                  </a:cubicBezTo>
                  <a:cubicBezTo>
                    <a:pt x="1498" y="29"/>
                    <a:pt x="1498" y="29"/>
                    <a:pt x="1498" y="29"/>
                  </a:cubicBezTo>
                  <a:cubicBezTo>
                    <a:pt x="1534" y="20"/>
                    <a:pt x="1534" y="20"/>
                    <a:pt x="1534" y="20"/>
                  </a:cubicBezTo>
                  <a:cubicBezTo>
                    <a:pt x="1530" y="6"/>
                    <a:pt x="1530" y="6"/>
                    <a:pt x="1530" y="6"/>
                  </a:cubicBezTo>
                  <a:cubicBezTo>
                    <a:pt x="1494" y="14"/>
                    <a:pt x="1494" y="14"/>
                    <a:pt x="1494" y="14"/>
                  </a:cubicBezTo>
                  <a:lnTo>
                    <a:pt x="1438"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5"/>
            <p:cNvSpPr>
              <a:spLocks noEditPoints="1"/>
            </p:cNvSpPr>
            <p:nvPr/>
          </p:nvSpPr>
          <p:spPr bwMode="auto">
            <a:xfrm>
              <a:off x="-1973263" y="-877888"/>
              <a:ext cx="928688" cy="930275"/>
            </a:xfrm>
            <a:custGeom>
              <a:avLst/>
              <a:gdLst>
                <a:gd name="T0" fmla="*/ 1215 w 1215"/>
                <a:gd name="T1" fmla="*/ 608 h 1215"/>
                <a:gd name="T2" fmla="*/ 608 w 1215"/>
                <a:gd name="T3" fmla="*/ 0 h 1215"/>
                <a:gd name="T4" fmla="*/ 0 w 1215"/>
                <a:gd name="T5" fmla="*/ 608 h 1215"/>
                <a:gd name="T6" fmla="*/ 608 w 1215"/>
                <a:gd name="T7" fmla="*/ 1215 h 1215"/>
                <a:gd name="T8" fmla="*/ 1215 w 1215"/>
                <a:gd name="T9" fmla="*/ 608 h 1215"/>
                <a:gd name="T10" fmla="*/ 608 w 1215"/>
                <a:gd name="T11" fmla="*/ 1196 h 1215"/>
                <a:gd name="T12" fmla="*/ 20 w 1215"/>
                <a:gd name="T13" fmla="*/ 608 h 1215"/>
                <a:gd name="T14" fmla="*/ 608 w 1215"/>
                <a:gd name="T15" fmla="*/ 20 h 1215"/>
                <a:gd name="T16" fmla="*/ 1196 w 1215"/>
                <a:gd name="T17" fmla="*/ 608 h 1215"/>
                <a:gd name="T18" fmla="*/ 608 w 1215"/>
                <a:gd name="T19" fmla="*/ 1196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5" h="1215">
                  <a:moveTo>
                    <a:pt x="1215" y="608"/>
                  </a:moveTo>
                  <a:cubicBezTo>
                    <a:pt x="1215" y="272"/>
                    <a:pt x="943" y="0"/>
                    <a:pt x="608" y="0"/>
                  </a:cubicBezTo>
                  <a:cubicBezTo>
                    <a:pt x="272" y="0"/>
                    <a:pt x="0" y="272"/>
                    <a:pt x="0" y="608"/>
                  </a:cubicBezTo>
                  <a:cubicBezTo>
                    <a:pt x="0" y="943"/>
                    <a:pt x="272" y="1215"/>
                    <a:pt x="608" y="1215"/>
                  </a:cubicBezTo>
                  <a:cubicBezTo>
                    <a:pt x="943" y="1215"/>
                    <a:pt x="1215" y="943"/>
                    <a:pt x="1215" y="608"/>
                  </a:cubicBezTo>
                  <a:close/>
                  <a:moveTo>
                    <a:pt x="608" y="1196"/>
                  </a:moveTo>
                  <a:cubicBezTo>
                    <a:pt x="283" y="1196"/>
                    <a:pt x="20" y="932"/>
                    <a:pt x="20" y="608"/>
                  </a:cubicBezTo>
                  <a:cubicBezTo>
                    <a:pt x="20" y="283"/>
                    <a:pt x="283" y="20"/>
                    <a:pt x="608" y="20"/>
                  </a:cubicBezTo>
                  <a:cubicBezTo>
                    <a:pt x="932" y="20"/>
                    <a:pt x="1196" y="283"/>
                    <a:pt x="1196" y="608"/>
                  </a:cubicBezTo>
                  <a:cubicBezTo>
                    <a:pt x="1196" y="932"/>
                    <a:pt x="932" y="1196"/>
                    <a:pt x="608" y="119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6"/>
            <p:cNvSpPr>
              <a:spLocks/>
            </p:cNvSpPr>
            <p:nvPr/>
          </p:nvSpPr>
          <p:spPr bwMode="auto">
            <a:xfrm>
              <a:off x="-1925638" y="-785813"/>
              <a:ext cx="831850" cy="763588"/>
            </a:xfrm>
            <a:custGeom>
              <a:avLst/>
              <a:gdLst>
                <a:gd name="T0" fmla="*/ 1033 w 1089"/>
                <a:gd name="T1" fmla="*/ 596 h 998"/>
                <a:gd name="T2" fmla="*/ 1011 w 1089"/>
                <a:gd name="T3" fmla="*/ 563 h 998"/>
                <a:gd name="T4" fmla="*/ 1030 w 1089"/>
                <a:gd name="T5" fmla="*/ 270 h 998"/>
                <a:gd name="T6" fmla="*/ 983 w 1089"/>
                <a:gd name="T7" fmla="*/ 289 h 998"/>
                <a:gd name="T8" fmla="*/ 856 w 1089"/>
                <a:gd name="T9" fmla="*/ 60 h 998"/>
                <a:gd name="T10" fmla="*/ 803 w 1089"/>
                <a:gd name="T11" fmla="*/ 54 h 998"/>
                <a:gd name="T12" fmla="*/ 801 w 1089"/>
                <a:gd name="T13" fmla="*/ 113 h 998"/>
                <a:gd name="T14" fmla="*/ 832 w 1089"/>
                <a:gd name="T15" fmla="*/ 155 h 998"/>
                <a:gd name="T16" fmla="*/ 958 w 1089"/>
                <a:gd name="T17" fmla="*/ 304 h 998"/>
                <a:gd name="T18" fmla="*/ 949 w 1089"/>
                <a:gd name="T19" fmla="*/ 321 h 998"/>
                <a:gd name="T20" fmla="*/ 986 w 1089"/>
                <a:gd name="T21" fmla="*/ 539 h 998"/>
                <a:gd name="T22" fmla="*/ 959 w 1089"/>
                <a:gd name="T23" fmla="*/ 585 h 998"/>
                <a:gd name="T24" fmla="*/ 925 w 1089"/>
                <a:gd name="T25" fmla="*/ 616 h 998"/>
                <a:gd name="T26" fmla="*/ 875 w 1089"/>
                <a:gd name="T27" fmla="*/ 794 h 998"/>
                <a:gd name="T28" fmla="*/ 848 w 1089"/>
                <a:gd name="T29" fmla="*/ 753 h 998"/>
                <a:gd name="T30" fmla="*/ 582 w 1089"/>
                <a:gd name="T31" fmla="*/ 903 h 998"/>
                <a:gd name="T32" fmla="*/ 508 w 1089"/>
                <a:gd name="T33" fmla="*/ 903 h 998"/>
                <a:gd name="T34" fmla="*/ 241 w 1089"/>
                <a:gd name="T35" fmla="*/ 753 h 998"/>
                <a:gd name="T36" fmla="*/ 214 w 1089"/>
                <a:gd name="T37" fmla="*/ 794 h 998"/>
                <a:gd name="T38" fmla="*/ 164 w 1089"/>
                <a:gd name="T39" fmla="*/ 616 h 998"/>
                <a:gd name="T40" fmla="*/ 130 w 1089"/>
                <a:gd name="T41" fmla="*/ 585 h 998"/>
                <a:gd name="T42" fmla="*/ 104 w 1089"/>
                <a:gd name="T43" fmla="*/ 539 h 998"/>
                <a:gd name="T44" fmla="*/ 140 w 1089"/>
                <a:gd name="T45" fmla="*/ 321 h 998"/>
                <a:gd name="T46" fmla="*/ 131 w 1089"/>
                <a:gd name="T47" fmla="*/ 304 h 998"/>
                <a:gd name="T48" fmla="*/ 257 w 1089"/>
                <a:gd name="T49" fmla="*/ 155 h 998"/>
                <a:gd name="T50" fmla="*/ 288 w 1089"/>
                <a:gd name="T51" fmla="*/ 113 h 998"/>
                <a:gd name="T52" fmla="*/ 286 w 1089"/>
                <a:gd name="T53" fmla="*/ 54 h 998"/>
                <a:gd name="T54" fmla="*/ 234 w 1089"/>
                <a:gd name="T55" fmla="*/ 60 h 998"/>
                <a:gd name="T56" fmla="*/ 106 w 1089"/>
                <a:gd name="T57" fmla="*/ 289 h 998"/>
                <a:gd name="T58" fmla="*/ 59 w 1089"/>
                <a:gd name="T59" fmla="*/ 270 h 998"/>
                <a:gd name="T60" fmla="*/ 78 w 1089"/>
                <a:gd name="T61" fmla="*/ 563 h 998"/>
                <a:gd name="T62" fmla="*/ 56 w 1089"/>
                <a:gd name="T63" fmla="*/ 596 h 998"/>
                <a:gd name="T64" fmla="*/ 48 w 1089"/>
                <a:gd name="T65" fmla="*/ 627 h 998"/>
                <a:gd name="T66" fmla="*/ 321 w 1089"/>
                <a:gd name="T67" fmla="*/ 873 h 998"/>
                <a:gd name="T68" fmla="*/ 249 w 1089"/>
                <a:gd name="T69" fmla="*/ 888 h 998"/>
                <a:gd name="T70" fmla="*/ 462 w 1089"/>
                <a:gd name="T71" fmla="*/ 915 h 998"/>
                <a:gd name="T72" fmla="*/ 477 w 1089"/>
                <a:gd name="T73" fmla="*/ 938 h 998"/>
                <a:gd name="T74" fmla="*/ 450 w 1089"/>
                <a:gd name="T75" fmla="*/ 998 h 998"/>
                <a:gd name="T76" fmla="*/ 545 w 1089"/>
                <a:gd name="T77" fmla="*/ 938 h 998"/>
                <a:gd name="T78" fmla="*/ 639 w 1089"/>
                <a:gd name="T79" fmla="*/ 998 h 998"/>
                <a:gd name="T80" fmla="*/ 613 w 1089"/>
                <a:gd name="T81" fmla="*/ 938 h 998"/>
                <a:gd name="T82" fmla="*/ 627 w 1089"/>
                <a:gd name="T83" fmla="*/ 915 h 998"/>
                <a:gd name="T84" fmla="*/ 840 w 1089"/>
                <a:gd name="T85" fmla="*/ 888 h 998"/>
                <a:gd name="T86" fmla="*/ 768 w 1089"/>
                <a:gd name="T87" fmla="*/ 873 h 998"/>
                <a:gd name="T88" fmla="*/ 1041 w 1089"/>
                <a:gd name="T89" fmla="*/ 62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9" h="998">
                  <a:moveTo>
                    <a:pt x="949" y="743"/>
                  </a:moveTo>
                  <a:cubicBezTo>
                    <a:pt x="972" y="659"/>
                    <a:pt x="995" y="653"/>
                    <a:pt x="1033" y="596"/>
                  </a:cubicBezTo>
                  <a:cubicBezTo>
                    <a:pt x="1069" y="542"/>
                    <a:pt x="1089" y="435"/>
                    <a:pt x="1052" y="398"/>
                  </a:cubicBezTo>
                  <a:cubicBezTo>
                    <a:pt x="1047" y="476"/>
                    <a:pt x="1021" y="492"/>
                    <a:pt x="1011" y="563"/>
                  </a:cubicBezTo>
                  <a:cubicBezTo>
                    <a:pt x="1005" y="506"/>
                    <a:pt x="1005" y="473"/>
                    <a:pt x="1016" y="435"/>
                  </a:cubicBezTo>
                  <a:cubicBezTo>
                    <a:pt x="1026" y="402"/>
                    <a:pt x="1040" y="326"/>
                    <a:pt x="1030" y="270"/>
                  </a:cubicBezTo>
                  <a:cubicBezTo>
                    <a:pt x="1022" y="226"/>
                    <a:pt x="1003" y="210"/>
                    <a:pt x="979" y="200"/>
                  </a:cubicBezTo>
                  <a:cubicBezTo>
                    <a:pt x="991" y="247"/>
                    <a:pt x="983" y="289"/>
                    <a:pt x="983" y="289"/>
                  </a:cubicBezTo>
                  <a:cubicBezTo>
                    <a:pt x="983" y="289"/>
                    <a:pt x="954" y="258"/>
                    <a:pt x="944" y="179"/>
                  </a:cubicBezTo>
                  <a:cubicBezTo>
                    <a:pt x="935" y="100"/>
                    <a:pt x="880" y="61"/>
                    <a:pt x="856" y="60"/>
                  </a:cubicBezTo>
                  <a:cubicBezTo>
                    <a:pt x="879" y="100"/>
                    <a:pt x="877" y="113"/>
                    <a:pt x="887" y="152"/>
                  </a:cubicBezTo>
                  <a:cubicBezTo>
                    <a:pt x="861" y="137"/>
                    <a:pt x="843" y="90"/>
                    <a:pt x="803" y="54"/>
                  </a:cubicBezTo>
                  <a:cubicBezTo>
                    <a:pt x="745" y="0"/>
                    <a:pt x="699" y="0"/>
                    <a:pt x="671" y="24"/>
                  </a:cubicBezTo>
                  <a:cubicBezTo>
                    <a:pt x="751" y="56"/>
                    <a:pt x="737" y="64"/>
                    <a:pt x="801" y="113"/>
                  </a:cubicBezTo>
                  <a:cubicBezTo>
                    <a:pt x="863" y="154"/>
                    <a:pt x="892" y="158"/>
                    <a:pt x="909" y="212"/>
                  </a:cubicBezTo>
                  <a:cubicBezTo>
                    <a:pt x="882" y="185"/>
                    <a:pt x="865" y="168"/>
                    <a:pt x="832" y="155"/>
                  </a:cubicBezTo>
                  <a:cubicBezTo>
                    <a:pt x="824" y="172"/>
                    <a:pt x="838" y="206"/>
                    <a:pt x="883" y="245"/>
                  </a:cubicBezTo>
                  <a:cubicBezTo>
                    <a:pt x="921" y="282"/>
                    <a:pt x="928" y="266"/>
                    <a:pt x="958" y="304"/>
                  </a:cubicBezTo>
                  <a:cubicBezTo>
                    <a:pt x="980" y="333"/>
                    <a:pt x="1003" y="361"/>
                    <a:pt x="994" y="428"/>
                  </a:cubicBezTo>
                  <a:cubicBezTo>
                    <a:pt x="974" y="380"/>
                    <a:pt x="961" y="374"/>
                    <a:pt x="949" y="321"/>
                  </a:cubicBezTo>
                  <a:cubicBezTo>
                    <a:pt x="937" y="339"/>
                    <a:pt x="928" y="365"/>
                    <a:pt x="934" y="398"/>
                  </a:cubicBezTo>
                  <a:cubicBezTo>
                    <a:pt x="947" y="470"/>
                    <a:pt x="976" y="467"/>
                    <a:pt x="986" y="539"/>
                  </a:cubicBezTo>
                  <a:cubicBezTo>
                    <a:pt x="991" y="578"/>
                    <a:pt x="992" y="629"/>
                    <a:pt x="957" y="667"/>
                  </a:cubicBezTo>
                  <a:cubicBezTo>
                    <a:pt x="950" y="633"/>
                    <a:pt x="953" y="617"/>
                    <a:pt x="959" y="585"/>
                  </a:cubicBezTo>
                  <a:cubicBezTo>
                    <a:pt x="964" y="556"/>
                    <a:pt x="960" y="532"/>
                    <a:pt x="950" y="501"/>
                  </a:cubicBezTo>
                  <a:cubicBezTo>
                    <a:pt x="928" y="521"/>
                    <a:pt x="920" y="570"/>
                    <a:pt x="925" y="616"/>
                  </a:cubicBezTo>
                  <a:cubicBezTo>
                    <a:pt x="930" y="664"/>
                    <a:pt x="964" y="700"/>
                    <a:pt x="912" y="770"/>
                  </a:cubicBezTo>
                  <a:cubicBezTo>
                    <a:pt x="889" y="790"/>
                    <a:pt x="875" y="794"/>
                    <a:pt x="875" y="794"/>
                  </a:cubicBezTo>
                  <a:cubicBezTo>
                    <a:pt x="903" y="761"/>
                    <a:pt x="940" y="684"/>
                    <a:pt x="913" y="643"/>
                  </a:cubicBezTo>
                  <a:cubicBezTo>
                    <a:pt x="903" y="688"/>
                    <a:pt x="876" y="714"/>
                    <a:pt x="848" y="753"/>
                  </a:cubicBezTo>
                  <a:cubicBezTo>
                    <a:pt x="809" y="810"/>
                    <a:pt x="842" y="826"/>
                    <a:pt x="722" y="871"/>
                  </a:cubicBezTo>
                  <a:cubicBezTo>
                    <a:pt x="686" y="885"/>
                    <a:pt x="636" y="889"/>
                    <a:pt x="582" y="903"/>
                  </a:cubicBezTo>
                  <a:cubicBezTo>
                    <a:pt x="568" y="906"/>
                    <a:pt x="556" y="909"/>
                    <a:pt x="545" y="912"/>
                  </a:cubicBezTo>
                  <a:cubicBezTo>
                    <a:pt x="533" y="909"/>
                    <a:pt x="521" y="906"/>
                    <a:pt x="508" y="903"/>
                  </a:cubicBezTo>
                  <a:cubicBezTo>
                    <a:pt x="453" y="889"/>
                    <a:pt x="403" y="885"/>
                    <a:pt x="367" y="871"/>
                  </a:cubicBezTo>
                  <a:cubicBezTo>
                    <a:pt x="247" y="826"/>
                    <a:pt x="280" y="810"/>
                    <a:pt x="241" y="753"/>
                  </a:cubicBezTo>
                  <a:cubicBezTo>
                    <a:pt x="213" y="714"/>
                    <a:pt x="186" y="688"/>
                    <a:pt x="176" y="643"/>
                  </a:cubicBezTo>
                  <a:cubicBezTo>
                    <a:pt x="149" y="684"/>
                    <a:pt x="186" y="761"/>
                    <a:pt x="214" y="794"/>
                  </a:cubicBezTo>
                  <a:cubicBezTo>
                    <a:pt x="214" y="794"/>
                    <a:pt x="201" y="790"/>
                    <a:pt x="177" y="770"/>
                  </a:cubicBezTo>
                  <a:cubicBezTo>
                    <a:pt x="125" y="700"/>
                    <a:pt x="159" y="664"/>
                    <a:pt x="164" y="616"/>
                  </a:cubicBezTo>
                  <a:cubicBezTo>
                    <a:pt x="169" y="570"/>
                    <a:pt x="161" y="521"/>
                    <a:pt x="139" y="501"/>
                  </a:cubicBezTo>
                  <a:cubicBezTo>
                    <a:pt x="129" y="532"/>
                    <a:pt x="125" y="556"/>
                    <a:pt x="130" y="585"/>
                  </a:cubicBezTo>
                  <a:cubicBezTo>
                    <a:pt x="136" y="617"/>
                    <a:pt x="139" y="633"/>
                    <a:pt x="132" y="667"/>
                  </a:cubicBezTo>
                  <a:cubicBezTo>
                    <a:pt x="97" y="629"/>
                    <a:pt x="98" y="578"/>
                    <a:pt x="104" y="539"/>
                  </a:cubicBezTo>
                  <a:cubicBezTo>
                    <a:pt x="113" y="467"/>
                    <a:pt x="142" y="470"/>
                    <a:pt x="155" y="398"/>
                  </a:cubicBezTo>
                  <a:cubicBezTo>
                    <a:pt x="161" y="365"/>
                    <a:pt x="152" y="339"/>
                    <a:pt x="140" y="321"/>
                  </a:cubicBezTo>
                  <a:cubicBezTo>
                    <a:pt x="128" y="374"/>
                    <a:pt x="115" y="380"/>
                    <a:pt x="96" y="428"/>
                  </a:cubicBezTo>
                  <a:cubicBezTo>
                    <a:pt x="87" y="361"/>
                    <a:pt x="109" y="333"/>
                    <a:pt x="131" y="304"/>
                  </a:cubicBezTo>
                  <a:cubicBezTo>
                    <a:pt x="161" y="266"/>
                    <a:pt x="168" y="282"/>
                    <a:pt x="206" y="245"/>
                  </a:cubicBezTo>
                  <a:cubicBezTo>
                    <a:pt x="251" y="206"/>
                    <a:pt x="265" y="172"/>
                    <a:pt x="257" y="155"/>
                  </a:cubicBezTo>
                  <a:cubicBezTo>
                    <a:pt x="224" y="168"/>
                    <a:pt x="207" y="185"/>
                    <a:pt x="181" y="212"/>
                  </a:cubicBezTo>
                  <a:cubicBezTo>
                    <a:pt x="198" y="158"/>
                    <a:pt x="226" y="154"/>
                    <a:pt x="288" y="113"/>
                  </a:cubicBezTo>
                  <a:cubicBezTo>
                    <a:pt x="352" y="64"/>
                    <a:pt x="338" y="56"/>
                    <a:pt x="418" y="24"/>
                  </a:cubicBezTo>
                  <a:cubicBezTo>
                    <a:pt x="390" y="0"/>
                    <a:pt x="344" y="0"/>
                    <a:pt x="286" y="54"/>
                  </a:cubicBezTo>
                  <a:cubicBezTo>
                    <a:pt x="246" y="90"/>
                    <a:pt x="229" y="137"/>
                    <a:pt x="203" y="152"/>
                  </a:cubicBezTo>
                  <a:cubicBezTo>
                    <a:pt x="212" y="113"/>
                    <a:pt x="210" y="100"/>
                    <a:pt x="234" y="60"/>
                  </a:cubicBezTo>
                  <a:cubicBezTo>
                    <a:pt x="209" y="61"/>
                    <a:pt x="154" y="100"/>
                    <a:pt x="145" y="179"/>
                  </a:cubicBezTo>
                  <a:cubicBezTo>
                    <a:pt x="136" y="258"/>
                    <a:pt x="106" y="289"/>
                    <a:pt x="106" y="289"/>
                  </a:cubicBezTo>
                  <a:cubicBezTo>
                    <a:pt x="106" y="289"/>
                    <a:pt x="98" y="247"/>
                    <a:pt x="110" y="200"/>
                  </a:cubicBezTo>
                  <a:cubicBezTo>
                    <a:pt x="86" y="210"/>
                    <a:pt x="67" y="226"/>
                    <a:pt x="59" y="270"/>
                  </a:cubicBezTo>
                  <a:cubicBezTo>
                    <a:pt x="49" y="326"/>
                    <a:pt x="63" y="402"/>
                    <a:pt x="73" y="435"/>
                  </a:cubicBezTo>
                  <a:cubicBezTo>
                    <a:pt x="84" y="473"/>
                    <a:pt x="84" y="506"/>
                    <a:pt x="78" y="563"/>
                  </a:cubicBezTo>
                  <a:cubicBezTo>
                    <a:pt x="68" y="492"/>
                    <a:pt x="42" y="476"/>
                    <a:pt x="37" y="398"/>
                  </a:cubicBezTo>
                  <a:cubicBezTo>
                    <a:pt x="0" y="435"/>
                    <a:pt x="20" y="542"/>
                    <a:pt x="56" y="596"/>
                  </a:cubicBezTo>
                  <a:cubicBezTo>
                    <a:pt x="94" y="653"/>
                    <a:pt x="117" y="659"/>
                    <a:pt x="140" y="743"/>
                  </a:cubicBezTo>
                  <a:cubicBezTo>
                    <a:pt x="104" y="692"/>
                    <a:pt x="76" y="687"/>
                    <a:pt x="48" y="627"/>
                  </a:cubicBezTo>
                  <a:cubicBezTo>
                    <a:pt x="27" y="654"/>
                    <a:pt x="46" y="709"/>
                    <a:pt x="103" y="756"/>
                  </a:cubicBezTo>
                  <a:cubicBezTo>
                    <a:pt x="152" y="803"/>
                    <a:pt x="231" y="799"/>
                    <a:pt x="321" y="873"/>
                  </a:cubicBezTo>
                  <a:cubicBezTo>
                    <a:pt x="248" y="830"/>
                    <a:pt x="172" y="830"/>
                    <a:pt x="132" y="805"/>
                  </a:cubicBezTo>
                  <a:cubicBezTo>
                    <a:pt x="125" y="839"/>
                    <a:pt x="171" y="868"/>
                    <a:pt x="249" y="888"/>
                  </a:cubicBezTo>
                  <a:cubicBezTo>
                    <a:pt x="280" y="896"/>
                    <a:pt x="327" y="897"/>
                    <a:pt x="353" y="898"/>
                  </a:cubicBezTo>
                  <a:cubicBezTo>
                    <a:pt x="403" y="899"/>
                    <a:pt x="430" y="909"/>
                    <a:pt x="462" y="915"/>
                  </a:cubicBezTo>
                  <a:cubicBezTo>
                    <a:pt x="475" y="917"/>
                    <a:pt x="490" y="920"/>
                    <a:pt x="506" y="925"/>
                  </a:cubicBezTo>
                  <a:cubicBezTo>
                    <a:pt x="493" y="930"/>
                    <a:pt x="483" y="934"/>
                    <a:pt x="477" y="938"/>
                  </a:cubicBezTo>
                  <a:cubicBezTo>
                    <a:pt x="453" y="951"/>
                    <a:pt x="455" y="951"/>
                    <a:pt x="408" y="982"/>
                  </a:cubicBezTo>
                  <a:cubicBezTo>
                    <a:pt x="450" y="998"/>
                    <a:pt x="450" y="998"/>
                    <a:pt x="450" y="998"/>
                  </a:cubicBezTo>
                  <a:cubicBezTo>
                    <a:pt x="450" y="998"/>
                    <a:pt x="473" y="971"/>
                    <a:pt x="515" y="951"/>
                  </a:cubicBezTo>
                  <a:cubicBezTo>
                    <a:pt x="524" y="946"/>
                    <a:pt x="534" y="942"/>
                    <a:pt x="545" y="938"/>
                  </a:cubicBezTo>
                  <a:cubicBezTo>
                    <a:pt x="555" y="942"/>
                    <a:pt x="565" y="946"/>
                    <a:pt x="574" y="951"/>
                  </a:cubicBezTo>
                  <a:cubicBezTo>
                    <a:pt x="616" y="971"/>
                    <a:pt x="639" y="998"/>
                    <a:pt x="639" y="998"/>
                  </a:cubicBezTo>
                  <a:cubicBezTo>
                    <a:pt x="681" y="982"/>
                    <a:pt x="681" y="982"/>
                    <a:pt x="681" y="982"/>
                  </a:cubicBezTo>
                  <a:cubicBezTo>
                    <a:pt x="635" y="951"/>
                    <a:pt x="636" y="951"/>
                    <a:pt x="613" y="938"/>
                  </a:cubicBezTo>
                  <a:cubicBezTo>
                    <a:pt x="606" y="934"/>
                    <a:pt x="596" y="930"/>
                    <a:pt x="583" y="925"/>
                  </a:cubicBezTo>
                  <a:cubicBezTo>
                    <a:pt x="599" y="920"/>
                    <a:pt x="614" y="917"/>
                    <a:pt x="627" y="915"/>
                  </a:cubicBezTo>
                  <a:cubicBezTo>
                    <a:pt x="659" y="909"/>
                    <a:pt x="686" y="899"/>
                    <a:pt x="736" y="898"/>
                  </a:cubicBezTo>
                  <a:cubicBezTo>
                    <a:pt x="762" y="897"/>
                    <a:pt x="809" y="896"/>
                    <a:pt x="840" y="888"/>
                  </a:cubicBezTo>
                  <a:cubicBezTo>
                    <a:pt x="919" y="868"/>
                    <a:pt x="965" y="839"/>
                    <a:pt x="957" y="805"/>
                  </a:cubicBezTo>
                  <a:cubicBezTo>
                    <a:pt x="917" y="830"/>
                    <a:pt x="841" y="830"/>
                    <a:pt x="768" y="873"/>
                  </a:cubicBezTo>
                  <a:cubicBezTo>
                    <a:pt x="858" y="799"/>
                    <a:pt x="937" y="803"/>
                    <a:pt x="986" y="756"/>
                  </a:cubicBezTo>
                  <a:cubicBezTo>
                    <a:pt x="1043" y="709"/>
                    <a:pt x="1063" y="654"/>
                    <a:pt x="1041" y="627"/>
                  </a:cubicBezTo>
                  <a:cubicBezTo>
                    <a:pt x="1013" y="687"/>
                    <a:pt x="985" y="692"/>
                    <a:pt x="949" y="7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7"/>
            <p:cNvSpPr>
              <a:spLocks noEditPoints="1"/>
            </p:cNvSpPr>
            <p:nvPr/>
          </p:nvSpPr>
          <p:spPr bwMode="auto">
            <a:xfrm>
              <a:off x="-1698625" y="-652463"/>
              <a:ext cx="379413" cy="509588"/>
            </a:xfrm>
            <a:custGeom>
              <a:avLst/>
              <a:gdLst>
                <a:gd name="T0" fmla="*/ 340 w 496"/>
                <a:gd name="T1" fmla="*/ 373 h 667"/>
                <a:gd name="T2" fmla="*/ 396 w 496"/>
                <a:gd name="T3" fmla="*/ 382 h 667"/>
                <a:gd name="T4" fmla="*/ 187 w 496"/>
                <a:gd name="T5" fmla="*/ 323 h 667"/>
                <a:gd name="T6" fmla="*/ 189 w 496"/>
                <a:gd name="T7" fmla="*/ 334 h 667"/>
                <a:gd name="T8" fmla="*/ 193 w 496"/>
                <a:gd name="T9" fmla="*/ 333 h 667"/>
                <a:gd name="T10" fmla="*/ 113 w 496"/>
                <a:gd name="T11" fmla="*/ 331 h 667"/>
                <a:gd name="T12" fmla="*/ 115 w 496"/>
                <a:gd name="T13" fmla="*/ 317 h 667"/>
                <a:gd name="T14" fmla="*/ 121 w 496"/>
                <a:gd name="T15" fmla="*/ 317 h 667"/>
                <a:gd name="T16" fmla="*/ 117 w 496"/>
                <a:gd name="T17" fmla="*/ 326 h 667"/>
                <a:gd name="T18" fmla="*/ 115 w 496"/>
                <a:gd name="T19" fmla="*/ 330 h 667"/>
                <a:gd name="T20" fmla="*/ 348 w 496"/>
                <a:gd name="T21" fmla="*/ 324 h 667"/>
                <a:gd name="T22" fmla="*/ 53 w 496"/>
                <a:gd name="T23" fmla="*/ 363 h 667"/>
                <a:gd name="T24" fmla="*/ 379 w 496"/>
                <a:gd name="T25" fmla="*/ 313 h 667"/>
                <a:gd name="T26" fmla="*/ 306 w 496"/>
                <a:gd name="T27" fmla="*/ 330 h 667"/>
                <a:gd name="T28" fmla="*/ 305 w 496"/>
                <a:gd name="T29" fmla="*/ 315 h 667"/>
                <a:gd name="T30" fmla="*/ 298 w 496"/>
                <a:gd name="T31" fmla="*/ 314 h 667"/>
                <a:gd name="T32" fmla="*/ 276 w 496"/>
                <a:gd name="T33" fmla="*/ 322 h 667"/>
                <a:gd name="T34" fmla="*/ 203 w 496"/>
                <a:gd name="T35" fmla="*/ 319 h 667"/>
                <a:gd name="T36" fmla="*/ 110 w 496"/>
                <a:gd name="T37" fmla="*/ 316 h 667"/>
                <a:gd name="T38" fmla="*/ 106 w 496"/>
                <a:gd name="T39" fmla="*/ 321 h 667"/>
                <a:gd name="T40" fmla="*/ 119 w 496"/>
                <a:gd name="T41" fmla="*/ 335 h 667"/>
                <a:gd name="T42" fmla="*/ 123 w 496"/>
                <a:gd name="T43" fmla="*/ 338 h 667"/>
                <a:gd name="T44" fmla="*/ 151 w 496"/>
                <a:gd name="T45" fmla="*/ 320 h 667"/>
                <a:gd name="T46" fmla="*/ 144 w 496"/>
                <a:gd name="T47" fmla="*/ 326 h 667"/>
                <a:gd name="T48" fmla="*/ 142 w 496"/>
                <a:gd name="T49" fmla="*/ 316 h 667"/>
                <a:gd name="T50" fmla="*/ 139 w 496"/>
                <a:gd name="T51" fmla="*/ 338 h 667"/>
                <a:gd name="T52" fmla="*/ 152 w 496"/>
                <a:gd name="T53" fmla="*/ 330 h 667"/>
                <a:gd name="T54" fmla="*/ 201 w 496"/>
                <a:gd name="T55" fmla="*/ 317 h 667"/>
                <a:gd name="T56" fmla="*/ 197 w 496"/>
                <a:gd name="T57" fmla="*/ 330 h 667"/>
                <a:gd name="T58" fmla="*/ 190 w 496"/>
                <a:gd name="T59" fmla="*/ 322 h 667"/>
                <a:gd name="T60" fmla="*/ 192 w 496"/>
                <a:gd name="T61" fmla="*/ 318 h 667"/>
                <a:gd name="T62" fmla="*/ 183 w 496"/>
                <a:gd name="T63" fmla="*/ 322 h 667"/>
                <a:gd name="T64" fmla="*/ 188 w 496"/>
                <a:gd name="T65" fmla="*/ 336 h 667"/>
                <a:gd name="T66" fmla="*/ 204 w 496"/>
                <a:gd name="T67" fmla="*/ 338 h 667"/>
                <a:gd name="T68" fmla="*/ 219 w 496"/>
                <a:gd name="T69" fmla="*/ 321 h 667"/>
                <a:gd name="T70" fmla="*/ 218 w 496"/>
                <a:gd name="T71" fmla="*/ 338 h 667"/>
                <a:gd name="T72" fmla="*/ 227 w 496"/>
                <a:gd name="T73" fmla="*/ 341 h 667"/>
                <a:gd name="T74" fmla="*/ 270 w 496"/>
                <a:gd name="T75" fmla="*/ 325 h 667"/>
                <a:gd name="T76" fmla="*/ 266 w 496"/>
                <a:gd name="T77" fmla="*/ 318 h 667"/>
                <a:gd name="T78" fmla="*/ 263 w 496"/>
                <a:gd name="T79" fmla="*/ 329 h 667"/>
                <a:gd name="T80" fmla="*/ 263 w 496"/>
                <a:gd name="T81" fmla="*/ 334 h 667"/>
                <a:gd name="T82" fmla="*/ 278 w 496"/>
                <a:gd name="T83" fmla="*/ 333 h 667"/>
                <a:gd name="T84" fmla="*/ 294 w 496"/>
                <a:gd name="T85" fmla="*/ 324 h 667"/>
                <a:gd name="T86" fmla="*/ 291 w 496"/>
                <a:gd name="T87" fmla="*/ 334 h 667"/>
                <a:gd name="T88" fmla="*/ 354 w 496"/>
                <a:gd name="T89" fmla="*/ 325 h 667"/>
                <a:gd name="T90" fmla="*/ 347 w 496"/>
                <a:gd name="T91" fmla="*/ 313 h 667"/>
                <a:gd name="T92" fmla="*/ 341 w 496"/>
                <a:gd name="T93" fmla="*/ 325 h 667"/>
                <a:gd name="T94" fmla="*/ 340 w 496"/>
                <a:gd name="T95" fmla="*/ 336 h 667"/>
                <a:gd name="T96" fmla="*/ 345 w 496"/>
                <a:gd name="T97" fmla="*/ 330 h 667"/>
                <a:gd name="T98" fmla="*/ 355 w 496"/>
                <a:gd name="T99" fmla="*/ 332 h 667"/>
                <a:gd name="T100" fmla="*/ 388 w 496"/>
                <a:gd name="T101" fmla="*/ 321 h 667"/>
                <a:gd name="T102" fmla="*/ 380 w 496"/>
                <a:gd name="T103" fmla="*/ 315 h 667"/>
                <a:gd name="T104" fmla="*/ 375 w 496"/>
                <a:gd name="T105" fmla="*/ 324 h 667"/>
                <a:gd name="T106" fmla="*/ 372 w 496"/>
                <a:gd name="T107" fmla="*/ 333 h 667"/>
                <a:gd name="T108" fmla="*/ 380 w 496"/>
                <a:gd name="T109" fmla="*/ 325 h 667"/>
                <a:gd name="T110" fmla="*/ 386 w 496"/>
                <a:gd name="T111" fmla="*/ 336 h 667"/>
                <a:gd name="T112" fmla="*/ 300 w 496"/>
                <a:gd name="T113" fmla="*/ 327 h 667"/>
                <a:gd name="T114" fmla="*/ 496 w 496"/>
                <a:gd name="T115" fmla="*/ 1 h 667"/>
                <a:gd name="T116" fmla="*/ 43 w 496"/>
                <a:gd name="T117" fmla="*/ 531 h 667"/>
                <a:gd name="T118" fmla="*/ 224 w 496"/>
                <a:gd name="T119" fmla="*/ 553 h 667"/>
                <a:gd name="T120" fmla="*/ 329 w 496"/>
                <a:gd name="T121" fmla="*/ 551 h 667"/>
                <a:gd name="T122" fmla="*/ 477 w 496"/>
                <a:gd name="T123" fmla="*/ 395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6" h="667">
                  <a:moveTo>
                    <a:pt x="224" y="543"/>
                  </a:moveTo>
                  <a:cubicBezTo>
                    <a:pt x="224" y="545"/>
                    <a:pt x="224" y="545"/>
                    <a:pt x="223" y="546"/>
                  </a:cubicBezTo>
                  <a:cubicBezTo>
                    <a:pt x="222" y="548"/>
                    <a:pt x="220" y="550"/>
                    <a:pt x="216" y="550"/>
                  </a:cubicBezTo>
                  <a:cubicBezTo>
                    <a:pt x="212" y="550"/>
                    <a:pt x="209" y="546"/>
                    <a:pt x="209" y="540"/>
                  </a:cubicBezTo>
                  <a:cubicBezTo>
                    <a:pt x="209" y="535"/>
                    <a:pt x="212" y="531"/>
                    <a:pt x="216" y="531"/>
                  </a:cubicBezTo>
                  <a:cubicBezTo>
                    <a:pt x="221" y="531"/>
                    <a:pt x="224" y="536"/>
                    <a:pt x="224" y="543"/>
                  </a:cubicBezTo>
                  <a:close/>
                  <a:moveTo>
                    <a:pt x="58" y="481"/>
                  </a:moveTo>
                  <a:cubicBezTo>
                    <a:pt x="98" y="481"/>
                    <a:pt x="98" y="481"/>
                    <a:pt x="98" y="481"/>
                  </a:cubicBezTo>
                  <a:cubicBezTo>
                    <a:pt x="98" y="469"/>
                    <a:pt x="98" y="469"/>
                    <a:pt x="98" y="469"/>
                  </a:cubicBezTo>
                  <a:cubicBezTo>
                    <a:pt x="58" y="469"/>
                    <a:pt x="58" y="469"/>
                    <a:pt x="58" y="469"/>
                  </a:cubicBezTo>
                  <a:lnTo>
                    <a:pt x="58" y="481"/>
                  </a:lnTo>
                  <a:close/>
                  <a:moveTo>
                    <a:pt x="396" y="481"/>
                  </a:moveTo>
                  <a:cubicBezTo>
                    <a:pt x="436" y="481"/>
                    <a:pt x="436" y="481"/>
                    <a:pt x="436" y="481"/>
                  </a:cubicBezTo>
                  <a:cubicBezTo>
                    <a:pt x="436" y="469"/>
                    <a:pt x="436" y="469"/>
                    <a:pt x="436" y="469"/>
                  </a:cubicBezTo>
                  <a:cubicBezTo>
                    <a:pt x="396" y="469"/>
                    <a:pt x="396" y="469"/>
                    <a:pt x="396" y="469"/>
                  </a:cubicBezTo>
                  <a:lnTo>
                    <a:pt x="396" y="481"/>
                  </a:lnTo>
                  <a:close/>
                  <a:moveTo>
                    <a:pt x="157" y="481"/>
                  </a:moveTo>
                  <a:cubicBezTo>
                    <a:pt x="198" y="481"/>
                    <a:pt x="198" y="481"/>
                    <a:pt x="198" y="481"/>
                  </a:cubicBezTo>
                  <a:cubicBezTo>
                    <a:pt x="198" y="469"/>
                    <a:pt x="198" y="469"/>
                    <a:pt x="198" y="469"/>
                  </a:cubicBezTo>
                  <a:cubicBezTo>
                    <a:pt x="157" y="469"/>
                    <a:pt x="157" y="469"/>
                    <a:pt x="157" y="469"/>
                  </a:cubicBezTo>
                  <a:lnTo>
                    <a:pt x="157" y="481"/>
                  </a:lnTo>
                  <a:close/>
                  <a:moveTo>
                    <a:pt x="299" y="481"/>
                  </a:moveTo>
                  <a:cubicBezTo>
                    <a:pt x="340" y="481"/>
                    <a:pt x="340" y="481"/>
                    <a:pt x="340" y="481"/>
                  </a:cubicBezTo>
                  <a:cubicBezTo>
                    <a:pt x="340" y="469"/>
                    <a:pt x="340" y="469"/>
                    <a:pt x="340" y="469"/>
                  </a:cubicBezTo>
                  <a:cubicBezTo>
                    <a:pt x="299" y="469"/>
                    <a:pt x="299" y="469"/>
                    <a:pt x="299" y="469"/>
                  </a:cubicBezTo>
                  <a:lnTo>
                    <a:pt x="299" y="481"/>
                  </a:lnTo>
                  <a:close/>
                  <a:moveTo>
                    <a:pt x="435" y="365"/>
                  </a:moveTo>
                  <a:cubicBezTo>
                    <a:pt x="397" y="365"/>
                    <a:pt x="397" y="365"/>
                    <a:pt x="397" y="365"/>
                  </a:cubicBezTo>
                  <a:cubicBezTo>
                    <a:pt x="397" y="373"/>
                    <a:pt x="397" y="373"/>
                    <a:pt x="397" y="373"/>
                  </a:cubicBezTo>
                  <a:cubicBezTo>
                    <a:pt x="396" y="373"/>
                    <a:pt x="396" y="373"/>
                    <a:pt x="396" y="373"/>
                  </a:cubicBezTo>
                  <a:cubicBezTo>
                    <a:pt x="396" y="365"/>
                    <a:pt x="396" y="365"/>
                    <a:pt x="396" y="365"/>
                  </a:cubicBezTo>
                  <a:cubicBezTo>
                    <a:pt x="340" y="365"/>
                    <a:pt x="340" y="365"/>
                    <a:pt x="340" y="365"/>
                  </a:cubicBezTo>
                  <a:cubicBezTo>
                    <a:pt x="340" y="373"/>
                    <a:pt x="340" y="373"/>
                    <a:pt x="340" y="373"/>
                  </a:cubicBezTo>
                  <a:cubicBezTo>
                    <a:pt x="338" y="373"/>
                    <a:pt x="338" y="373"/>
                    <a:pt x="338" y="373"/>
                  </a:cubicBezTo>
                  <a:cubicBezTo>
                    <a:pt x="338" y="365"/>
                    <a:pt x="338" y="365"/>
                    <a:pt x="338" y="365"/>
                  </a:cubicBezTo>
                  <a:cubicBezTo>
                    <a:pt x="301" y="365"/>
                    <a:pt x="301" y="365"/>
                    <a:pt x="301" y="365"/>
                  </a:cubicBezTo>
                  <a:cubicBezTo>
                    <a:pt x="301" y="373"/>
                    <a:pt x="301" y="373"/>
                    <a:pt x="301" y="373"/>
                  </a:cubicBezTo>
                  <a:cubicBezTo>
                    <a:pt x="299" y="373"/>
                    <a:pt x="299" y="373"/>
                    <a:pt x="299" y="373"/>
                  </a:cubicBezTo>
                  <a:cubicBezTo>
                    <a:pt x="299" y="365"/>
                    <a:pt x="299" y="365"/>
                    <a:pt x="299" y="365"/>
                  </a:cubicBezTo>
                  <a:cubicBezTo>
                    <a:pt x="198" y="365"/>
                    <a:pt x="198" y="365"/>
                    <a:pt x="198" y="365"/>
                  </a:cubicBezTo>
                  <a:cubicBezTo>
                    <a:pt x="198" y="373"/>
                    <a:pt x="198" y="373"/>
                    <a:pt x="198" y="373"/>
                  </a:cubicBezTo>
                  <a:cubicBezTo>
                    <a:pt x="196" y="373"/>
                    <a:pt x="196" y="373"/>
                    <a:pt x="196" y="373"/>
                  </a:cubicBezTo>
                  <a:cubicBezTo>
                    <a:pt x="196" y="365"/>
                    <a:pt x="196" y="365"/>
                    <a:pt x="196" y="365"/>
                  </a:cubicBezTo>
                  <a:cubicBezTo>
                    <a:pt x="159" y="365"/>
                    <a:pt x="159" y="365"/>
                    <a:pt x="159" y="365"/>
                  </a:cubicBezTo>
                  <a:cubicBezTo>
                    <a:pt x="159" y="373"/>
                    <a:pt x="159" y="373"/>
                    <a:pt x="159" y="373"/>
                  </a:cubicBezTo>
                  <a:cubicBezTo>
                    <a:pt x="157" y="373"/>
                    <a:pt x="157" y="373"/>
                    <a:pt x="157" y="373"/>
                  </a:cubicBezTo>
                  <a:cubicBezTo>
                    <a:pt x="157" y="365"/>
                    <a:pt x="157" y="365"/>
                    <a:pt x="157" y="365"/>
                  </a:cubicBezTo>
                  <a:cubicBezTo>
                    <a:pt x="98" y="365"/>
                    <a:pt x="98" y="365"/>
                    <a:pt x="98" y="365"/>
                  </a:cubicBezTo>
                  <a:cubicBezTo>
                    <a:pt x="98" y="373"/>
                    <a:pt x="98" y="373"/>
                    <a:pt x="98" y="373"/>
                  </a:cubicBezTo>
                  <a:cubicBezTo>
                    <a:pt x="97" y="373"/>
                    <a:pt x="97" y="373"/>
                    <a:pt x="97" y="373"/>
                  </a:cubicBezTo>
                  <a:cubicBezTo>
                    <a:pt x="97" y="365"/>
                    <a:pt x="97" y="365"/>
                    <a:pt x="97" y="365"/>
                  </a:cubicBezTo>
                  <a:cubicBezTo>
                    <a:pt x="59" y="365"/>
                    <a:pt x="59" y="365"/>
                    <a:pt x="59" y="365"/>
                  </a:cubicBezTo>
                  <a:cubicBezTo>
                    <a:pt x="59" y="373"/>
                    <a:pt x="59" y="373"/>
                    <a:pt x="59" y="373"/>
                  </a:cubicBezTo>
                  <a:cubicBezTo>
                    <a:pt x="58" y="373"/>
                    <a:pt x="58" y="373"/>
                    <a:pt x="58" y="373"/>
                  </a:cubicBezTo>
                  <a:cubicBezTo>
                    <a:pt x="58" y="467"/>
                    <a:pt x="58" y="467"/>
                    <a:pt x="58" y="467"/>
                  </a:cubicBezTo>
                  <a:cubicBezTo>
                    <a:pt x="98" y="467"/>
                    <a:pt x="98" y="467"/>
                    <a:pt x="98" y="467"/>
                  </a:cubicBezTo>
                  <a:cubicBezTo>
                    <a:pt x="98" y="382"/>
                    <a:pt x="98" y="382"/>
                    <a:pt x="98" y="382"/>
                  </a:cubicBezTo>
                  <a:cubicBezTo>
                    <a:pt x="157" y="382"/>
                    <a:pt x="157" y="382"/>
                    <a:pt x="157" y="382"/>
                  </a:cubicBezTo>
                  <a:cubicBezTo>
                    <a:pt x="157" y="467"/>
                    <a:pt x="157" y="467"/>
                    <a:pt x="157" y="467"/>
                  </a:cubicBezTo>
                  <a:cubicBezTo>
                    <a:pt x="198" y="467"/>
                    <a:pt x="198" y="467"/>
                    <a:pt x="198" y="467"/>
                  </a:cubicBezTo>
                  <a:cubicBezTo>
                    <a:pt x="198" y="382"/>
                    <a:pt x="198" y="382"/>
                    <a:pt x="198" y="382"/>
                  </a:cubicBezTo>
                  <a:cubicBezTo>
                    <a:pt x="299" y="382"/>
                    <a:pt x="299" y="382"/>
                    <a:pt x="299" y="382"/>
                  </a:cubicBezTo>
                  <a:cubicBezTo>
                    <a:pt x="299" y="467"/>
                    <a:pt x="299" y="467"/>
                    <a:pt x="299" y="467"/>
                  </a:cubicBezTo>
                  <a:cubicBezTo>
                    <a:pt x="340" y="467"/>
                    <a:pt x="340" y="467"/>
                    <a:pt x="340" y="467"/>
                  </a:cubicBezTo>
                  <a:cubicBezTo>
                    <a:pt x="340" y="382"/>
                    <a:pt x="340" y="382"/>
                    <a:pt x="340" y="382"/>
                  </a:cubicBezTo>
                  <a:cubicBezTo>
                    <a:pt x="396" y="382"/>
                    <a:pt x="396" y="382"/>
                    <a:pt x="396" y="382"/>
                  </a:cubicBezTo>
                  <a:cubicBezTo>
                    <a:pt x="396" y="467"/>
                    <a:pt x="396" y="467"/>
                    <a:pt x="396" y="467"/>
                  </a:cubicBezTo>
                  <a:cubicBezTo>
                    <a:pt x="436" y="467"/>
                    <a:pt x="436" y="467"/>
                    <a:pt x="436" y="467"/>
                  </a:cubicBezTo>
                  <a:cubicBezTo>
                    <a:pt x="436" y="373"/>
                    <a:pt x="436" y="373"/>
                    <a:pt x="436" y="373"/>
                  </a:cubicBezTo>
                  <a:cubicBezTo>
                    <a:pt x="435" y="373"/>
                    <a:pt x="435" y="373"/>
                    <a:pt x="435" y="373"/>
                  </a:cubicBezTo>
                  <a:lnTo>
                    <a:pt x="435" y="365"/>
                  </a:lnTo>
                  <a:close/>
                  <a:moveTo>
                    <a:pt x="188" y="327"/>
                  </a:moveTo>
                  <a:cubicBezTo>
                    <a:pt x="188" y="327"/>
                    <a:pt x="188" y="326"/>
                    <a:pt x="188" y="326"/>
                  </a:cubicBezTo>
                  <a:cubicBezTo>
                    <a:pt x="189" y="326"/>
                    <a:pt x="189" y="326"/>
                    <a:pt x="189" y="326"/>
                  </a:cubicBezTo>
                  <a:cubicBezTo>
                    <a:pt x="189" y="326"/>
                    <a:pt x="189" y="326"/>
                    <a:pt x="189" y="326"/>
                  </a:cubicBezTo>
                  <a:cubicBezTo>
                    <a:pt x="189" y="326"/>
                    <a:pt x="189" y="326"/>
                    <a:pt x="189" y="326"/>
                  </a:cubicBezTo>
                  <a:cubicBezTo>
                    <a:pt x="188" y="326"/>
                    <a:pt x="188" y="326"/>
                    <a:pt x="188" y="326"/>
                  </a:cubicBezTo>
                  <a:cubicBezTo>
                    <a:pt x="188" y="326"/>
                    <a:pt x="188" y="326"/>
                    <a:pt x="188" y="326"/>
                  </a:cubicBezTo>
                  <a:cubicBezTo>
                    <a:pt x="188" y="326"/>
                    <a:pt x="187" y="326"/>
                    <a:pt x="187" y="326"/>
                  </a:cubicBezTo>
                  <a:cubicBezTo>
                    <a:pt x="187" y="326"/>
                    <a:pt x="187" y="326"/>
                    <a:pt x="186" y="326"/>
                  </a:cubicBezTo>
                  <a:cubicBezTo>
                    <a:pt x="186" y="326"/>
                    <a:pt x="186" y="326"/>
                    <a:pt x="186" y="327"/>
                  </a:cubicBezTo>
                  <a:cubicBezTo>
                    <a:pt x="186" y="327"/>
                    <a:pt x="186" y="327"/>
                    <a:pt x="186" y="327"/>
                  </a:cubicBezTo>
                  <a:cubicBezTo>
                    <a:pt x="186" y="327"/>
                    <a:pt x="186" y="327"/>
                    <a:pt x="186" y="327"/>
                  </a:cubicBezTo>
                  <a:cubicBezTo>
                    <a:pt x="187" y="327"/>
                    <a:pt x="187" y="327"/>
                    <a:pt x="187" y="327"/>
                  </a:cubicBezTo>
                  <a:cubicBezTo>
                    <a:pt x="187" y="327"/>
                    <a:pt x="188" y="327"/>
                    <a:pt x="188" y="327"/>
                  </a:cubicBezTo>
                  <a:close/>
                  <a:moveTo>
                    <a:pt x="186" y="328"/>
                  </a:moveTo>
                  <a:cubicBezTo>
                    <a:pt x="186" y="328"/>
                    <a:pt x="186" y="328"/>
                    <a:pt x="186" y="329"/>
                  </a:cubicBezTo>
                  <a:cubicBezTo>
                    <a:pt x="186" y="329"/>
                    <a:pt x="186" y="329"/>
                    <a:pt x="186" y="329"/>
                  </a:cubicBezTo>
                  <a:cubicBezTo>
                    <a:pt x="186" y="329"/>
                    <a:pt x="186" y="329"/>
                    <a:pt x="186" y="329"/>
                  </a:cubicBezTo>
                  <a:cubicBezTo>
                    <a:pt x="186" y="329"/>
                    <a:pt x="186" y="329"/>
                    <a:pt x="186" y="328"/>
                  </a:cubicBezTo>
                  <a:cubicBezTo>
                    <a:pt x="186" y="328"/>
                    <a:pt x="186" y="328"/>
                    <a:pt x="186" y="328"/>
                  </a:cubicBezTo>
                  <a:cubicBezTo>
                    <a:pt x="186" y="328"/>
                    <a:pt x="186" y="328"/>
                    <a:pt x="186" y="328"/>
                  </a:cubicBezTo>
                  <a:close/>
                  <a:moveTo>
                    <a:pt x="188" y="324"/>
                  </a:moveTo>
                  <a:cubicBezTo>
                    <a:pt x="188" y="324"/>
                    <a:pt x="188" y="324"/>
                    <a:pt x="189" y="324"/>
                  </a:cubicBezTo>
                  <a:cubicBezTo>
                    <a:pt x="189" y="324"/>
                    <a:pt x="189" y="323"/>
                    <a:pt x="189" y="323"/>
                  </a:cubicBezTo>
                  <a:cubicBezTo>
                    <a:pt x="189" y="323"/>
                    <a:pt x="189" y="323"/>
                    <a:pt x="189" y="323"/>
                  </a:cubicBezTo>
                  <a:cubicBezTo>
                    <a:pt x="189" y="323"/>
                    <a:pt x="189" y="323"/>
                    <a:pt x="189" y="323"/>
                  </a:cubicBezTo>
                  <a:cubicBezTo>
                    <a:pt x="189" y="323"/>
                    <a:pt x="188" y="323"/>
                    <a:pt x="188" y="323"/>
                  </a:cubicBezTo>
                  <a:cubicBezTo>
                    <a:pt x="188" y="323"/>
                    <a:pt x="188" y="323"/>
                    <a:pt x="187" y="323"/>
                  </a:cubicBezTo>
                  <a:cubicBezTo>
                    <a:pt x="187" y="323"/>
                    <a:pt x="187" y="323"/>
                    <a:pt x="187" y="323"/>
                  </a:cubicBezTo>
                  <a:cubicBezTo>
                    <a:pt x="186" y="323"/>
                    <a:pt x="186" y="324"/>
                    <a:pt x="187" y="324"/>
                  </a:cubicBezTo>
                  <a:cubicBezTo>
                    <a:pt x="187" y="324"/>
                    <a:pt x="187" y="324"/>
                    <a:pt x="187" y="324"/>
                  </a:cubicBezTo>
                  <a:cubicBezTo>
                    <a:pt x="187" y="324"/>
                    <a:pt x="187" y="324"/>
                    <a:pt x="188" y="324"/>
                  </a:cubicBezTo>
                  <a:close/>
                  <a:moveTo>
                    <a:pt x="191" y="330"/>
                  </a:moveTo>
                  <a:cubicBezTo>
                    <a:pt x="190" y="330"/>
                    <a:pt x="190" y="330"/>
                    <a:pt x="190" y="331"/>
                  </a:cubicBezTo>
                  <a:cubicBezTo>
                    <a:pt x="189" y="331"/>
                    <a:pt x="189" y="331"/>
                    <a:pt x="190" y="331"/>
                  </a:cubicBezTo>
                  <a:cubicBezTo>
                    <a:pt x="190" y="332"/>
                    <a:pt x="190" y="332"/>
                    <a:pt x="190" y="332"/>
                  </a:cubicBezTo>
                  <a:cubicBezTo>
                    <a:pt x="190" y="332"/>
                    <a:pt x="190" y="332"/>
                    <a:pt x="190" y="332"/>
                  </a:cubicBezTo>
                  <a:cubicBezTo>
                    <a:pt x="191" y="331"/>
                    <a:pt x="191" y="331"/>
                    <a:pt x="191" y="331"/>
                  </a:cubicBezTo>
                  <a:cubicBezTo>
                    <a:pt x="191" y="331"/>
                    <a:pt x="191" y="331"/>
                    <a:pt x="191" y="331"/>
                  </a:cubicBezTo>
                  <a:cubicBezTo>
                    <a:pt x="191" y="330"/>
                    <a:pt x="191" y="330"/>
                    <a:pt x="191" y="330"/>
                  </a:cubicBezTo>
                  <a:close/>
                  <a:moveTo>
                    <a:pt x="193" y="330"/>
                  </a:moveTo>
                  <a:cubicBezTo>
                    <a:pt x="193" y="330"/>
                    <a:pt x="193" y="330"/>
                    <a:pt x="193" y="331"/>
                  </a:cubicBezTo>
                  <a:cubicBezTo>
                    <a:pt x="193" y="331"/>
                    <a:pt x="193" y="331"/>
                    <a:pt x="192" y="331"/>
                  </a:cubicBezTo>
                  <a:cubicBezTo>
                    <a:pt x="192" y="331"/>
                    <a:pt x="192" y="331"/>
                    <a:pt x="192" y="331"/>
                  </a:cubicBezTo>
                  <a:cubicBezTo>
                    <a:pt x="192" y="332"/>
                    <a:pt x="192" y="332"/>
                    <a:pt x="192" y="332"/>
                  </a:cubicBezTo>
                  <a:cubicBezTo>
                    <a:pt x="193" y="332"/>
                    <a:pt x="193" y="332"/>
                    <a:pt x="194" y="332"/>
                  </a:cubicBezTo>
                  <a:cubicBezTo>
                    <a:pt x="194" y="332"/>
                    <a:pt x="195" y="331"/>
                    <a:pt x="194" y="331"/>
                  </a:cubicBezTo>
                  <a:cubicBezTo>
                    <a:pt x="194" y="331"/>
                    <a:pt x="194" y="331"/>
                    <a:pt x="194" y="331"/>
                  </a:cubicBezTo>
                  <a:cubicBezTo>
                    <a:pt x="194" y="330"/>
                    <a:pt x="194" y="330"/>
                    <a:pt x="193" y="330"/>
                  </a:cubicBezTo>
                  <a:cubicBezTo>
                    <a:pt x="193" y="330"/>
                    <a:pt x="193" y="330"/>
                    <a:pt x="193" y="330"/>
                  </a:cubicBezTo>
                  <a:close/>
                  <a:moveTo>
                    <a:pt x="189" y="334"/>
                  </a:moveTo>
                  <a:cubicBezTo>
                    <a:pt x="188" y="334"/>
                    <a:pt x="188" y="335"/>
                    <a:pt x="187" y="335"/>
                  </a:cubicBezTo>
                  <a:cubicBezTo>
                    <a:pt x="187" y="335"/>
                    <a:pt x="187" y="335"/>
                    <a:pt x="187" y="335"/>
                  </a:cubicBezTo>
                  <a:cubicBezTo>
                    <a:pt x="187" y="335"/>
                    <a:pt x="187" y="335"/>
                    <a:pt x="187" y="336"/>
                  </a:cubicBezTo>
                  <a:cubicBezTo>
                    <a:pt x="187" y="336"/>
                    <a:pt x="187" y="336"/>
                    <a:pt x="187" y="336"/>
                  </a:cubicBezTo>
                  <a:cubicBezTo>
                    <a:pt x="188" y="336"/>
                    <a:pt x="188" y="336"/>
                    <a:pt x="188" y="336"/>
                  </a:cubicBezTo>
                  <a:cubicBezTo>
                    <a:pt x="188" y="335"/>
                    <a:pt x="189" y="335"/>
                    <a:pt x="189" y="335"/>
                  </a:cubicBezTo>
                  <a:cubicBezTo>
                    <a:pt x="189" y="335"/>
                    <a:pt x="189" y="335"/>
                    <a:pt x="189" y="335"/>
                  </a:cubicBezTo>
                  <a:cubicBezTo>
                    <a:pt x="190" y="335"/>
                    <a:pt x="190" y="335"/>
                    <a:pt x="190" y="335"/>
                  </a:cubicBezTo>
                  <a:cubicBezTo>
                    <a:pt x="190" y="335"/>
                    <a:pt x="190" y="335"/>
                    <a:pt x="190" y="335"/>
                  </a:cubicBezTo>
                  <a:cubicBezTo>
                    <a:pt x="189" y="334"/>
                    <a:pt x="189" y="334"/>
                    <a:pt x="189" y="334"/>
                  </a:cubicBezTo>
                  <a:close/>
                  <a:moveTo>
                    <a:pt x="149" y="333"/>
                  </a:moveTo>
                  <a:cubicBezTo>
                    <a:pt x="149" y="333"/>
                    <a:pt x="148" y="333"/>
                    <a:pt x="148" y="333"/>
                  </a:cubicBezTo>
                  <a:cubicBezTo>
                    <a:pt x="148" y="333"/>
                    <a:pt x="148" y="333"/>
                    <a:pt x="148" y="333"/>
                  </a:cubicBezTo>
                  <a:cubicBezTo>
                    <a:pt x="147" y="333"/>
                    <a:pt x="146" y="333"/>
                    <a:pt x="146" y="332"/>
                  </a:cubicBezTo>
                  <a:cubicBezTo>
                    <a:pt x="146" y="332"/>
                    <a:pt x="146" y="332"/>
                    <a:pt x="146" y="332"/>
                  </a:cubicBezTo>
                  <a:cubicBezTo>
                    <a:pt x="146" y="331"/>
                    <a:pt x="146" y="331"/>
                    <a:pt x="146" y="331"/>
                  </a:cubicBezTo>
                  <a:cubicBezTo>
                    <a:pt x="147" y="331"/>
                    <a:pt x="147" y="331"/>
                    <a:pt x="147" y="330"/>
                  </a:cubicBezTo>
                  <a:cubicBezTo>
                    <a:pt x="147" y="330"/>
                    <a:pt x="148" y="330"/>
                    <a:pt x="148" y="330"/>
                  </a:cubicBezTo>
                  <a:cubicBezTo>
                    <a:pt x="148" y="330"/>
                    <a:pt x="148" y="330"/>
                    <a:pt x="148" y="330"/>
                  </a:cubicBezTo>
                  <a:cubicBezTo>
                    <a:pt x="148" y="329"/>
                    <a:pt x="148" y="329"/>
                    <a:pt x="148" y="329"/>
                  </a:cubicBezTo>
                  <a:cubicBezTo>
                    <a:pt x="148" y="329"/>
                    <a:pt x="147" y="329"/>
                    <a:pt x="147" y="329"/>
                  </a:cubicBezTo>
                  <a:cubicBezTo>
                    <a:pt x="147" y="329"/>
                    <a:pt x="147" y="329"/>
                    <a:pt x="147" y="329"/>
                  </a:cubicBezTo>
                  <a:cubicBezTo>
                    <a:pt x="146" y="329"/>
                    <a:pt x="146" y="329"/>
                    <a:pt x="146" y="329"/>
                  </a:cubicBezTo>
                  <a:cubicBezTo>
                    <a:pt x="146" y="329"/>
                    <a:pt x="145" y="329"/>
                    <a:pt x="145" y="329"/>
                  </a:cubicBezTo>
                  <a:cubicBezTo>
                    <a:pt x="145" y="329"/>
                    <a:pt x="145" y="329"/>
                    <a:pt x="145" y="330"/>
                  </a:cubicBezTo>
                  <a:cubicBezTo>
                    <a:pt x="144" y="330"/>
                    <a:pt x="144" y="330"/>
                    <a:pt x="144" y="331"/>
                  </a:cubicBezTo>
                  <a:cubicBezTo>
                    <a:pt x="144" y="331"/>
                    <a:pt x="144" y="331"/>
                    <a:pt x="144" y="331"/>
                  </a:cubicBezTo>
                  <a:cubicBezTo>
                    <a:pt x="144" y="332"/>
                    <a:pt x="144" y="332"/>
                    <a:pt x="145" y="332"/>
                  </a:cubicBezTo>
                  <a:cubicBezTo>
                    <a:pt x="145" y="332"/>
                    <a:pt x="145" y="332"/>
                    <a:pt x="145" y="333"/>
                  </a:cubicBezTo>
                  <a:cubicBezTo>
                    <a:pt x="145" y="333"/>
                    <a:pt x="146" y="333"/>
                    <a:pt x="146" y="334"/>
                  </a:cubicBezTo>
                  <a:cubicBezTo>
                    <a:pt x="146" y="334"/>
                    <a:pt x="146" y="334"/>
                    <a:pt x="146" y="335"/>
                  </a:cubicBezTo>
                  <a:cubicBezTo>
                    <a:pt x="146" y="335"/>
                    <a:pt x="147" y="336"/>
                    <a:pt x="147" y="336"/>
                  </a:cubicBezTo>
                  <a:cubicBezTo>
                    <a:pt x="147" y="336"/>
                    <a:pt x="148" y="335"/>
                    <a:pt x="148" y="335"/>
                  </a:cubicBezTo>
                  <a:cubicBezTo>
                    <a:pt x="148" y="335"/>
                    <a:pt x="149" y="335"/>
                    <a:pt x="150" y="336"/>
                  </a:cubicBezTo>
                  <a:cubicBezTo>
                    <a:pt x="150" y="336"/>
                    <a:pt x="151" y="335"/>
                    <a:pt x="151" y="335"/>
                  </a:cubicBezTo>
                  <a:cubicBezTo>
                    <a:pt x="151" y="335"/>
                    <a:pt x="152" y="335"/>
                    <a:pt x="152" y="334"/>
                  </a:cubicBezTo>
                  <a:cubicBezTo>
                    <a:pt x="152" y="334"/>
                    <a:pt x="152" y="334"/>
                    <a:pt x="152" y="333"/>
                  </a:cubicBezTo>
                  <a:cubicBezTo>
                    <a:pt x="152" y="333"/>
                    <a:pt x="152" y="333"/>
                    <a:pt x="152" y="333"/>
                  </a:cubicBezTo>
                  <a:cubicBezTo>
                    <a:pt x="152" y="333"/>
                    <a:pt x="152" y="333"/>
                    <a:pt x="152" y="333"/>
                  </a:cubicBezTo>
                  <a:cubicBezTo>
                    <a:pt x="152" y="333"/>
                    <a:pt x="152" y="333"/>
                    <a:pt x="152" y="333"/>
                  </a:cubicBezTo>
                  <a:cubicBezTo>
                    <a:pt x="151" y="333"/>
                    <a:pt x="150" y="333"/>
                    <a:pt x="149" y="333"/>
                  </a:cubicBezTo>
                  <a:cubicBezTo>
                    <a:pt x="149" y="333"/>
                    <a:pt x="149" y="333"/>
                    <a:pt x="149" y="333"/>
                  </a:cubicBezTo>
                  <a:close/>
                  <a:moveTo>
                    <a:pt x="193" y="333"/>
                  </a:moveTo>
                  <a:cubicBezTo>
                    <a:pt x="193" y="333"/>
                    <a:pt x="192" y="333"/>
                    <a:pt x="192" y="333"/>
                  </a:cubicBezTo>
                  <a:cubicBezTo>
                    <a:pt x="192" y="334"/>
                    <a:pt x="191" y="334"/>
                    <a:pt x="191" y="334"/>
                  </a:cubicBezTo>
                  <a:cubicBezTo>
                    <a:pt x="191" y="335"/>
                    <a:pt x="191" y="335"/>
                    <a:pt x="191" y="335"/>
                  </a:cubicBezTo>
                  <a:cubicBezTo>
                    <a:pt x="192" y="335"/>
                    <a:pt x="192" y="335"/>
                    <a:pt x="192" y="335"/>
                  </a:cubicBezTo>
                  <a:cubicBezTo>
                    <a:pt x="192" y="335"/>
                    <a:pt x="192" y="335"/>
                    <a:pt x="193" y="335"/>
                  </a:cubicBezTo>
                  <a:cubicBezTo>
                    <a:pt x="193" y="335"/>
                    <a:pt x="193" y="335"/>
                    <a:pt x="193" y="335"/>
                  </a:cubicBezTo>
                  <a:cubicBezTo>
                    <a:pt x="194" y="335"/>
                    <a:pt x="194" y="335"/>
                    <a:pt x="194" y="334"/>
                  </a:cubicBezTo>
                  <a:cubicBezTo>
                    <a:pt x="194" y="334"/>
                    <a:pt x="194" y="334"/>
                    <a:pt x="194" y="334"/>
                  </a:cubicBezTo>
                  <a:cubicBezTo>
                    <a:pt x="194" y="334"/>
                    <a:pt x="194" y="333"/>
                    <a:pt x="194" y="333"/>
                  </a:cubicBezTo>
                  <a:cubicBezTo>
                    <a:pt x="194" y="333"/>
                    <a:pt x="193" y="333"/>
                    <a:pt x="193" y="333"/>
                  </a:cubicBezTo>
                  <a:close/>
                  <a:moveTo>
                    <a:pt x="111" y="326"/>
                  </a:moveTo>
                  <a:cubicBezTo>
                    <a:pt x="111" y="326"/>
                    <a:pt x="111" y="326"/>
                    <a:pt x="112" y="325"/>
                  </a:cubicBezTo>
                  <a:cubicBezTo>
                    <a:pt x="112" y="325"/>
                    <a:pt x="112" y="325"/>
                    <a:pt x="113" y="325"/>
                  </a:cubicBezTo>
                  <a:cubicBezTo>
                    <a:pt x="113" y="325"/>
                    <a:pt x="113" y="325"/>
                    <a:pt x="113" y="325"/>
                  </a:cubicBezTo>
                  <a:cubicBezTo>
                    <a:pt x="113" y="325"/>
                    <a:pt x="113" y="325"/>
                    <a:pt x="113" y="324"/>
                  </a:cubicBezTo>
                  <a:cubicBezTo>
                    <a:pt x="113" y="324"/>
                    <a:pt x="113" y="324"/>
                    <a:pt x="113" y="324"/>
                  </a:cubicBezTo>
                  <a:cubicBezTo>
                    <a:pt x="112" y="324"/>
                    <a:pt x="112" y="324"/>
                    <a:pt x="112" y="324"/>
                  </a:cubicBezTo>
                  <a:cubicBezTo>
                    <a:pt x="111" y="324"/>
                    <a:pt x="111" y="324"/>
                    <a:pt x="111" y="324"/>
                  </a:cubicBezTo>
                  <a:cubicBezTo>
                    <a:pt x="111" y="324"/>
                    <a:pt x="110" y="325"/>
                    <a:pt x="110" y="325"/>
                  </a:cubicBezTo>
                  <a:cubicBezTo>
                    <a:pt x="110" y="325"/>
                    <a:pt x="110" y="325"/>
                    <a:pt x="110" y="325"/>
                  </a:cubicBezTo>
                  <a:cubicBezTo>
                    <a:pt x="109" y="325"/>
                    <a:pt x="109" y="325"/>
                    <a:pt x="109" y="325"/>
                  </a:cubicBezTo>
                  <a:cubicBezTo>
                    <a:pt x="109" y="326"/>
                    <a:pt x="110" y="326"/>
                    <a:pt x="110" y="326"/>
                  </a:cubicBezTo>
                  <a:cubicBezTo>
                    <a:pt x="110" y="326"/>
                    <a:pt x="110" y="326"/>
                    <a:pt x="111" y="326"/>
                  </a:cubicBezTo>
                  <a:close/>
                  <a:moveTo>
                    <a:pt x="107" y="329"/>
                  </a:moveTo>
                  <a:cubicBezTo>
                    <a:pt x="107" y="330"/>
                    <a:pt x="107" y="331"/>
                    <a:pt x="107" y="331"/>
                  </a:cubicBezTo>
                  <a:cubicBezTo>
                    <a:pt x="107" y="332"/>
                    <a:pt x="107" y="332"/>
                    <a:pt x="108" y="332"/>
                  </a:cubicBezTo>
                  <a:cubicBezTo>
                    <a:pt x="108" y="332"/>
                    <a:pt x="108" y="332"/>
                    <a:pt x="108" y="332"/>
                  </a:cubicBezTo>
                  <a:cubicBezTo>
                    <a:pt x="108" y="332"/>
                    <a:pt x="108" y="332"/>
                    <a:pt x="109" y="332"/>
                  </a:cubicBezTo>
                  <a:cubicBezTo>
                    <a:pt x="109" y="332"/>
                    <a:pt x="110" y="332"/>
                    <a:pt x="110" y="332"/>
                  </a:cubicBezTo>
                  <a:cubicBezTo>
                    <a:pt x="111" y="332"/>
                    <a:pt x="111" y="332"/>
                    <a:pt x="111" y="332"/>
                  </a:cubicBezTo>
                  <a:cubicBezTo>
                    <a:pt x="111" y="332"/>
                    <a:pt x="112" y="331"/>
                    <a:pt x="112" y="331"/>
                  </a:cubicBezTo>
                  <a:cubicBezTo>
                    <a:pt x="112" y="331"/>
                    <a:pt x="112" y="331"/>
                    <a:pt x="113" y="331"/>
                  </a:cubicBezTo>
                  <a:cubicBezTo>
                    <a:pt x="113" y="331"/>
                    <a:pt x="113" y="331"/>
                    <a:pt x="113" y="331"/>
                  </a:cubicBezTo>
                  <a:cubicBezTo>
                    <a:pt x="112" y="331"/>
                    <a:pt x="112" y="331"/>
                    <a:pt x="112" y="331"/>
                  </a:cubicBezTo>
                  <a:cubicBezTo>
                    <a:pt x="112" y="330"/>
                    <a:pt x="112" y="330"/>
                    <a:pt x="111" y="331"/>
                  </a:cubicBezTo>
                  <a:cubicBezTo>
                    <a:pt x="111" y="331"/>
                    <a:pt x="111" y="331"/>
                    <a:pt x="111" y="331"/>
                  </a:cubicBezTo>
                  <a:cubicBezTo>
                    <a:pt x="110" y="331"/>
                    <a:pt x="110" y="331"/>
                    <a:pt x="110" y="331"/>
                  </a:cubicBezTo>
                  <a:cubicBezTo>
                    <a:pt x="110" y="331"/>
                    <a:pt x="110" y="331"/>
                    <a:pt x="109" y="331"/>
                  </a:cubicBezTo>
                  <a:cubicBezTo>
                    <a:pt x="109" y="330"/>
                    <a:pt x="109" y="330"/>
                    <a:pt x="109" y="330"/>
                  </a:cubicBezTo>
                  <a:cubicBezTo>
                    <a:pt x="108" y="330"/>
                    <a:pt x="108" y="329"/>
                    <a:pt x="108" y="329"/>
                  </a:cubicBezTo>
                  <a:cubicBezTo>
                    <a:pt x="108" y="329"/>
                    <a:pt x="108" y="329"/>
                    <a:pt x="108" y="328"/>
                  </a:cubicBezTo>
                  <a:cubicBezTo>
                    <a:pt x="108" y="328"/>
                    <a:pt x="108" y="328"/>
                    <a:pt x="108" y="328"/>
                  </a:cubicBezTo>
                  <a:cubicBezTo>
                    <a:pt x="108" y="327"/>
                    <a:pt x="108" y="326"/>
                    <a:pt x="108" y="325"/>
                  </a:cubicBezTo>
                  <a:cubicBezTo>
                    <a:pt x="108" y="325"/>
                    <a:pt x="107" y="324"/>
                    <a:pt x="107" y="324"/>
                  </a:cubicBezTo>
                  <a:cubicBezTo>
                    <a:pt x="107" y="324"/>
                    <a:pt x="107" y="324"/>
                    <a:pt x="107" y="324"/>
                  </a:cubicBezTo>
                  <a:cubicBezTo>
                    <a:pt x="107" y="325"/>
                    <a:pt x="107" y="326"/>
                    <a:pt x="107" y="326"/>
                  </a:cubicBezTo>
                  <a:cubicBezTo>
                    <a:pt x="107" y="327"/>
                    <a:pt x="107" y="328"/>
                    <a:pt x="107" y="329"/>
                  </a:cubicBezTo>
                  <a:close/>
                  <a:moveTo>
                    <a:pt x="112" y="327"/>
                  </a:moveTo>
                  <a:cubicBezTo>
                    <a:pt x="112" y="328"/>
                    <a:pt x="111" y="328"/>
                    <a:pt x="111" y="328"/>
                  </a:cubicBezTo>
                  <a:cubicBezTo>
                    <a:pt x="111" y="328"/>
                    <a:pt x="111" y="328"/>
                    <a:pt x="111" y="328"/>
                  </a:cubicBezTo>
                  <a:cubicBezTo>
                    <a:pt x="110" y="329"/>
                    <a:pt x="111" y="329"/>
                    <a:pt x="111" y="329"/>
                  </a:cubicBezTo>
                  <a:cubicBezTo>
                    <a:pt x="111" y="329"/>
                    <a:pt x="111" y="329"/>
                    <a:pt x="112" y="329"/>
                  </a:cubicBezTo>
                  <a:cubicBezTo>
                    <a:pt x="112" y="329"/>
                    <a:pt x="112" y="329"/>
                    <a:pt x="112" y="329"/>
                  </a:cubicBezTo>
                  <a:cubicBezTo>
                    <a:pt x="112" y="329"/>
                    <a:pt x="113" y="329"/>
                    <a:pt x="113" y="329"/>
                  </a:cubicBezTo>
                  <a:cubicBezTo>
                    <a:pt x="113" y="329"/>
                    <a:pt x="113" y="329"/>
                    <a:pt x="113" y="328"/>
                  </a:cubicBezTo>
                  <a:cubicBezTo>
                    <a:pt x="113" y="328"/>
                    <a:pt x="113" y="328"/>
                    <a:pt x="113" y="328"/>
                  </a:cubicBezTo>
                  <a:cubicBezTo>
                    <a:pt x="113" y="328"/>
                    <a:pt x="113" y="328"/>
                    <a:pt x="113" y="327"/>
                  </a:cubicBezTo>
                  <a:cubicBezTo>
                    <a:pt x="112" y="327"/>
                    <a:pt x="112" y="327"/>
                    <a:pt x="112" y="327"/>
                  </a:cubicBezTo>
                  <a:close/>
                  <a:moveTo>
                    <a:pt x="121" y="317"/>
                  </a:moveTo>
                  <a:cubicBezTo>
                    <a:pt x="121" y="317"/>
                    <a:pt x="120" y="317"/>
                    <a:pt x="120" y="317"/>
                  </a:cubicBezTo>
                  <a:cubicBezTo>
                    <a:pt x="119" y="317"/>
                    <a:pt x="119" y="317"/>
                    <a:pt x="118" y="317"/>
                  </a:cubicBezTo>
                  <a:cubicBezTo>
                    <a:pt x="118" y="317"/>
                    <a:pt x="118" y="317"/>
                    <a:pt x="117" y="317"/>
                  </a:cubicBezTo>
                  <a:cubicBezTo>
                    <a:pt x="117" y="317"/>
                    <a:pt x="117" y="317"/>
                    <a:pt x="116" y="317"/>
                  </a:cubicBezTo>
                  <a:cubicBezTo>
                    <a:pt x="116" y="317"/>
                    <a:pt x="116" y="317"/>
                    <a:pt x="116" y="317"/>
                  </a:cubicBezTo>
                  <a:cubicBezTo>
                    <a:pt x="116" y="317"/>
                    <a:pt x="116" y="317"/>
                    <a:pt x="116" y="317"/>
                  </a:cubicBezTo>
                  <a:cubicBezTo>
                    <a:pt x="115" y="317"/>
                    <a:pt x="115" y="317"/>
                    <a:pt x="115" y="317"/>
                  </a:cubicBezTo>
                  <a:cubicBezTo>
                    <a:pt x="115" y="317"/>
                    <a:pt x="115" y="317"/>
                    <a:pt x="115" y="317"/>
                  </a:cubicBezTo>
                  <a:cubicBezTo>
                    <a:pt x="115" y="317"/>
                    <a:pt x="116" y="318"/>
                    <a:pt x="116" y="318"/>
                  </a:cubicBezTo>
                  <a:cubicBezTo>
                    <a:pt x="116" y="318"/>
                    <a:pt x="117" y="318"/>
                    <a:pt x="117" y="318"/>
                  </a:cubicBezTo>
                  <a:cubicBezTo>
                    <a:pt x="118" y="318"/>
                    <a:pt x="118" y="318"/>
                    <a:pt x="118" y="318"/>
                  </a:cubicBezTo>
                  <a:cubicBezTo>
                    <a:pt x="119" y="318"/>
                    <a:pt x="119" y="319"/>
                    <a:pt x="119" y="319"/>
                  </a:cubicBezTo>
                  <a:cubicBezTo>
                    <a:pt x="119" y="319"/>
                    <a:pt x="119" y="320"/>
                    <a:pt x="118" y="320"/>
                  </a:cubicBezTo>
                  <a:cubicBezTo>
                    <a:pt x="118" y="320"/>
                    <a:pt x="117" y="320"/>
                    <a:pt x="117" y="320"/>
                  </a:cubicBezTo>
                  <a:cubicBezTo>
                    <a:pt x="117" y="320"/>
                    <a:pt x="117" y="320"/>
                    <a:pt x="116" y="320"/>
                  </a:cubicBezTo>
                  <a:cubicBezTo>
                    <a:pt x="116" y="320"/>
                    <a:pt x="116" y="321"/>
                    <a:pt x="116" y="321"/>
                  </a:cubicBezTo>
                  <a:cubicBezTo>
                    <a:pt x="116" y="321"/>
                    <a:pt x="116" y="321"/>
                    <a:pt x="116" y="321"/>
                  </a:cubicBezTo>
                  <a:cubicBezTo>
                    <a:pt x="116" y="321"/>
                    <a:pt x="116" y="321"/>
                    <a:pt x="116" y="321"/>
                  </a:cubicBezTo>
                  <a:cubicBezTo>
                    <a:pt x="117" y="321"/>
                    <a:pt x="117" y="321"/>
                    <a:pt x="118" y="321"/>
                  </a:cubicBezTo>
                  <a:cubicBezTo>
                    <a:pt x="118" y="321"/>
                    <a:pt x="118" y="321"/>
                    <a:pt x="118" y="321"/>
                  </a:cubicBezTo>
                  <a:cubicBezTo>
                    <a:pt x="119" y="321"/>
                    <a:pt x="119" y="321"/>
                    <a:pt x="120" y="321"/>
                  </a:cubicBezTo>
                  <a:cubicBezTo>
                    <a:pt x="120" y="321"/>
                    <a:pt x="120" y="321"/>
                    <a:pt x="120" y="321"/>
                  </a:cubicBezTo>
                  <a:cubicBezTo>
                    <a:pt x="120" y="322"/>
                    <a:pt x="120" y="323"/>
                    <a:pt x="120" y="324"/>
                  </a:cubicBezTo>
                  <a:cubicBezTo>
                    <a:pt x="120" y="324"/>
                    <a:pt x="120" y="324"/>
                    <a:pt x="120" y="324"/>
                  </a:cubicBezTo>
                  <a:cubicBezTo>
                    <a:pt x="120" y="324"/>
                    <a:pt x="120" y="325"/>
                    <a:pt x="120" y="325"/>
                  </a:cubicBezTo>
                  <a:cubicBezTo>
                    <a:pt x="119" y="326"/>
                    <a:pt x="119" y="327"/>
                    <a:pt x="119" y="328"/>
                  </a:cubicBezTo>
                  <a:cubicBezTo>
                    <a:pt x="119" y="328"/>
                    <a:pt x="119" y="328"/>
                    <a:pt x="119" y="328"/>
                  </a:cubicBezTo>
                  <a:cubicBezTo>
                    <a:pt x="119" y="328"/>
                    <a:pt x="119" y="328"/>
                    <a:pt x="119" y="329"/>
                  </a:cubicBezTo>
                  <a:cubicBezTo>
                    <a:pt x="119" y="329"/>
                    <a:pt x="119" y="329"/>
                    <a:pt x="119" y="329"/>
                  </a:cubicBezTo>
                  <a:cubicBezTo>
                    <a:pt x="119" y="329"/>
                    <a:pt x="119" y="329"/>
                    <a:pt x="119" y="329"/>
                  </a:cubicBezTo>
                  <a:cubicBezTo>
                    <a:pt x="119" y="330"/>
                    <a:pt x="119" y="330"/>
                    <a:pt x="119" y="330"/>
                  </a:cubicBezTo>
                  <a:cubicBezTo>
                    <a:pt x="120" y="330"/>
                    <a:pt x="120" y="330"/>
                    <a:pt x="121" y="330"/>
                  </a:cubicBezTo>
                  <a:cubicBezTo>
                    <a:pt x="121" y="330"/>
                    <a:pt x="121" y="330"/>
                    <a:pt x="121" y="330"/>
                  </a:cubicBezTo>
                  <a:cubicBezTo>
                    <a:pt x="121" y="329"/>
                    <a:pt x="121" y="328"/>
                    <a:pt x="121" y="327"/>
                  </a:cubicBezTo>
                  <a:cubicBezTo>
                    <a:pt x="121" y="326"/>
                    <a:pt x="121" y="325"/>
                    <a:pt x="121" y="325"/>
                  </a:cubicBezTo>
                  <a:cubicBezTo>
                    <a:pt x="121" y="324"/>
                    <a:pt x="121" y="323"/>
                    <a:pt x="121" y="322"/>
                  </a:cubicBezTo>
                  <a:cubicBezTo>
                    <a:pt x="121" y="322"/>
                    <a:pt x="121" y="321"/>
                    <a:pt x="122" y="320"/>
                  </a:cubicBezTo>
                  <a:cubicBezTo>
                    <a:pt x="122" y="320"/>
                    <a:pt x="122" y="320"/>
                    <a:pt x="122" y="320"/>
                  </a:cubicBezTo>
                  <a:cubicBezTo>
                    <a:pt x="122" y="319"/>
                    <a:pt x="122" y="319"/>
                    <a:pt x="122" y="318"/>
                  </a:cubicBezTo>
                  <a:cubicBezTo>
                    <a:pt x="122" y="318"/>
                    <a:pt x="121" y="317"/>
                    <a:pt x="121" y="317"/>
                  </a:cubicBezTo>
                  <a:close/>
                  <a:moveTo>
                    <a:pt x="113" y="335"/>
                  </a:moveTo>
                  <a:cubicBezTo>
                    <a:pt x="113" y="335"/>
                    <a:pt x="112" y="335"/>
                    <a:pt x="112" y="335"/>
                  </a:cubicBezTo>
                  <a:cubicBezTo>
                    <a:pt x="112" y="335"/>
                    <a:pt x="112" y="334"/>
                    <a:pt x="112" y="334"/>
                  </a:cubicBezTo>
                  <a:cubicBezTo>
                    <a:pt x="112" y="334"/>
                    <a:pt x="112" y="334"/>
                    <a:pt x="112" y="334"/>
                  </a:cubicBezTo>
                  <a:cubicBezTo>
                    <a:pt x="112" y="333"/>
                    <a:pt x="112" y="333"/>
                    <a:pt x="111" y="333"/>
                  </a:cubicBezTo>
                  <a:cubicBezTo>
                    <a:pt x="111" y="333"/>
                    <a:pt x="111" y="333"/>
                    <a:pt x="111" y="333"/>
                  </a:cubicBezTo>
                  <a:cubicBezTo>
                    <a:pt x="111" y="333"/>
                    <a:pt x="111" y="333"/>
                    <a:pt x="110" y="334"/>
                  </a:cubicBezTo>
                  <a:cubicBezTo>
                    <a:pt x="110" y="334"/>
                    <a:pt x="110" y="334"/>
                    <a:pt x="110" y="334"/>
                  </a:cubicBezTo>
                  <a:cubicBezTo>
                    <a:pt x="110" y="333"/>
                    <a:pt x="109" y="333"/>
                    <a:pt x="109" y="333"/>
                  </a:cubicBezTo>
                  <a:cubicBezTo>
                    <a:pt x="109" y="333"/>
                    <a:pt x="109" y="333"/>
                    <a:pt x="108" y="333"/>
                  </a:cubicBezTo>
                  <a:cubicBezTo>
                    <a:pt x="108" y="333"/>
                    <a:pt x="108" y="333"/>
                    <a:pt x="108" y="333"/>
                  </a:cubicBezTo>
                  <a:cubicBezTo>
                    <a:pt x="108" y="333"/>
                    <a:pt x="107" y="333"/>
                    <a:pt x="107" y="333"/>
                  </a:cubicBezTo>
                  <a:cubicBezTo>
                    <a:pt x="107" y="333"/>
                    <a:pt x="107" y="334"/>
                    <a:pt x="107" y="334"/>
                  </a:cubicBezTo>
                  <a:cubicBezTo>
                    <a:pt x="107" y="334"/>
                    <a:pt x="106" y="335"/>
                    <a:pt x="106" y="335"/>
                  </a:cubicBezTo>
                  <a:cubicBezTo>
                    <a:pt x="106" y="335"/>
                    <a:pt x="106" y="335"/>
                    <a:pt x="106" y="335"/>
                  </a:cubicBezTo>
                  <a:cubicBezTo>
                    <a:pt x="106" y="336"/>
                    <a:pt x="107" y="336"/>
                    <a:pt x="107" y="336"/>
                  </a:cubicBezTo>
                  <a:cubicBezTo>
                    <a:pt x="107" y="336"/>
                    <a:pt x="107" y="336"/>
                    <a:pt x="107" y="336"/>
                  </a:cubicBezTo>
                  <a:cubicBezTo>
                    <a:pt x="108" y="336"/>
                    <a:pt x="108" y="336"/>
                    <a:pt x="109" y="336"/>
                  </a:cubicBezTo>
                  <a:cubicBezTo>
                    <a:pt x="109" y="336"/>
                    <a:pt x="109" y="336"/>
                    <a:pt x="109" y="336"/>
                  </a:cubicBezTo>
                  <a:cubicBezTo>
                    <a:pt x="110" y="336"/>
                    <a:pt x="110" y="336"/>
                    <a:pt x="111" y="336"/>
                  </a:cubicBezTo>
                  <a:cubicBezTo>
                    <a:pt x="111" y="336"/>
                    <a:pt x="112" y="336"/>
                    <a:pt x="112" y="336"/>
                  </a:cubicBezTo>
                  <a:cubicBezTo>
                    <a:pt x="112" y="336"/>
                    <a:pt x="112" y="336"/>
                    <a:pt x="113" y="336"/>
                  </a:cubicBezTo>
                  <a:cubicBezTo>
                    <a:pt x="113" y="336"/>
                    <a:pt x="113" y="336"/>
                    <a:pt x="113" y="336"/>
                  </a:cubicBezTo>
                  <a:cubicBezTo>
                    <a:pt x="113" y="336"/>
                    <a:pt x="113" y="336"/>
                    <a:pt x="113" y="336"/>
                  </a:cubicBezTo>
                  <a:cubicBezTo>
                    <a:pt x="113" y="335"/>
                    <a:pt x="113" y="335"/>
                    <a:pt x="113" y="335"/>
                  </a:cubicBezTo>
                  <a:close/>
                  <a:moveTo>
                    <a:pt x="119" y="323"/>
                  </a:moveTo>
                  <a:cubicBezTo>
                    <a:pt x="119" y="323"/>
                    <a:pt x="118" y="322"/>
                    <a:pt x="118" y="323"/>
                  </a:cubicBezTo>
                  <a:cubicBezTo>
                    <a:pt x="118" y="323"/>
                    <a:pt x="117" y="323"/>
                    <a:pt x="117" y="323"/>
                  </a:cubicBezTo>
                  <a:cubicBezTo>
                    <a:pt x="117" y="323"/>
                    <a:pt x="117" y="323"/>
                    <a:pt x="116" y="323"/>
                  </a:cubicBezTo>
                  <a:cubicBezTo>
                    <a:pt x="116" y="323"/>
                    <a:pt x="116" y="323"/>
                    <a:pt x="116" y="324"/>
                  </a:cubicBezTo>
                  <a:cubicBezTo>
                    <a:pt x="116" y="324"/>
                    <a:pt x="116" y="324"/>
                    <a:pt x="116" y="324"/>
                  </a:cubicBezTo>
                  <a:cubicBezTo>
                    <a:pt x="116" y="325"/>
                    <a:pt x="116" y="325"/>
                    <a:pt x="117" y="325"/>
                  </a:cubicBezTo>
                  <a:cubicBezTo>
                    <a:pt x="117" y="325"/>
                    <a:pt x="117" y="326"/>
                    <a:pt x="117" y="326"/>
                  </a:cubicBezTo>
                  <a:cubicBezTo>
                    <a:pt x="117" y="326"/>
                    <a:pt x="116" y="326"/>
                    <a:pt x="116" y="326"/>
                  </a:cubicBezTo>
                  <a:cubicBezTo>
                    <a:pt x="116" y="326"/>
                    <a:pt x="115" y="327"/>
                    <a:pt x="115" y="327"/>
                  </a:cubicBezTo>
                  <a:cubicBezTo>
                    <a:pt x="115" y="327"/>
                    <a:pt x="115" y="328"/>
                    <a:pt x="116" y="328"/>
                  </a:cubicBezTo>
                  <a:cubicBezTo>
                    <a:pt x="116" y="328"/>
                    <a:pt x="116" y="328"/>
                    <a:pt x="116" y="328"/>
                  </a:cubicBezTo>
                  <a:cubicBezTo>
                    <a:pt x="116" y="328"/>
                    <a:pt x="117" y="327"/>
                    <a:pt x="117" y="327"/>
                  </a:cubicBezTo>
                  <a:cubicBezTo>
                    <a:pt x="117" y="327"/>
                    <a:pt x="117" y="327"/>
                    <a:pt x="117" y="327"/>
                  </a:cubicBezTo>
                  <a:cubicBezTo>
                    <a:pt x="117" y="327"/>
                    <a:pt x="118" y="326"/>
                    <a:pt x="118" y="326"/>
                  </a:cubicBezTo>
                  <a:cubicBezTo>
                    <a:pt x="118" y="325"/>
                    <a:pt x="118" y="325"/>
                    <a:pt x="118" y="325"/>
                  </a:cubicBezTo>
                  <a:cubicBezTo>
                    <a:pt x="118" y="325"/>
                    <a:pt x="118" y="324"/>
                    <a:pt x="119" y="324"/>
                  </a:cubicBezTo>
                  <a:cubicBezTo>
                    <a:pt x="119" y="324"/>
                    <a:pt x="119" y="324"/>
                    <a:pt x="119" y="323"/>
                  </a:cubicBezTo>
                  <a:cubicBezTo>
                    <a:pt x="119" y="323"/>
                    <a:pt x="119" y="323"/>
                    <a:pt x="119" y="323"/>
                  </a:cubicBezTo>
                  <a:close/>
                  <a:moveTo>
                    <a:pt x="116" y="333"/>
                  </a:moveTo>
                  <a:cubicBezTo>
                    <a:pt x="116" y="333"/>
                    <a:pt x="116" y="333"/>
                    <a:pt x="115" y="333"/>
                  </a:cubicBezTo>
                  <a:cubicBezTo>
                    <a:pt x="115" y="333"/>
                    <a:pt x="115" y="333"/>
                    <a:pt x="115" y="333"/>
                  </a:cubicBezTo>
                  <a:cubicBezTo>
                    <a:pt x="115" y="333"/>
                    <a:pt x="114" y="333"/>
                    <a:pt x="114" y="333"/>
                  </a:cubicBezTo>
                  <a:cubicBezTo>
                    <a:pt x="114" y="333"/>
                    <a:pt x="113" y="333"/>
                    <a:pt x="113" y="333"/>
                  </a:cubicBezTo>
                  <a:cubicBezTo>
                    <a:pt x="113" y="333"/>
                    <a:pt x="113" y="333"/>
                    <a:pt x="113" y="333"/>
                  </a:cubicBezTo>
                  <a:cubicBezTo>
                    <a:pt x="113" y="334"/>
                    <a:pt x="114" y="334"/>
                    <a:pt x="114" y="334"/>
                  </a:cubicBezTo>
                  <a:cubicBezTo>
                    <a:pt x="114" y="334"/>
                    <a:pt x="114" y="334"/>
                    <a:pt x="114" y="334"/>
                  </a:cubicBezTo>
                  <a:cubicBezTo>
                    <a:pt x="115" y="334"/>
                    <a:pt x="115" y="334"/>
                    <a:pt x="115" y="334"/>
                  </a:cubicBezTo>
                  <a:cubicBezTo>
                    <a:pt x="115" y="335"/>
                    <a:pt x="115" y="335"/>
                    <a:pt x="115" y="335"/>
                  </a:cubicBezTo>
                  <a:cubicBezTo>
                    <a:pt x="114" y="335"/>
                    <a:pt x="114" y="335"/>
                    <a:pt x="114" y="335"/>
                  </a:cubicBezTo>
                  <a:cubicBezTo>
                    <a:pt x="114" y="335"/>
                    <a:pt x="114" y="336"/>
                    <a:pt x="115" y="336"/>
                  </a:cubicBezTo>
                  <a:cubicBezTo>
                    <a:pt x="115" y="336"/>
                    <a:pt x="115" y="336"/>
                    <a:pt x="115" y="335"/>
                  </a:cubicBezTo>
                  <a:cubicBezTo>
                    <a:pt x="116" y="335"/>
                    <a:pt x="116" y="335"/>
                    <a:pt x="116" y="335"/>
                  </a:cubicBezTo>
                  <a:cubicBezTo>
                    <a:pt x="117" y="334"/>
                    <a:pt x="117" y="334"/>
                    <a:pt x="117" y="333"/>
                  </a:cubicBezTo>
                  <a:cubicBezTo>
                    <a:pt x="117" y="333"/>
                    <a:pt x="117" y="333"/>
                    <a:pt x="117" y="333"/>
                  </a:cubicBezTo>
                  <a:cubicBezTo>
                    <a:pt x="116" y="333"/>
                    <a:pt x="116" y="333"/>
                    <a:pt x="116" y="333"/>
                  </a:cubicBezTo>
                  <a:close/>
                  <a:moveTo>
                    <a:pt x="116" y="330"/>
                  </a:moveTo>
                  <a:cubicBezTo>
                    <a:pt x="117" y="330"/>
                    <a:pt x="117" y="330"/>
                    <a:pt x="117" y="330"/>
                  </a:cubicBezTo>
                  <a:cubicBezTo>
                    <a:pt x="117" y="330"/>
                    <a:pt x="117" y="330"/>
                    <a:pt x="117" y="330"/>
                  </a:cubicBezTo>
                  <a:cubicBezTo>
                    <a:pt x="116" y="329"/>
                    <a:pt x="116" y="329"/>
                    <a:pt x="115" y="330"/>
                  </a:cubicBezTo>
                  <a:cubicBezTo>
                    <a:pt x="115" y="330"/>
                    <a:pt x="115" y="330"/>
                    <a:pt x="115" y="330"/>
                  </a:cubicBezTo>
                  <a:cubicBezTo>
                    <a:pt x="116" y="330"/>
                    <a:pt x="116" y="330"/>
                    <a:pt x="116" y="330"/>
                  </a:cubicBezTo>
                  <a:cubicBezTo>
                    <a:pt x="116" y="330"/>
                    <a:pt x="116" y="330"/>
                    <a:pt x="116" y="330"/>
                  </a:cubicBezTo>
                  <a:close/>
                  <a:moveTo>
                    <a:pt x="188" y="333"/>
                  </a:moveTo>
                  <a:cubicBezTo>
                    <a:pt x="188" y="333"/>
                    <a:pt x="188" y="333"/>
                    <a:pt x="189" y="333"/>
                  </a:cubicBezTo>
                  <a:cubicBezTo>
                    <a:pt x="189" y="333"/>
                    <a:pt x="189" y="332"/>
                    <a:pt x="189" y="332"/>
                  </a:cubicBezTo>
                  <a:cubicBezTo>
                    <a:pt x="188" y="332"/>
                    <a:pt x="188" y="332"/>
                    <a:pt x="188" y="331"/>
                  </a:cubicBezTo>
                  <a:cubicBezTo>
                    <a:pt x="188" y="331"/>
                    <a:pt x="187" y="331"/>
                    <a:pt x="187" y="331"/>
                  </a:cubicBezTo>
                  <a:cubicBezTo>
                    <a:pt x="187" y="331"/>
                    <a:pt x="187" y="331"/>
                    <a:pt x="187" y="331"/>
                  </a:cubicBezTo>
                  <a:cubicBezTo>
                    <a:pt x="187" y="331"/>
                    <a:pt x="187" y="332"/>
                    <a:pt x="187" y="332"/>
                  </a:cubicBezTo>
                  <a:cubicBezTo>
                    <a:pt x="187" y="332"/>
                    <a:pt x="187" y="333"/>
                    <a:pt x="187" y="333"/>
                  </a:cubicBezTo>
                  <a:cubicBezTo>
                    <a:pt x="187" y="333"/>
                    <a:pt x="187" y="333"/>
                    <a:pt x="188" y="333"/>
                  </a:cubicBezTo>
                  <a:close/>
                  <a:moveTo>
                    <a:pt x="347" y="327"/>
                  </a:moveTo>
                  <a:cubicBezTo>
                    <a:pt x="347" y="327"/>
                    <a:pt x="346" y="327"/>
                    <a:pt x="346" y="327"/>
                  </a:cubicBezTo>
                  <a:cubicBezTo>
                    <a:pt x="346" y="327"/>
                    <a:pt x="346" y="327"/>
                    <a:pt x="346" y="327"/>
                  </a:cubicBezTo>
                  <a:cubicBezTo>
                    <a:pt x="345" y="327"/>
                    <a:pt x="345" y="328"/>
                    <a:pt x="345" y="328"/>
                  </a:cubicBezTo>
                  <a:cubicBezTo>
                    <a:pt x="345" y="328"/>
                    <a:pt x="345" y="328"/>
                    <a:pt x="345" y="328"/>
                  </a:cubicBezTo>
                  <a:cubicBezTo>
                    <a:pt x="345" y="328"/>
                    <a:pt x="345" y="329"/>
                    <a:pt x="345" y="329"/>
                  </a:cubicBezTo>
                  <a:cubicBezTo>
                    <a:pt x="345" y="329"/>
                    <a:pt x="345" y="329"/>
                    <a:pt x="346" y="329"/>
                  </a:cubicBezTo>
                  <a:cubicBezTo>
                    <a:pt x="346" y="329"/>
                    <a:pt x="346" y="328"/>
                    <a:pt x="347" y="328"/>
                  </a:cubicBezTo>
                  <a:cubicBezTo>
                    <a:pt x="347" y="328"/>
                    <a:pt x="347" y="328"/>
                    <a:pt x="347" y="328"/>
                  </a:cubicBezTo>
                  <a:cubicBezTo>
                    <a:pt x="347" y="328"/>
                    <a:pt x="348" y="327"/>
                    <a:pt x="348" y="327"/>
                  </a:cubicBezTo>
                  <a:cubicBezTo>
                    <a:pt x="348" y="327"/>
                    <a:pt x="348" y="327"/>
                    <a:pt x="348" y="327"/>
                  </a:cubicBezTo>
                  <a:cubicBezTo>
                    <a:pt x="347" y="326"/>
                    <a:pt x="347" y="326"/>
                    <a:pt x="347" y="327"/>
                  </a:cubicBezTo>
                  <a:close/>
                  <a:moveTo>
                    <a:pt x="349" y="323"/>
                  </a:moveTo>
                  <a:cubicBezTo>
                    <a:pt x="349" y="323"/>
                    <a:pt x="348" y="323"/>
                    <a:pt x="348" y="323"/>
                  </a:cubicBezTo>
                  <a:cubicBezTo>
                    <a:pt x="348" y="323"/>
                    <a:pt x="347" y="323"/>
                    <a:pt x="347" y="323"/>
                  </a:cubicBezTo>
                  <a:cubicBezTo>
                    <a:pt x="346" y="323"/>
                    <a:pt x="346" y="324"/>
                    <a:pt x="345" y="324"/>
                  </a:cubicBezTo>
                  <a:cubicBezTo>
                    <a:pt x="345" y="324"/>
                    <a:pt x="345" y="325"/>
                    <a:pt x="345" y="325"/>
                  </a:cubicBezTo>
                  <a:cubicBezTo>
                    <a:pt x="345" y="325"/>
                    <a:pt x="345" y="325"/>
                    <a:pt x="345" y="325"/>
                  </a:cubicBezTo>
                  <a:cubicBezTo>
                    <a:pt x="346" y="325"/>
                    <a:pt x="346" y="325"/>
                    <a:pt x="346" y="325"/>
                  </a:cubicBezTo>
                  <a:cubicBezTo>
                    <a:pt x="346" y="325"/>
                    <a:pt x="346" y="325"/>
                    <a:pt x="346" y="325"/>
                  </a:cubicBezTo>
                  <a:cubicBezTo>
                    <a:pt x="346" y="325"/>
                    <a:pt x="347" y="325"/>
                    <a:pt x="347" y="325"/>
                  </a:cubicBezTo>
                  <a:cubicBezTo>
                    <a:pt x="348" y="324"/>
                    <a:pt x="348" y="324"/>
                    <a:pt x="348" y="324"/>
                  </a:cubicBezTo>
                  <a:cubicBezTo>
                    <a:pt x="349" y="324"/>
                    <a:pt x="349" y="324"/>
                    <a:pt x="350" y="324"/>
                  </a:cubicBezTo>
                  <a:cubicBezTo>
                    <a:pt x="350" y="324"/>
                    <a:pt x="350" y="324"/>
                    <a:pt x="350" y="324"/>
                  </a:cubicBezTo>
                  <a:cubicBezTo>
                    <a:pt x="350" y="323"/>
                    <a:pt x="350" y="323"/>
                    <a:pt x="350" y="323"/>
                  </a:cubicBezTo>
                  <a:cubicBezTo>
                    <a:pt x="350" y="323"/>
                    <a:pt x="350" y="323"/>
                    <a:pt x="349" y="323"/>
                  </a:cubicBezTo>
                  <a:cubicBezTo>
                    <a:pt x="349" y="323"/>
                    <a:pt x="349" y="323"/>
                    <a:pt x="349" y="323"/>
                  </a:cubicBezTo>
                  <a:close/>
                  <a:moveTo>
                    <a:pt x="348" y="334"/>
                  </a:moveTo>
                  <a:cubicBezTo>
                    <a:pt x="348" y="334"/>
                    <a:pt x="348" y="334"/>
                    <a:pt x="348" y="334"/>
                  </a:cubicBezTo>
                  <a:cubicBezTo>
                    <a:pt x="348" y="334"/>
                    <a:pt x="348" y="333"/>
                    <a:pt x="348" y="333"/>
                  </a:cubicBezTo>
                  <a:cubicBezTo>
                    <a:pt x="348" y="333"/>
                    <a:pt x="348" y="333"/>
                    <a:pt x="347" y="333"/>
                  </a:cubicBezTo>
                  <a:cubicBezTo>
                    <a:pt x="347" y="333"/>
                    <a:pt x="347" y="333"/>
                    <a:pt x="347" y="333"/>
                  </a:cubicBezTo>
                  <a:cubicBezTo>
                    <a:pt x="346" y="334"/>
                    <a:pt x="346" y="334"/>
                    <a:pt x="346" y="334"/>
                  </a:cubicBezTo>
                  <a:cubicBezTo>
                    <a:pt x="345" y="334"/>
                    <a:pt x="345" y="334"/>
                    <a:pt x="345" y="334"/>
                  </a:cubicBezTo>
                  <a:cubicBezTo>
                    <a:pt x="345" y="334"/>
                    <a:pt x="344" y="335"/>
                    <a:pt x="344" y="335"/>
                  </a:cubicBezTo>
                  <a:cubicBezTo>
                    <a:pt x="345" y="335"/>
                    <a:pt x="345" y="335"/>
                    <a:pt x="345" y="335"/>
                  </a:cubicBezTo>
                  <a:cubicBezTo>
                    <a:pt x="346" y="335"/>
                    <a:pt x="347" y="335"/>
                    <a:pt x="348" y="334"/>
                  </a:cubicBezTo>
                  <a:close/>
                  <a:moveTo>
                    <a:pt x="196" y="331"/>
                  </a:moveTo>
                  <a:cubicBezTo>
                    <a:pt x="196" y="331"/>
                    <a:pt x="196" y="331"/>
                    <a:pt x="196" y="331"/>
                  </a:cubicBezTo>
                  <a:cubicBezTo>
                    <a:pt x="195" y="331"/>
                    <a:pt x="195" y="332"/>
                    <a:pt x="195" y="332"/>
                  </a:cubicBezTo>
                  <a:cubicBezTo>
                    <a:pt x="195" y="333"/>
                    <a:pt x="195" y="333"/>
                    <a:pt x="196" y="333"/>
                  </a:cubicBezTo>
                  <a:cubicBezTo>
                    <a:pt x="196" y="333"/>
                    <a:pt x="196" y="333"/>
                    <a:pt x="196" y="333"/>
                  </a:cubicBezTo>
                  <a:cubicBezTo>
                    <a:pt x="196" y="333"/>
                    <a:pt x="197" y="332"/>
                    <a:pt x="197" y="332"/>
                  </a:cubicBezTo>
                  <a:cubicBezTo>
                    <a:pt x="197" y="332"/>
                    <a:pt x="197" y="332"/>
                    <a:pt x="197" y="332"/>
                  </a:cubicBezTo>
                  <a:cubicBezTo>
                    <a:pt x="196" y="331"/>
                    <a:pt x="196" y="331"/>
                    <a:pt x="196" y="331"/>
                  </a:cubicBezTo>
                  <a:close/>
                  <a:moveTo>
                    <a:pt x="376" y="322"/>
                  </a:moveTo>
                  <a:cubicBezTo>
                    <a:pt x="376" y="322"/>
                    <a:pt x="376" y="322"/>
                    <a:pt x="376" y="322"/>
                  </a:cubicBezTo>
                  <a:cubicBezTo>
                    <a:pt x="376" y="322"/>
                    <a:pt x="376" y="322"/>
                    <a:pt x="376" y="322"/>
                  </a:cubicBezTo>
                  <a:cubicBezTo>
                    <a:pt x="377" y="322"/>
                    <a:pt x="378" y="322"/>
                    <a:pt x="378" y="322"/>
                  </a:cubicBezTo>
                  <a:cubicBezTo>
                    <a:pt x="378" y="322"/>
                    <a:pt x="378" y="322"/>
                    <a:pt x="379" y="322"/>
                  </a:cubicBezTo>
                  <a:cubicBezTo>
                    <a:pt x="379" y="322"/>
                    <a:pt x="379" y="322"/>
                    <a:pt x="379" y="322"/>
                  </a:cubicBezTo>
                  <a:cubicBezTo>
                    <a:pt x="379" y="321"/>
                    <a:pt x="379" y="321"/>
                    <a:pt x="378" y="321"/>
                  </a:cubicBezTo>
                  <a:cubicBezTo>
                    <a:pt x="377" y="321"/>
                    <a:pt x="377" y="321"/>
                    <a:pt x="376" y="322"/>
                  </a:cubicBezTo>
                  <a:close/>
                  <a:moveTo>
                    <a:pt x="442" y="363"/>
                  </a:moveTo>
                  <a:cubicBezTo>
                    <a:pt x="53" y="363"/>
                    <a:pt x="53" y="363"/>
                    <a:pt x="53" y="363"/>
                  </a:cubicBezTo>
                  <a:cubicBezTo>
                    <a:pt x="53" y="306"/>
                    <a:pt x="53" y="306"/>
                    <a:pt x="53" y="306"/>
                  </a:cubicBezTo>
                  <a:cubicBezTo>
                    <a:pt x="60" y="306"/>
                    <a:pt x="60" y="306"/>
                    <a:pt x="60" y="306"/>
                  </a:cubicBezTo>
                  <a:cubicBezTo>
                    <a:pt x="60" y="292"/>
                    <a:pt x="60" y="292"/>
                    <a:pt x="60" y="292"/>
                  </a:cubicBezTo>
                  <a:cubicBezTo>
                    <a:pt x="435" y="292"/>
                    <a:pt x="435" y="292"/>
                    <a:pt x="435" y="292"/>
                  </a:cubicBezTo>
                  <a:cubicBezTo>
                    <a:pt x="435" y="306"/>
                    <a:pt x="435" y="306"/>
                    <a:pt x="435" y="306"/>
                  </a:cubicBezTo>
                  <a:cubicBezTo>
                    <a:pt x="442" y="306"/>
                    <a:pt x="442" y="306"/>
                    <a:pt x="442" y="306"/>
                  </a:cubicBezTo>
                  <a:lnTo>
                    <a:pt x="442" y="363"/>
                  </a:lnTo>
                  <a:close/>
                  <a:moveTo>
                    <a:pt x="382" y="318"/>
                  </a:moveTo>
                  <a:cubicBezTo>
                    <a:pt x="382" y="318"/>
                    <a:pt x="382" y="318"/>
                    <a:pt x="383" y="318"/>
                  </a:cubicBezTo>
                  <a:cubicBezTo>
                    <a:pt x="383" y="318"/>
                    <a:pt x="383" y="318"/>
                    <a:pt x="383" y="318"/>
                  </a:cubicBezTo>
                  <a:cubicBezTo>
                    <a:pt x="383" y="318"/>
                    <a:pt x="383" y="318"/>
                    <a:pt x="383" y="318"/>
                  </a:cubicBezTo>
                  <a:cubicBezTo>
                    <a:pt x="383" y="318"/>
                    <a:pt x="383" y="318"/>
                    <a:pt x="384" y="318"/>
                  </a:cubicBezTo>
                  <a:cubicBezTo>
                    <a:pt x="384" y="318"/>
                    <a:pt x="384" y="318"/>
                    <a:pt x="384" y="318"/>
                  </a:cubicBezTo>
                  <a:cubicBezTo>
                    <a:pt x="384" y="317"/>
                    <a:pt x="384" y="317"/>
                    <a:pt x="384" y="316"/>
                  </a:cubicBezTo>
                  <a:cubicBezTo>
                    <a:pt x="385" y="316"/>
                    <a:pt x="385" y="316"/>
                    <a:pt x="385" y="316"/>
                  </a:cubicBezTo>
                  <a:cubicBezTo>
                    <a:pt x="385" y="315"/>
                    <a:pt x="385" y="315"/>
                    <a:pt x="385" y="315"/>
                  </a:cubicBezTo>
                  <a:cubicBezTo>
                    <a:pt x="385" y="315"/>
                    <a:pt x="385" y="315"/>
                    <a:pt x="385" y="315"/>
                  </a:cubicBezTo>
                  <a:cubicBezTo>
                    <a:pt x="385" y="315"/>
                    <a:pt x="385" y="315"/>
                    <a:pt x="384" y="315"/>
                  </a:cubicBezTo>
                  <a:cubicBezTo>
                    <a:pt x="384" y="315"/>
                    <a:pt x="383" y="315"/>
                    <a:pt x="383" y="315"/>
                  </a:cubicBezTo>
                  <a:cubicBezTo>
                    <a:pt x="383" y="315"/>
                    <a:pt x="383" y="316"/>
                    <a:pt x="383" y="316"/>
                  </a:cubicBezTo>
                  <a:cubicBezTo>
                    <a:pt x="383" y="316"/>
                    <a:pt x="383" y="317"/>
                    <a:pt x="383" y="317"/>
                  </a:cubicBezTo>
                  <a:cubicBezTo>
                    <a:pt x="383" y="317"/>
                    <a:pt x="382" y="317"/>
                    <a:pt x="382" y="318"/>
                  </a:cubicBezTo>
                  <a:close/>
                  <a:moveTo>
                    <a:pt x="373" y="310"/>
                  </a:moveTo>
                  <a:cubicBezTo>
                    <a:pt x="373" y="310"/>
                    <a:pt x="373" y="311"/>
                    <a:pt x="373" y="311"/>
                  </a:cubicBezTo>
                  <a:cubicBezTo>
                    <a:pt x="373" y="311"/>
                    <a:pt x="373" y="311"/>
                    <a:pt x="374" y="311"/>
                  </a:cubicBezTo>
                  <a:cubicBezTo>
                    <a:pt x="374" y="311"/>
                    <a:pt x="374" y="311"/>
                    <a:pt x="374" y="311"/>
                  </a:cubicBezTo>
                  <a:cubicBezTo>
                    <a:pt x="375" y="311"/>
                    <a:pt x="375" y="311"/>
                    <a:pt x="375" y="312"/>
                  </a:cubicBezTo>
                  <a:cubicBezTo>
                    <a:pt x="375" y="312"/>
                    <a:pt x="376" y="312"/>
                    <a:pt x="376" y="312"/>
                  </a:cubicBezTo>
                  <a:cubicBezTo>
                    <a:pt x="376" y="313"/>
                    <a:pt x="376" y="313"/>
                    <a:pt x="377" y="313"/>
                  </a:cubicBezTo>
                  <a:cubicBezTo>
                    <a:pt x="377" y="313"/>
                    <a:pt x="377" y="313"/>
                    <a:pt x="377" y="314"/>
                  </a:cubicBezTo>
                  <a:cubicBezTo>
                    <a:pt x="378" y="314"/>
                    <a:pt x="378" y="314"/>
                    <a:pt x="378" y="314"/>
                  </a:cubicBezTo>
                  <a:cubicBezTo>
                    <a:pt x="378" y="314"/>
                    <a:pt x="378" y="314"/>
                    <a:pt x="378" y="313"/>
                  </a:cubicBezTo>
                  <a:cubicBezTo>
                    <a:pt x="379" y="313"/>
                    <a:pt x="379" y="313"/>
                    <a:pt x="379" y="313"/>
                  </a:cubicBezTo>
                  <a:cubicBezTo>
                    <a:pt x="379" y="313"/>
                    <a:pt x="379" y="312"/>
                    <a:pt x="379" y="312"/>
                  </a:cubicBezTo>
                  <a:cubicBezTo>
                    <a:pt x="379" y="312"/>
                    <a:pt x="379" y="312"/>
                    <a:pt x="379" y="312"/>
                  </a:cubicBezTo>
                  <a:cubicBezTo>
                    <a:pt x="378" y="312"/>
                    <a:pt x="378" y="312"/>
                    <a:pt x="378" y="312"/>
                  </a:cubicBezTo>
                  <a:cubicBezTo>
                    <a:pt x="377" y="311"/>
                    <a:pt x="376" y="310"/>
                    <a:pt x="376" y="309"/>
                  </a:cubicBezTo>
                  <a:cubicBezTo>
                    <a:pt x="376" y="309"/>
                    <a:pt x="375" y="309"/>
                    <a:pt x="375" y="309"/>
                  </a:cubicBezTo>
                  <a:cubicBezTo>
                    <a:pt x="375" y="309"/>
                    <a:pt x="375" y="309"/>
                    <a:pt x="375" y="309"/>
                  </a:cubicBezTo>
                  <a:cubicBezTo>
                    <a:pt x="375" y="309"/>
                    <a:pt x="374" y="309"/>
                    <a:pt x="374" y="309"/>
                  </a:cubicBezTo>
                  <a:cubicBezTo>
                    <a:pt x="374" y="309"/>
                    <a:pt x="374" y="309"/>
                    <a:pt x="374" y="309"/>
                  </a:cubicBezTo>
                  <a:cubicBezTo>
                    <a:pt x="373" y="309"/>
                    <a:pt x="373" y="309"/>
                    <a:pt x="373" y="310"/>
                  </a:cubicBezTo>
                  <a:close/>
                  <a:moveTo>
                    <a:pt x="349" y="315"/>
                  </a:moveTo>
                  <a:cubicBezTo>
                    <a:pt x="349" y="315"/>
                    <a:pt x="349" y="316"/>
                    <a:pt x="349" y="316"/>
                  </a:cubicBezTo>
                  <a:cubicBezTo>
                    <a:pt x="349" y="316"/>
                    <a:pt x="349" y="316"/>
                    <a:pt x="350" y="316"/>
                  </a:cubicBezTo>
                  <a:cubicBezTo>
                    <a:pt x="350" y="316"/>
                    <a:pt x="350" y="316"/>
                    <a:pt x="350" y="317"/>
                  </a:cubicBezTo>
                  <a:cubicBezTo>
                    <a:pt x="350" y="317"/>
                    <a:pt x="350" y="317"/>
                    <a:pt x="350" y="318"/>
                  </a:cubicBezTo>
                  <a:cubicBezTo>
                    <a:pt x="350" y="318"/>
                    <a:pt x="350" y="318"/>
                    <a:pt x="350" y="318"/>
                  </a:cubicBezTo>
                  <a:cubicBezTo>
                    <a:pt x="350" y="318"/>
                    <a:pt x="351" y="319"/>
                    <a:pt x="351" y="318"/>
                  </a:cubicBezTo>
                  <a:cubicBezTo>
                    <a:pt x="351" y="318"/>
                    <a:pt x="352" y="318"/>
                    <a:pt x="352" y="318"/>
                  </a:cubicBezTo>
                  <a:cubicBezTo>
                    <a:pt x="352" y="318"/>
                    <a:pt x="352" y="318"/>
                    <a:pt x="352" y="318"/>
                  </a:cubicBezTo>
                  <a:cubicBezTo>
                    <a:pt x="352" y="317"/>
                    <a:pt x="352" y="317"/>
                    <a:pt x="352" y="317"/>
                  </a:cubicBezTo>
                  <a:cubicBezTo>
                    <a:pt x="352" y="317"/>
                    <a:pt x="352" y="316"/>
                    <a:pt x="351" y="316"/>
                  </a:cubicBezTo>
                  <a:cubicBezTo>
                    <a:pt x="351" y="316"/>
                    <a:pt x="351" y="315"/>
                    <a:pt x="351" y="315"/>
                  </a:cubicBezTo>
                  <a:cubicBezTo>
                    <a:pt x="351" y="315"/>
                    <a:pt x="351" y="315"/>
                    <a:pt x="350" y="315"/>
                  </a:cubicBezTo>
                  <a:cubicBezTo>
                    <a:pt x="350" y="315"/>
                    <a:pt x="350" y="315"/>
                    <a:pt x="350" y="315"/>
                  </a:cubicBezTo>
                  <a:cubicBezTo>
                    <a:pt x="350" y="315"/>
                    <a:pt x="350" y="315"/>
                    <a:pt x="350" y="315"/>
                  </a:cubicBezTo>
                  <a:cubicBezTo>
                    <a:pt x="350" y="315"/>
                    <a:pt x="349" y="315"/>
                    <a:pt x="349" y="315"/>
                  </a:cubicBezTo>
                  <a:close/>
                  <a:moveTo>
                    <a:pt x="307" y="328"/>
                  </a:moveTo>
                  <a:cubicBezTo>
                    <a:pt x="307" y="327"/>
                    <a:pt x="306" y="327"/>
                    <a:pt x="306" y="327"/>
                  </a:cubicBezTo>
                  <a:cubicBezTo>
                    <a:pt x="306" y="327"/>
                    <a:pt x="306" y="326"/>
                    <a:pt x="305" y="326"/>
                  </a:cubicBezTo>
                  <a:cubicBezTo>
                    <a:pt x="305" y="327"/>
                    <a:pt x="305" y="327"/>
                    <a:pt x="305" y="327"/>
                  </a:cubicBezTo>
                  <a:cubicBezTo>
                    <a:pt x="305" y="327"/>
                    <a:pt x="305" y="328"/>
                    <a:pt x="305" y="328"/>
                  </a:cubicBezTo>
                  <a:cubicBezTo>
                    <a:pt x="305" y="328"/>
                    <a:pt x="305" y="329"/>
                    <a:pt x="305" y="329"/>
                  </a:cubicBezTo>
                  <a:cubicBezTo>
                    <a:pt x="305" y="329"/>
                    <a:pt x="305" y="329"/>
                    <a:pt x="306" y="329"/>
                  </a:cubicBezTo>
                  <a:cubicBezTo>
                    <a:pt x="306" y="329"/>
                    <a:pt x="306" y="329"/>
                    <a:pt x="306" y="330"/>
                  </a:cubicBezTo>
                  <a:cubicBezTo>
                    <a:pt x="305" y="330"/>
                    <a:pt x="305" y="330"/>
                    <a:pt x="306" y="330"/>
                  </a:cubicBezTo>
                  <a:cubicBezTo>
                    <a:pt x="306" y="330"/>
                    <a:pt x="306" y="330"/>
                    <a:pt x="306" y="330"/>
                  </a:cubicBezTo>
                  <a:cubicBezTo>
                    <a:pt x="306" y="330"/>
                    <a:pt x="306" y="330"/>
                    <a:pt x="307" y="330"/>
                  </a:cubicBezTo>
                  <a:cubicBezTo>
                    <a:pt x="307" y="330"/>
                    <a:pt x="307" y="330"/>
                    <a:pt x="307" y="330"/>
                  </a:cubicBezTo>
                  <a:cubicBezTo>
                    <a:pt x="308" y="330"/>
                    <a:pt x="308" y="329"/>
                    <a:pt x="308" y="329"/>
                  </a:cubicBezTo>
                  <a:cubicBezTo>
                    <a:pt x="308" y="329"/>
                    <a:pt x="308" y="329"/>
                    <a:pt x="308" y="329"/>
                  </a:cubicBezTo>
                  <a:cubicBezTo>
                    <a:pt x="307" y="328"/>
                    <a:pt x="307" y="328"/>
                    <a:pt x="307" y="328"/>
                  </a:cubicBezTo>
                  <a:close/>
                  <a:moveTo>
                    <a:pt x="296" y="315"/>
                  </a:moveTo>
                  <a:cubicBezTo>
                    <a:pt x="296" y="315"/>
                    <a:pt x="296" y="316"/>
                    <a:pt x="296" y="316"/>
                  </a:cubicBezTo>
                  <a:cubicBezTo>
                    <a:pt x="296" y="316"/>
                    <a:pt x="296" y="316"/>
                    <a:pt x="296" y="316"/>
                  </a:cubicBezTo>
                  <a:cubicBezTo>
                    <a:pt x="296" y="317"/>
                    <a:pt x="296" y="317"/>
                    <a:pt x="296" y="318"/>
                  </a:cubicBezTo>
                  <a:cubicBezTo>
                    <a:pt x="296" y="318"/>
                    <a:pt x="296" y="319"/>
                    <a:pt x="296" y="319"/>
                  </a:cubicBezTo>
                  <a:cubicBezTo>
                    <a:pt x="296" y="319"/>
                    <a:pt x="296" y="319"/>
                    <a:pt x="296" y="319"/>
                  </a:cubicBezTo>
                  <a:cubicBezTo>
                    <a:pt x="296" y="320"/>
                    <a:pt x="296" y="320"/>
                    <a:pt x="296" y="320"/>
                  </a:cubicBezTo>
                  <a:cubicBezTo>
                    <a:pt x="296" y="320"/>
                    <a:pt x="296" y="321"/>
                    <a:pt x="296" y="321"/>
                  </a:cubicBezTo>
                  <a:cubicBezTo>
                    <a:pt x="296" y="321"/>
                    <a:pt x="296" y="321"/>
                    <a:pt x="296" y="322"/>
                  </a:cubicBezTo>
                  <a:cubicBezTo>
                    <a:pt x="296" y="322"/>
                    <a:pt x="297" y="322"/>
                    <a:pt x="297" y="323"/>
                  </a:cubicBezTo>
                  <a:cubicBezTo>
                    <a:pt x="297" y="323"/>
                    <a:pt x="297" y="323"/>
                    <a:pt x="297" y="323"/>
                  </a:cubicBezTo>
                  <a:cubicBezTo>
                    <a:pt x="297" y="323"/>
                    <a:pt x="297" y="323"/>
                    <a:pt x="297" y="323"/>
                  </a:cubicBezTo>
                  <a:cubicBezTo>
                    <a:pt x="297" y="323"/>
                    <a:pt x="298" y="323"/>
                    <a:pt x="298" y="323"/>
                  </a:cubicBezTo>
                  <a:cubicBezTo>
                    <a:pt x="298" y="323"/>
                    <a:pt x="299" y="323"/>
                    <a:pt x="299" y="322"/>
                  </a:cubicBezTo>
                  <a:cubicBezTo>
                    <a:pt x="299" y="322"/>
                    <a:pt x="300" y="322"/>
                    <a:pt x="300" y="322"/>
                  </a:cubicBezTo>
                  <a:cubicBezTo>
                    <a:pt x="300" y="322"/>
                    <a:pt x="300" y="322"/>
                    <a:pt x="301" y="322"/>
                  </a:cubicBezTo>
                  <a:cubicBezTo>
                    <a:pt x="301" y="322"/>
                    <a:pt x="301" y="322"/>
                    <a:pt x="301" y="322"/>
                  </a:cubicBezTo>
                  <a:cubicBezTo>
                    <a:pt x="301" y="322"/>
                    <a:pt x="302" y="322"/>
                    <a:pt x="302" y="322"/>
                  </a:cubicBezTo>
                  <a:cubicBezTo>
                    <a:pt x="302" y="322"/>
                    <a:pt x="302" y="322"/>
                    <a:pt x="302" y="322"/>
                  </a:cubicBezTo>
                  <a:cubicBezTo>
                    <a:pt x="303" y="322"/>
                    <a:pt x="303" y="322"/>
                    <a:pt x="303" y="322"/>
                  </a:cubicBezTo>
                  <a:cubicBezTo>
                    <a:pt x="303" y="322"/>
                    <a:pt x="304" y="321"/>
                    <a:pt x="304" y="321"/>
                  </a:cubicBezTo>
                  <a:cubicBezTo>
                    <a:pt x="304" y="320"/>
                    <a:pt x="304" y="319"/>
                    <a:pt x="304" y="319"/>
                  </a:cubicBezTo>
                  <a:cubicBezTo>
                    <a:pt x="304" y="319"/>
                    <a:pt x="304" y="319"/>
                    <a:pt x="304" y="319"/>
                  </a:cubicBezTo>
                  <a:cubicBezTo>
                    <a:pt x="304" y="318"/>
                    <a:pt x="304" y="318"/>
                    <a:pt x="304" y="317"/>
                  </a:cubicBezTo>
                  <a:cubicBezTo>
                    <a:pt x="304" y="317"/>
                    <a:pt x="304" y="316"/>
                    <a:pt x="305" y="315"/>
                  </a:cubicBezTo>
                  <a:cubicBezTo>
                    <a:pt x="305" y="315"/>
                    <a:pt x="305" y="315"/>
                    <a:pt x="305" y="315"/>
                  </a:cubicBezTo>
                  <a:cubicBezTo>
                    <a:pt x="305" y="314"/>
                    <a:pt x="305" y="314"/>
                    <a:pt x="305" y="313"/>
                  </a:cubicBezTo>
                  <a:cubicBezTo>
                    <a:pt x="305" y="313"/>
                    <a:pt x="305" y="313"/>
                    <a:pt x="305" y="312"/>
                  </a:cubicBezTo>
                  <a:cubicBezTo>
                    <a:pt x="305" y="312"/>
                    <a:pt x="304" y="312"/>
                    <a:pt x="304" y="312"/>
                  </a:cubicBezTo>
                  <a:cubicBezTo>
                    <a:pt x="304" y="311"/>
                    <a:pt x="304" y="311"/>
                    <a:pt x="303" y="311"/>
                  </a:cubicBezTo>
                  <a:cubicBezTo>
                    <a:pt x="303" y="311"/>
                    <a:pt x="302" y="311"/>
                    <a:pt x="302" y="312"/>
                  </a:cubicBezTo>
                  <a:cubicBezTo>
                    <a:pt x="302" y="312"/>
                    <a:pt x="302" y="312"/>
                    <a:pt x="302" y="312"/>
                  </a:cubicBezTo>
                  <a:cubicBezTo>
                    <a:pt x="301" y="312"/>
                    <a:pt x="301" y="313"/>
                    <a:pt x="301" y="313"/>
                  </a:cubicBezTo>
                  <a:cubicBezTo>
                    <a:pt x="300" y="313"/>
                    <a:pt x="300" y="313"/>
                    <a:pt x="300" y="313"/>
                  </a:cubicBezTo>
                  <a:cubicBezTo>
                    <a:pt x="300" y="313"/>
                    <a:pt x="299" y="314"/>
                    <a:pt x="300" y="314"/>
                  </a:cubicBezTo>
                  <a:cubicBezTo>
                    <a:pt x="300" y="314"/>
                    <a:pt x="300" y="314"/>
                    <a:pt x="300" y="314"/>
                  </a:cubicBezTo>
                  <a:cubicBezTo>
                    <a:pt x="301" y="314"/>
                    <a:pt x="301" y="314"/>
                    <a:pt x="301" y="314"/>
                  </a:cubicBezTo>
                  <a:cubicBezTo>
                    <a:pt x="302" y="314"/>
                    <a:pt x="302" y="314"/>
                    <a:pt x="302" y="314"/>
                  </a:cubicBezTo>
                  <a:cubicBezTo>
                    <a:pt x="302" y="314"/>
                    <a:pt x="302" y="315"/>
                    <a:pt x="302" y="315"/>
                  </a:cubicBezTo>
                  <a:cubicBezTo>
                    <a:pt x="302" y="316"/>
                    <a:pt x="302" y="316"/>
                    <a:pt x="302" y="316"/>
                  </a:cubicBezTo>
                  <a:cubicBezTo>
                    <a:pt x="302" y="317"/>
                    <a:pt x="302" y="317"/>
                    <a:pt x="302" y="318"/>
                  </a:cubicBezTo>
                  <a:cubicBezTo>
                    <a:pt x="302" y="319"/>
                    <a:pt x="302" y="319"/>
                    <a:pt x="301" y="319"/>
                  </a:cubicBezTo>
                  <a:cubicBezTo>
                    <a:pt x="301" y="319"/>
                    <a:pt x="301" y="319"/>
                    <a:pt x="301" y="319"/>
                  </a:cubicBezTo>
                  <a:cubicBezTo>
                    <a:pt x="301" y="319"/>
                    <a:pt x="300" y="319"/>
                    <a:pt x="300" y="320"/>
                  </a:cubicBezTo>
                  <a:cubicBezTo>
                    <a:pt x="300" y="320"/>
                    <a:pt x="299" y="320"/>
                    <a:pt x="299" y="319"/>
                  </a:cubicBezTo>
                  <a:cubicBezTo>
                    <a:pt x="299" y="319"/>
                    <a:pt x="299" y="319"/>
                    <a:pt x="299" y="319"/>
                  </a:cubicBezTo>
                  <a:cubicBezTo>
                    <a:pt x="299" y="319"/>
                    <a:pt x="299" y="318"/>
                    <a:pt x="299" y="318"/>
                  </a:cubicBezTo>
                  <a:cubicBezTo>
                    <a:pt x="300" y="318"/>
                    <a:pt x="300" y="318"/>
                    <a:pt x="300" y="318"/>
                  </a:cubicBezTo>
                  <a:cubicBezTo>
                    <a:pt x="301" y="318"/>
                    <a:pt x="301" y="318"/>
                    <a:pt x="301" y="318"/>
                  </a:cubicBezTo>
                  <a:cubicBezTo>
                    <a:pt x="301" y="318"/>
                    <a:pt x="301" y="318"/>
                    <a:pt x="301" y="317"/>
                  </a:cubicBezTo>
                  <a:cubicBezTo>
                    <a:pt x="301" y="317"/>
                    <a:pt x="301" y="316"/>
                    <a:pt x="301" y="316"/>
                  </a:cubicBezTo>
                  <a:cubicBezTo>
                    <a:pt x="301" y="315"/>
                    <a:pt x="301" y="315"/>
                    <a:pt x="300" y="315"/>
                  </a:cubicBezTo>
                  <a:cubicBezTo>
                    <a:pt x="300" y="315"/>
                    <a:pt x="300" y="315"/>
                    <a:pt x="300" y="315"/>
                  </a:cubicBezTo>
                  <a:cubicBezTo>
                    <a:pt x="300" y="316"/>
                    <a:pt x="300" y="316"/>
                    <a:pt x="299" y="316"/>
                  </a:cubicBezTo>
                  <a:cubicBezTo>
                    <a:pt x="299" y="316"/>
                    <a:pt x="299" y="315"/>
                    <a:pt x="299" y="315"/>
                  </a:cubicBezTo>
                  <a:cubicBezTo>
                    <a:pt x="299" y="315"/>
                    <a:pt x="299" y="315"/>
                    <a:pt x="299" y="315"/>
                  </a:cubicBezTo>
                  <a:cubicBezTo>
                    <a:pt x="299" y="315"/>
                    <a:pt x="299" y="314"/>
                    <a:pt x="299" y="314"/>
                  </a:cubicBezTo>
                  <a:cubicBezTo>
                    <a:pt x="299" y="314"/>
                    <a:pt x="299" y="314"/>
                    <a:pt x="299" y="314"/>
                  </a:cubicBezTo>
                  <a:cubicBezTo>
                    <a:pt x="299" y="314"/>
                    <a:pt x="298" y="314"/>
                    <a:pt x="298" y="314"/>
                  </a:cubicBezTo>
                  <a:cubicBezTo>
                    <a:pt x="298" y="313"/>
                    <a:pt x="298" y="313"/>
                    <a:pt x="297" y="313"/>
                  </a:cubicBezTo>
                  <a:cubicBezTo>
                    <a:pt x="297" y="313"/>
                    <a:pt x="297" y="313"/>
                    <a:pt x="297" y="313"/>
                  </a:cubicBezTo>
                  <a:cubicBezTo>
                    <a:pt x="296" y="313"/>
                    <a:pt x="296" y="314"/>
                    <a:pt x="296" y="314"/>
                  </a:cubicBezTo>
                  <a:cubicBezTo>
                    <a:pt x="296" y="314"/>
                    <a:pt x="296" y="315"/>
                    <a:pt x="296" y="315"/>
                  </a:cubicBezTo>
                  <a:cubicBezTo>
                    <a:pt x="295" y="315"/>
                    <a:pt x="295" y="315"/>
                    <a:pt x="296" y="315"/>
                  </a:cubicBezTo>
                  <a:close/>
                  <a:moveTo>
                    <a:pt x="272" y="311"/>
                  </a:moveTo>
                  <a:cubicBezTo>
                    <a:pt x="272" y="311"/>
                    <a:pt x="272" y="312"/>
                    <a:pt x="272" y="312"/>
                  </a:cubicBezTo>
                  <a:cubicBezTo>
                    <a:pt x="273" y="312"/>
                    <a:pt x="273" y="312"/>
                    <a:pt x="273" y="312"/>
                  </a:cubicBezTo>
                  <a:cubicBezTo>
                    <a:pt x="273" y="313"/>
                    <a:pt x="273" y="313"/>
                    <a:pt x="273" y="313"/>
                  </a:cubicBezTo>
                  <a:cubicBezTo>
                    <a:pt x="274" y="314"/>
                    <a:pt x="274" y="314"/>
                    <a:pt x="274" y="314"/>
                  </a:cubicBezTo>
                  <a:cubicBezTo>
                    <a:pt x="275" y="314"/>
                    <a:pt x="275" y="314"/>
                    <a:pt x="275" y="314"/>
                  </a:cubicBezTo>
                  <a:cubicBezTo>
                    <a:pt x="275" y="314"/>
                    <a:pt x="276" y="314"/>
                    <a:pt x="276" y="313"/>
                  </a:cubicBezTo>
                  <a:cubicBezTo>
                    <a:pt x="276" y="313"/>
                    <a:pt x="276" y="313"/>
                    <a:pt x="276" y="312"/>
                  </a:cubicBezTo>
                  <a:cubicBezTo>
                    <a:pt x="275" y="312"/>
                    <a:pt x="275" y="312"/>
                    <a:pt x="275" y="312"/>
                  </a:cubicBezTo>
                  <a:cubicBezTo>
                    <a:pt x="275" y="311"/>
                    <a:pt x="275" y="311"/>
                    <a:pt x="274" y="311"/>
                  </a:cubicBezTo>
                  <a:cubicBezTo>
                    <a:pt x="274" y="310"/>
                    <a:pt x="273" y="310"/>
                    <a:pt x="273" y="310"/>
                  </a:cubicBezTo>
                  <a:cubicBezTo>
                    <a:pt x="273" y="310"/>
                    <a:pt x="273" y="310"/>
                    <a:pt x="273" y="310"/>
                  </a:cubicBezTo>
                  <a:cubicBezTo>
                    <a:pt x="272" y="310"/>
                    <a:pt x="272" y="310"/>
                    <a:pt x="272" y="311"/>
                  </a:cubicBezTo>
                  <a:cubicBezTo>
                    <a:pt x="272" y="311"/>
                    <a:pt x="272" y="311"/>
                    <a:pt x="272" y="311"/>
                  </a:cubicBezTo>
                  <a:close/>
                  <a:moveTo>
                    <a:pt x="276" y="322"/>
                  </a:moveTo>
                  <a:cubicBezTo>
                    <a:pt x="275" y="322"/>
                    <a:pt x="275" y="322"/>
                    <a:pt x="274" y="322"/>
                  </a:cubicBezTo>
                  <a:cubicBezTo>
                    <a:pt x="274" y="321"/>
                    <a:pt x="274" y="322"/>
                    <a:pt x="274" y="322"/>
                  </a:cubicBezTo>
                  <a:cubicBezTo>
                    <a:pt x="274" y="322"/>
                    <a:pt x="273" y="323"/>
                    <a:pt x="273" y="323"/>
                  </a:cubicBezTo>
                  <a:cubicBezTo>
                    <a:pt x="273" y="323"/>
                    <a:pt x="272" y="324"/>
                    <a:pt x="272" y="324"/>
                  </a:cubicBezTo>
                  <a:cubicBezTo>
                    <a:pt x="272" y="324"/>
                    <a:pt x="271" y="324"/>
                    <a:pt x="271" y="325"/>
                  </a:cubicBezTo>
                  <a:cubicBezTo>
                    <a:pt x="271" y="325"/>
                    <a:pt x="271" y="325"/>
                    <a:pt x="271" y="325"/>
                  </a:cubicBezTo>
                  <a:cubicBezTo>
                    <a:pt x="271" y="325"/>
                    <a:pt x="272" y="326"/>
                    <a:pt x="272" y="325"/>
                  </a:cubicBezTo>
                  <a:cubicBezTo>
                    <a:pt x="272" y="325"/>
                    <a:pt x="272" y="325"/>
                    <a:pt x="272" y="325"/>
                  </a:cubicBezTo>
                  <a:cubicBezTo>
                    <a:pt x="272" y="325"/>
                    <a:pt x="273" y="325"/>
                    <a:pt x="274" y="325"/>
                  </a:cubicBezTo>
                  <a:cubicBezTo>
                    <a:pt x="274" y="325"/>
                    <a:pt x="274" y="325"/>
                    <a:pt x="274" y="325"/>
                  </a:cubicBezTo>
                  <a:cubicBezTo>
                    <a:pt x="274" y="324"/>
                    <a:pt x="275" y="324"/>
                    <a:pt x="275" y="323"/>
                  </a:cubicBezTo>
                  <a:cubicBezTo>
                    <a:pt x="275" y="323"/>
                    <a:pt x="275" y="323"/>
                    <a:pt x="276" y="323"/>
                  </a:cubicBezTo>
                  <a:cubicBezTo>
                    <a:pt x="276" y="323"/>
                    <a:pt x="276" y="322"/>
                    <a:pt x="276" y="322"/>
                  </a:cubicBezTo>
                  <a:close/>
                  <a:moveTo>
                    <a:pt x="221" y="310"/>
                  </a:moveTo>
                  <a:cubicBezTo>
                    <a:pt x="221" y="310"/>
                    <a:pt x="221" y="310"/>
                    <a:pt x="221" y="311"/>
                  </a:cubicBezTo>
                  <a:cubicBezTo>
                    <a:pt x="221" y="311"/>
                    <a:pt x="222" y="312"/>
                    <a:pt x="222" y="312"/>
                  </a:cubicBezTo>
                  <a:cubicBezTo>
                    <a:pt x="222" y="312"/>
                    <a:pt x="222" y="313"/>
                    <a:pt x="222" y="313"/>
                  </a:cubicBezTo>
                  <a:cubicBezTo>
                    <a:pt x="222" y="313"/>
                    <a:pt x="222" y="313"/>
                    <a:pt x="222" y="313"/>
                  </a:cubicBezTo>
                  <a:cubicBezTo>
                    <a:pt x="222" y="314"/>
                    <a:pt x="223" y="314"/>
                    <a:pt x="223" y="314"/>
                  </a:cubicBezTo>
                  <a:cubicBezTo>
                    <a:pt x="223" y="314"/>
                    <a:pt x="223" y="314"/>
                    <a:pt x="223" y="314"/>
                  </a:cubicBezTo>
                  <a:cubicBezTo>
                    <a:pt x="223" y="314"/>
                    <a:pt x="223" y="314"/>
                    <a:pt x="223" y="314"/>
                  </a:cubicBezTo>
                  <a:cubicBezTo>
                    <a:pt x="223" y="314"/>
                    <a:pt x="223" y="314"/>
                    <a:pt x="223" y="314"/>
                  </a:cubicBezTo>
                  <a:cubicBezTo>
                    <a:pt x="224" y="314"/>
                    <a:pt x="224" y="314"/>
                    <a:pt x="224" y="314"/>
                  </a:cubicBezTo>
                  <a:cubicBezTo>
                    <a:pt x="224" y="313"/>
                    <a:pt x="224" y="313"/>
                    <a:pt x="225" y="314"/>
                  </a:cubicBezTo>
                  <a:cubicBezTo>
                    <a:pt x="225" y="314"/>
                    <a:pt x="225" y="314"/>
                    <a:pt x="226" y="314"/>
                  </a:cubicBezTo>
                  <a:cubicBezTo>
                    <a:pt x="226" y="314"/>
                    <a:pt x="226" y="315"/>
                    <a:pt x="227" y="315"/>
                  </a:cubicBezTo>
                  <a:cubicBezTo>
                    <a:pt x="227" y="315"/>
                    <a:pt x="227" y="315"/>
                    <a:pt x="227" y="315"/>
                  </a:cubicBezTo>
                  <a:cubicBezTo>
                    <a:pt x="227" y="315"/>
                    <a:pt x="228" y="314"/>
                    <a:pt x="227" y="314"/>
                  </a:cubicBezTo>
                  <a:cubicBezTo>
                    <a:pt x="227" y="314"/>
                    <a:pt x="227" y="314"/>
                    <a:pt x="227" y="314"/>
                  </a:cubicBezTo>
                  <a:cubicBezTo>
                    <a:pt x="227" y="313"/>
                    <a:pt x="227" y="313"/>
                    <a:pt x="228" y="312"/>
                  </a:cubicBezTo>
                  <a:cubicBezTo>
                    <a:pt x="228" y="312"/>
                    <a:pt x="228" y="312"/>
                    <a:pt x="227" y="312"/>
                  </a:cubicBezTo>
                  <a:cubicBezTo>
                    <a:pt x="227" y="312"/>
                    <a:pt x="227" y="312"/>
                    <a:pt x="227" y="312"/>
                  </a:cubicBezTo>
                  <a:cubicBezTo>
                    <a:pt x="227" y="312"/>
                    <a:pt x="227" y="311"/>
                    <a:pt x="226" y="311"/>
                  </a:cubicBezTo>
                  <a:cubicBezTo>
                    <a:pt x="226" y="311"/>
                    <a:pt x="226" y="311"/>
                    <a:pt x="226" y="311"/>
                  </a:cubicBezTo>
                  <a:cubicBezTo>
                    <a:pt x="226" y="311"/>
                    <a:pt x="226" y="311"/>
                    <a:pt x="225" y="310"/>
                  </a:cubicBezTo>
                  <a:cubicBezTo>
                    <a:pt x="225" y="310"/>
                    <a:pt x="225" y="310"/>
                    <a:pt x="225" y="310"/>
                  </a:cubicBezTo>
                  <a:cubicBezTo>
                    <a:pt x="225" y="310"/>
                    <a:pt x="225" y="310"/>
                    <a:pt x="225" y="310"/>
                  </a:cubicBezTo>
                  <a:cubicBezTo>
                    <a:pt x="225" y="310"/>
                    <a:pt x="224" y="310"/>
                    <a:pt x="224" y="310"/>
                  </a:cubicBezTo>
                  <a:cubicBezTo>
                    <a:pt x="224" y="310"/>
                    <a:pt x="224" y="309"/>
                    <a:pt x="223" y="309"/>
                  </a:cubicBezTo>
                  <a:cubicBezTo>
                    <a:pt x="223" y="309"/>
                    <a:pt x="223" y="309"/>
                    <a:pt x="222" y="309"/>
                  </a:cubicBezTo>
                  <a:cubicBezTo>
                    <a:pt x="222" y="309"/>
                    <a:pt x="222" y="309"/>
                    <a:pt x="222" y="309"/>
                  </a:cubicBezTo>
                  <a:cubicBezTo>
                    <a:pt x="222" y="309"/>
                    <a:pt x="222" y="309"/>
                    <a:pt x="221" y="309"/>
                  </a:cubicBezTo>
                  <a:cubicBezTo>
                    <a:pt x="221" y="310"/>
                    <a:pt x="221" y="310"/>
                    <a:pt x="221" y="310"/>
                  </a:cubicBezTo>
                  <a:close/>
                  <a:moveTo>
                    <a:pt x="203" y="317"/>
                  </a:moveTo>
                  <a:cubicBezTo>
                    <a:pt x="203" y="318"/>
                    <a:pt x="203" y="318"/>
                    <a:pt x="203" y="319"/>
                  </a:cubicBezTo>
                  <a:cubicBezTo>
                    <a:pt x="203" y="319"/>
                    <a:pt x="203" y="319"/>
                    <a:pt x="203" y="319"/>
                  </a:cubicBezTo>
                  <a:cubicBezTo>
                    <a:pt x="203" y="319"/>
                    <a:pt x="203" y="320"/>
                    <a:pt x="203" y="320"/>
                  </a:cubicBezTo>
                  <a:cubicBezTo>
                    <a:pt x="204" y="320"/>
                    <a:pt x="204" y="320"/>
                    <a:pt x="204" y="320"/>
                  </a:cubicBezTo>
                  <a:cubicBezTo>
                    <a:pt x="204" y="320"/>
                    <a:pt x="204" y="319"/>
                    <a:pt x="204" y="319"/>
                  </a:cubicBezTo>
                  <a:cubicBezTo>
                    <a:pt x="205" y="319"/>
                    <a:pt x="205" y="319"/>
                    <a:pt x="205" y="318"/>
                  </a:cubicBezTo>
                  <a:cubicBezTo>
                    <a:pt x="204" y="318"/>
                    <a:pt x="204" y="317"/>
                    <a:pt x="204" y="317"/>
                  </a:cubicBezTo>
                  <a:cubicBezTo>
                    <a:pt x="204" y="317"/>
                    <a:pt x="203" y="317"/>
                    <a:pt x="203" y="317"/>
                  </a:cubicBezTo>
                  <a:cubicBezTo>
                    <a:pt x="203" y="317"/>
                    <a:pt x="203" y="317"/>
                    <a:pt x="203" y="317"/>
                  </a:cubicBezTo>
                  <a:close/>
                  <a:moveTo>
                    <a:pt x="124" y="320"/>
                  </a:moveTo>
                  <a:cubicBezTo>
                    <a:pt x="124" y="320"/>
                    <a:pt x="124" y="319"/>
                    <a:pt x="124" y="319"/>
                  </a:cubicBezTo>
                  <a:cubicBezTo>
                    <a:pt x="124" y="318"/>
                    <a:pt x="124" y="318"/>
                    <a:pt x="124" y="318"/>
                  </a:cubicBezTo>
                  <a:cubicBezTo>
                    <a:pt x="124" y="317"/>
                    <a:pt x="124" y="317"/>
                    <a:pt x="124" y="317"/>
                  </a:cubicBezTo>
                  <a:cubicBezTo>
                    <a:pt x="124" y="317"/>
                    <a:pt x="124" y="317"/>
                    <a:pt x="124" y="317"/>
                  </a:cubicBezTo>
                  <a:cubicBezTo>
                    <a:pt x="124" y="317"/>
                    <a:pt x="124" y="316"/>
                    <a:pt x="124" y="316"/>
                  </a:cubicBezTo>
                  <a:cubicBezTo>
                    <a:pt x="123" y="316"/>
                    <a:pt x="123" y="316"/>
                    <a:pt x="123" y="316"/>
                  </a:cubicBezTo>
                  <a:cubicBezTo>
                    <a:pt x="123" y="316"/>
                    <a:pt x="123" y="316"/>
                    <a:pt x="123" y="316"/>
                  </a:cubicBezTo>
                  <a:cubicBezTo>
                    <a:pt x="123" y="315"/>
                    <a:pt x="123" y="315"/>
                    <a:pt x="122" y="315"/>
                  </a:cubicBezTo>
                  <a:cubicBezTo>
                    <a:pt x="122" y="315"/>
                    <a:pt x="122" y="315"/>
                    <a:pt x="122" y="315"/>
                  </a:cubicBezTo>
                  <a:cubicBezTo>
                    <a:pt x="122" y="315"/>
                    <a:pt x="121" y="315"/>
                    <a:pt x="121" y="315"/>
                  </a:cubicBezTo>
                  <a:cubicBezTo>
                    <a:pt x="121" y="315"/>
                    <a:pt x="121" y="315"/>
                    <a:pt x="121" y="315"/>
                  </a:cubicBezTo>
                  <a:cubicBezTo>
                    <a:pt x="121" y="315"/>
                    <a:pt x="120" y="315"/>
                    <a:pt x="120" y="315"/>
                  </a:cubicBezTo>
                  <a:cubicBezTo>
                    <a:pt x="120" y="315"/>
                    <a:pt x="120" y="315"/>
                    <a:pt x="119" y="315"/>
                  </a:cubicBezTo>
                  <a:cubicBezTo>
                    <a:pt x="119" y="315"/>
                    <a:pt x="119" y="315"/>
                    <a:pt x="118" y="315"/>
                  </a:cubicBezTo>
                  <a:cubicBezTo>
                    <a:pt x="118" y="315"/>
                    <a:pt x="118" y="315"/>
                    <a:pt x="118" y="315"/>
                  </a:cubicBezTo>
                  <a:cubicBezTo>
                    <a:pt x="117" y="315"/>
                    <a:pt x="117" y="315"/>
                    <a:pt x="116" y="315"/>
                  </a:cubicBezTo>
                  <a:cubicBezTo>
                    <a:pt x="116" y="315"/>
                    <a:pt x="116" y="315"/>
                    <a:pt x="116" y="315"/>
                  </a:cubicBezTo>
                  <a:cubicBezTo>
                    <a:pt x="116" y="315"/>
                    <a:pt x="115" y="315"/>
                    <a:pt x="115" y="315"/>
                  </a:cubicBezTo>
                  <a:cubicBezTo>
                    <a:pt x="115" y="315"/>
                    <a:pt x="115" y="315"/>
                    <a:pt x="114" y="315"/>
                  </a:cubicBezTo>
                  <a:cubicBezTo>
                    <a:pt x="114" y="315"/>
                    <a:pt x="114" y="315"/>
                    <a:pt x="114" y="315"/>
                  </a:cubicBezTo>
                  <a:cubicBezTo>
                    <a:pt x="114" y="315"/>
                    <a:pt x="113" y="315"/>
                    <a:pt x="113" y="315"/>
                  </a:cubicBezTo>
                  <a:cubicBezTo>
                    <a:pt x="113" y="315"/>
                    <a:pt x="113" y="315"/>
                    <a:pt x="113" y="315"/>
                  </a:cubicBezTo>
                  <a:cubicBezTo>
                    <a:pt x="112" y="315"/>
                    <a:pt x="112" y="316"/>
                    <a:pt x="111" y="316"/>
                  </a:cubicBezTo>
                  <a:cubicBezTo>
                    <a:pt x="111" y="316"/>
                    <a:pt x="111" y="316"/>
                    <a:pt x="111" y="316"/>
                  </a:cubicBezTo>
                  <a:cubicBezTo>
                    <a:pt x="111" y="316"/>
                    <a:pt x="111" y="316"/>
                    <a:pt x="110" y="316"/>
                  </a:cubicBezTo>
                  <a:cubicBezTo>
                    <a:pt x="110" y="316"/>
                    <a:pt x="110" y="316"/>
                    <a:pt x="110" y="316"/>
                  </a:cubicBezTo>
                  <a:cubicBezTo>
                    <a:pt x="110" y="316"/>
                    <a:pt x="109" y="316"/>
                    <a:pt x="109" y="316"/>
                  </a:cubicBezTo>
                  <a:cubicBezTo>
                    <a:pt x="109" y="316"/>
                    <a:pt x="109" y="316"/>
                    <a:pt x="109" y="316"/>
                  </a:cubicBezTo>
                  <a:cubicBezTo>
                    <a:pt x="109" y="316"/>
                    <a:pt x="108" y="317"/>
                    <a:pt x="108" y="317"/>
                  </a:cubicBezTo>
                  <a:cubicBezTo>
                    <a:pt x="108" y="317"/>
                    <a:pt x="108" y="317"/>
                    <a:pt x="108" y="317"/>
                  </a:cubicBezTo>
                  <a:cubicBezTo>
                    <a:pt x="108" y="317"/>
                    <a:pt x="108" y="317"/>
                    <a:pt x="108" y="317"/>
                  </a:cubicBezTo>
                  <a:cubicBezTo>
                    <a:pt x="108" y="317"/>
                    <a:pt x="109" y="317"/>
                    <a:pt x="109" y="317"/>
                  </a:cubicBezTo>
                  <a:cubicBezTo>
                    <a:pt x="109" y="317"/>
                    <a:pt x="109" y="317"/>
                    <a:pt x="110" y="317"/>
                  </a:cubicBezTo>
                  <a:cubicBezTo>
                    <a:pt x="110" y="317"/>
                    <a:pt x="110" y="317"/>
                    <a:pt x="110" y="317"/>
                  </a:cubicBezTo>
                  <a:cubicBezTo>
                    <a:pt x="111" y="317"/>
                    <a:pt x="111" y="317"/>
                    <a:pt x="111" y="317"/>
                  </a:cubicBezTo>
                  <a:cubicBezTo>
                    <a:pt x="111" y="317"/>
                    <a:pt x="112" y="317"/>
                    <a:pt x="112" y="318"/>
                  </a:cubicBezTo>
                  <a:cubicBezTo>
                    <a:pt x="112" y="318"/>
                    <a:pt x="112" y="318"/>
                    <a:pt x="112" y="318"/>
                  </a:cubicBezTo>
                  <a:cubicBezTo>
                    <a:pt x="112" y="318"/>
                    <a:pt x="112" y="318"/>
                    <a:pt x="112" y="318"/>
                  </a:cubicBezTo>
                  <a:cubicBezTo>
                    <a:pt x="112" y="319"/>
                    <a:pt x="112" y="319"/>
                    <a:pt x="112" y="319"/>
                  </a:cubicBezTo>
                  <a:cubicBezTo>
                    <a:pt x="112" y="319"/>
                    <a:pt x="111" y="319"/>
                    <a:pt x="111" y="319"/>
                  </a:cubicBezTo>
                  <a:cubicBezTo>
                    <a:pt x="111" y="319"/>
                    <a:pt x="111" y="319"/>
                    <a:pt x="110" y="319"/>
                  </a:cubicBezTo>
                  <a:cubicBezTo>
                    <a:pt x="110" y="319"/>
                    <a:pt x="110" y="319"/>
                    <a:pt x="110" y="319"/>
                  </a:cubicBezTo>
                  <a:cubicBezTo>
                    <a:pt x="109" y="320"/>
                    <a:pt x="109" y="320"/>
                    <a:pt x="109" y="320"/>
                  </a:cubicBezTo>
                  <a:cubicBezTo>
                    <a:pt x="109" y="320"/>
                    <a:pt x="109" y="320"/>
                    <a:pt x="109" y="320"/>
                  </a:cubicBezTo>
                  <a:cubicBezTo>
                    <a:pt x="110" y="321"/>
                    <a:pt x="110" y="321"/>
                    <a:pt x="110" y="321"/>
                  </a:cubicBezTo>
                  <a:cubicBezTo>
                    <a:pt x="111" y="321"/>
                    <a:pt x="111" y="321"/>
                    <a:pt x="112" y="321"/>
                  </a:cubicBezTo>
                  <a:cubicBezTo>
                    <a:pt x="112" y="321"/>
                    <a:pt x="112" y="321"/>
                    <a:pt x="113" y="321"/>
                  </a:cubicBezTo>
                  <a:cubicBezTo>
                    <a:pt x="113" y="321"/>
                    <a:pt x="113" y="321"/>
                    <a:pt x="113" y="321"/>
                  </a:cubicBezTo>
                  <a:cubicBezTo>
                    <a:pt x="113" y="321"/>
                    <a:pt x="113" y="322"/>
                    <a:pt x="113" y="322"/>
                  </a:cubicBezTo>
                  <a:cubicBezTo>
                    <a:pt x="113" y="322"/>
                    <a:pt x="112" y="322"/>
                    <a:pt x="112" y="322"/>
                  </a:cubicBezTo>
                  <a:cubicBezTo>
                    <a:pt x="112" y="322"/>
                    <a:pt x="112" y="322"/>
                    <a:pt x="111" y="322"/>
                  </a:cubicBezTo>
                  <a:cubicBezTo>
                    <a:pt x="111" y="322"/>
                    <a:pt x="111" y="322"/>
                    <a:pt x="111" y="322"/>
                  </a:cubicBezTo>
                  <a:cubicBezTo>
                    <a:pt x="111" y="322"/>
                    <a:pt x="110" y="322"/>
                    <a:pt x="110" y="322"/>
                  </a:cubicBezTo>
                  <a:cubicBezTo>
                    <a:pt x="110" y="322"/>
                    <a:pt x="110" y="322"/>
                    <a:pt x="110" y="322"/>
                  </a:cubicBezTo>
                  <a:cubicBezTo>
                    <a:pt x="109" y="323"/>
                    <a:pt x="108" y="323"/>
                    <a:pt x="107" y="323"/>
                  </a:cubicBezTo>
                  <a:cubicBezTo>
                    <a:pt x="107" y="323"/>
                    <a:pt x="107" y="323"/>
                    <a:pt x="107" y="323"/>
                  </a:cubicBezTo>
                  <a:cubicBezTo>
                    <a:pt x="107" y="322"/>
                    <a:pt x="106" y="322"/>
                    <a:pt x="106" y="322"/>
                  </a:cubicBezTo>
                  <a:cubicBezTo>
                    <a:pt x="106" y="322"/>
                    <a:pt x="106" y="321"/>
                    <a:pt x="106" y="321"/>
                  </a:cubicBezTo>
                  <a:cubicBezTo>
                    <a:pt x="106" y="321"/>
                    <a:pt x="106" y="321"/>
                    <a:pt x="106" y="321"/>
                  </a:cubicBezTo>
                  <a:cubicBezTo>
                    <a:pt x="105" y="320"/>
                    <a:pt x="105" y="320"/>
                    <a:pt x="105" y="320"/>
                  </a:cubicBezTo>
                  <a:cubicBezTo>
                    <a:pt x="105" y="320"/>
                    <a:pt x="105" y="319"/>
                    <a:pt x="104" y="320"/>
                  </a:cubicBezTo>
                  <a:cubicBezTo>
                    <a:pt x="104" y="320"/>
                    <a:pt x="103" y="320"/>
                    <a:pt x="103" y="321"/>
                  </a:cubicBezTo>
                  <a:cubicBezTo>
                    <a:pt x="103" y="321"/>
                    <a:pt x="103" y="321"/>
                    <a:pt x="103" y="321"/>
                  </a:cubicBezTo>
                  <a:cubicBezTo>
                    <a:pt x="103" y="321"/>
                    <a:pt x="103" y="321"/>
                    <a:pt x="103" y="322"/>
                  </a:cubicBezTo>
                  <a:cubicBezTo>
                    <a:pt x="103" y="322"/>
                    <a:pt x="103" y="322"/>
                    <a:pt x="103" y="322"/>
                  </a:cubicBezTo>
                  <a:cubicBezTo>
                    <a:pt x="103" y="322"/>
                    <a:pt x="104" y="322"/>
                    <a:pt x="104" y="322"/>
                  </a:cubicBezTo>
                  <a:cubicBezTo>
                    <a:pt x="104" y="323"/>
                    <a:pt x="104" y="323"/>
                    <a:pt x="104" y="323"/>
                  </a:cubicBezTo>
                  <a:cubicBezTo>
                    <a:pt x="104" y="323"/>
                    <a:pt x="104" y="324"/>
                    <a:pt x="104" y="324"/>
                  </a:cubicBezTo>
                  <a:cubicBezTo>
                    <a:pt x="104" y="324"/>
                    <a:pt x="104" y="324"/>
                    <a:pt x="104" y="324"/>
                  </a:cubicBezTo>
                  <a:cubicBezTo>
                    <a:pt x="104" y="325"/>
                    <a:pt x="104" y="326"/>
                    <a:pt x="104" y="326"/>
                  </a:cubicBezTo>
                  <a:cubicBezTo>
                    <a:pt x="105" y="327"/>
                    <a:pt x="105" y="329"/>
                    <a:pt x="105" y="330"/>
                  </a:cubicBezTo>
                  <a:cubicBezTo>
                    <a:pt x="105" y="330"/>
                    <a:pt x="105" y="331"/>
                    <a:pt x="105" y="331"/>
                  </a:cubicBezTo>
                  <a:cubicBezTo>
                    <a:pt x="105" y="332"/>
                    <a:pt x="105" y="333"/>
                    <a:pt x="105" y="333"/>
                  </a:cubicBezTo>
                  <a:cubicBezTo>
                    <a:pt x="105" y="334"/>
                    <a:pt x="104" y="335"/>
                    <a:pt x="104" y="335"/>
                  </a:cubicBezTo>
                  <a:cubicBezTo>
                    <a:pt x="104" y="336"/>
                    <a:pt x="104" y="336"/>
                    <a:pt x="105" y="337"/>
                  </a:cubicBezTo>
                  <a:cubicBezTo>
                    <a:pt x="105" y="337"/>
                    <a:pt x="106" y="337"/>
                    <a:pt x="107" y="337"/>
                  </a:cubicBezTo>
                  <a:cubicBezTo>
                    <a:pt x="107" y="337"/>
                    <a:pt x="107" y="337"/>
                    <a:pt x="107" y="337"/>
                  </a:cubicBezTo>
                  <a:cubicBezTo>
                    <a:pt x="108" y="337"/>
                    <a:pt x="108" y="337"/>
                    <a:pt x="108" y="337"/>
                  </a:cubicBezTo>
                  <a:cubicBezTo>
                    <a:pt x="109" y="337"/>
                    <a:pt x="109" y="337"/>
                    <a:pt x="110" y="338"/>
                  </a:cubicBezTo>
                  <a:cubicBezTo>
                    <a:pt x="110" y="338"/>
                    <a:pt x="111" y="338"/>
                    <a:pt x="111" y="338"/>
                  </a:cubicBezTo>
                  <a:cubicBezTo>
                    <a:pt x="112" y="337"/>
                    <a:pt x="112" y="337"/>
                    <a:pt x="113" y="337"/>
                  </a:cubicBezTo>
                  <a:cubicBezTo>
                    <a:pt x="114" y="337"/>
                    <a:pt x="114" y="337"/>
                    <a:pt x="115" y="337"/>
                  </a:cubicBezTo>
                  <a:cubicBezTo>
                    <a:pt x="115" y="337"/>
                    <a:pt x="116" y="337"/>
                    <a:pt x="116" y="337"/>
                  </a:cubicBezTo>
                  <a:cubicBezTo>
                    <a:pt x="116" y="337"/>
                    <a:pt x="117" y="337"/>
                    <a:pt x="117" y="337"/>
                  </a:cubicBezTo>
                  <a:cubicBezTo>
                    <a:pt x="117" y="337"/>
                    <a:pt x="117" y="337"/>
                    <a:pt x="117" y="337"/>
                  </a:cubicBezTo>
                  <a:cubicBezTo>
                    <a:pt x="118" y="337"/>
                    <a:pt x="118" y="337"/>
                    <a:pt x="118" y="337"/>
                  </a:cubicBezTo>
                  <a:cubicBezTo>
                    <a:pt x="118" y="337"/>
                    <a:pt x="119" y="337"/>
                    <a:pt x="119" y="337"/>
                  </a:cubicBezTo>
                  <a:cubicBezTo>
                    <a:pt x="119" y="337"/>
                    <a:pt x="119" y="337"/>
                    <a:pt x="119" y="336"/>
                  </a:cubicBezTo>
                  <a:cubicBezTo>
                    <a:pt x="119" y="336"/>
                    <a:pt x="119" y="336"/>
                    <a:pt x="119" y="336"/>
                  </a:cubicBezTo>
                  <a:cubicBezTo>
                    <a:pt x="120" y="335"/>
                    <a:pt x="119" y="335"/>
                    <a:pt x="119" y="335"/>
                  </a:cubicBezTo>
                  <a:cubicBezTo>
                    <a:pt x="119" y="335"/>
                    <a:pt x="119" y="335"/>
                    <a:pt x="119" y="335"/>
                  </a:cubicBezTo>
                  <a:cubicBezTo>
                    <a:pt x="119" y="335"/>
                    <a:pt x="118" y="335"/>
                    <a:pt x="118" y="335"/>
                  </a:cubicBezTo>
                  <a:cubicBezTo>
                    <a:pt x="118" y="335"/>
                    <a:pt x="118" y="335"/>
                    <a:pt x="118" y="334"/>
                  </a:cubicBezTo>
                  <a:cubicBezTo>
                    <a:pt x="118" y="334"/>
                    <a:pt x="118" y="334"/>
                    <a:pt x="118" y="334"/>
                  </a:cubicBezTo>
                  <a:cubicBezTo>
                    <a:pt x="118" y="334"/>
                    <a:pt x="119" y="333"/>
                    <a:pt x="119" y="332"/>
                  </a:cubicBezTo>
                  <a:cubicBezTo>
                    <a:pt x="119" y="332"/>
                    <a:pt x="119" y="332"/>
                    <a:pt x="119" y="332"/>
                  </a:cubicBezTo>
                  <a:cubicBezTo>
                    <a:pt x="119" y="332"/>
                    <a:pt x="119" y="332"/>
                    <a:pt x="119" y="332"/>
                  </a:cubicBezTo>
                  <a:cubicBezTo>
                    <a:pt x="119" y="332"/>
                    <a:pt x="120" y="332"/>
                    <a:pt x="120" y="332"/>
                  </a:cubicBezTo>
                  <a:cubicBezTo>
                    <a:pt x="120" y="332"/>
                    <a:pt x="120" y="332"/>
                    <a:pt x="120" y="331"/>
                  </a:cubicBezTo>
                  <a:cubicBezTo>
                    <a:pt x="120" y="331"/>
                    <a:pt x="120" y="331"/>
                    <a:pt x="121" y="331"/>
                  </a:cubicBezTo>
                  <a:cubicBezTo>
                    <a:pt x="121" y="331"/>
                    <a:pt x="121" y="331"/>
                    <a:pt x="121" y="332"/>
                  </a:cubicBezTo>
                  <a:cubicBezTo>
                    <a:pt x="121" y="332"/>
                    <a:pt x="122" y="332"/>
                    <a:pt x="122" y="332"/>
                  </a:cubicBezTo>
                  <a:cubicBezTo>
                    <a:pt x="122" y="332"/>
                    <a:pt x="122" y="332"/>
                    <a:pt x="122" y="333"/>
                  </a:cubicBezTo>
                  <a:cubicBezTo>
                    <a:pt x="122" y="333"/>
                    <a:pt x="122" y="334"/>
                    <a:pt x="122" y="334"/>
                  </a:cubicBezTo>
                  <a:cubicBezTo>
                    <a:pt x="122" y="335"/>
                    <a:pt x="122" y="336"/>
                    <a:pt x="122" y="337"/>
                  </a:cubicBezTo>
                  <a:cubicBezTo>
                    <a:pt x="122" y="337"/>
                    <a:pt x="122" y="338"/>
                    <a:pt x="122" y="338"/>
                  </a:cubicBezTo>
                  <a:cubicBezTo>
                    <a:pt x="122" y="339"/>
                    <a:pt x="122" y="339"/>
                    <a:pt x="121" y="340"/>
                  </a:cubicBezTo>
                  <a:cubicBezTo>
                    <a:pt x="121" y="340"/>
                    <a:pt x="121" y="340"/>
                    <a:pt x="120" y="340"/>
                  </a:cubicBezTo>
                  <a:cubicBezTo>
                    <a:pt x="120" y="339"/>
                    <a:pt x="120" y="339"/>
                    <a:pt x="119" y="339"/>
                  </a:cubicBezTo>
                  <a:cubicBezTo>
                    <a:pt x="119" y="339"/>
                    <a:pt x="119" y="339"/>
                    <a:pt x="119" y="339"/>
                  </a:cubicBezTo>
                  <a:cubicBezTo>
                    <a:pt x="118" y="339"/>
                    <a:pt x="118" y="338"/>
                    <a:pt x="118" y="338"/>
                  </a:cubicBezTo>
                  <a:cubicBezTo>
                    <a:pt x="117" y="338"/>
                    <a:pt x="117" y="338"/>
                    <a:pt x="117" y="338"/>
                  </a:cubicBezTo>
                  <a:cubicBezTo>
                    <a:pt x="117" y="338"/>
                    <a:pt x="117" y="338"/>
                    <a:pt x="117" y="338"/>
                  </a:cubicBezTo>
                  <a:cubicBezTo>
                    <a:pt x="116" y="338"/>
                    <a:pt x="116" y="338"/>
                    <a:pt x="116" y="339"/>
                  </a:cubicBezTo>
                  <a:cubicBezTo>
                    <a:pt x="117" y="339"/>
                    <a:pt x="117" y="339"/>
                    <a:pt x="117" y="339"/>
                  </a:cubicBezTo>
                  <a:cubicBezTo>
                    <a:pt x="117" y="340"/>
                    <a:pt x="117" y="340"/>
                    <a:pt x="117" y="340"/>
                  </a:cubicBezTo>
                  <a:cubicBezTo>
                    <a:pt x="117" y="340"/>
                    <a:pt x="117" y="340"/>
                    <a:pt x="117" y="340"/>
                  </a:cubicBezTo>
                  <a:cubicBezTo>
                    <a:pt x="118" y="340"/>
                    <a:pt x="118" y="340"/>
                    <a:pt x="118" y="340"/>
                  </a:cubicBezTo>
                  <a:cubicBezTo>
                    <a:pt x="118" y="340"/>
                    <a:pt x="119" y="340"/>
                    <a:pt x="119" y="341"/>
                  </a:cubicBezTo>
                  <a:cubicBezTo>
                    <a:pt x="119" y="341"/>
                    <a:pt x="120" y="341"/>
                    <a:pt x="121" y="341"/>
                  </a:cubicBezTo>
                  <a:cubicBezTo>
                    <a:pt x="121" y="341"/>
                    <a:pt x="121" y="341"/>
                    <a:pt x="121" y="341"/>
                  </a:cubicBezTo>
                  <a:cubicBezTo>
                    <a:pt x="121" y="341"/>
                    <a:pt x="122" y="341"/>
                    <a:pt x="122" y="340"/>
                  </a:cubicBezTo>
                  <a:cubicBezTo>
                    <a:pt x="122" y="340"/>
                    <a:pt x="123" y="340"/>
                    <a:pt x="123" y="340"/>
                  </a:cubicBezTo>
                  <a:cubicBezTo>
                    <a:pt x="123" y="339"/>
                    <a:pt x="123" y="339"/>
                    <a:pt x="123" y="338"/>
                  </a:cubicBezTo>
                  <a:cubicBezTo>
                    <a:pt x="123" y="338"/>
                    <a:pt x="123" y="338"/>
                    <a:pt x="124" y="337"/>
                  </a:cubicBezTo>
                  <a:cubicBezTo>
                    <a:pt x="124" y="337"/>
                    <a:pt x="124" y="337"/>
                    <a:pt x="124" y="337"/>
                  </a:cubicBezTo>
                  <a:cubicBezTo>
                    <a:pt x="124" y="337"/>
                    <a:pt x="124" y="336"/>
                    <a:pt x="123" y="336"/>
                  </a:cubicBezTo>
                  <a:cubicBezTo>
                    <a:pt x="123" y="335"/>
                    <a:pt x="123" y="334"/>
                    <a:pt x="123" y="333"/>
                  </a:cubicBezTo>
                  <a:cubicBezTo>
                    <a:pt x="123" y="333"/>
                    <a:pt x="123" y="333"/>
                    <a:pt x="124" y="333"/>
                  </a:cubicBezTo>
                  <a:cubicBezTo>
                    <a:pt x="124" y="332"/>
                    <a:pt x="124" y="332"/>
                    <a:pt x="124" y="331"/>
                  </a:cubicBezTo>
                  <a:cubicBezTo>
                    <a:pt x="124" y="331"/>
                    <a:pt x="124" y="330"/>
                    <a:pt x="124" y="329"/>
                  </a:cubicBezTo>
                  <a:cubicBezTo>
                    <a:pt x="124" y="329"/>
                    <a:pt x="124" y="329"/>
                    <a:pt x="124" y="328"/>
                  </a:cubicBezTo>
                  <a:cubicBezTo>
                    <a:pt x="124" y="328"/>
                    <a:pt x="124" y="328"/>
                    <a:pt x="124" y="327"/>
                  </a:cubicBezTo>
                  <a:cubicBezTo>
                    <a:pt x="124" y="326"/>
                    <a:pt x="124" y="325"/>
                    <a:pt x="124" y="324"/>
                  </a:cubicBezTo>
                  <a:cubicBezTo>
                    <a:pt x="124" y="323"/>
                    <a:pt x="124" y="323"/>
                    <a:pt x="124" y="323"/>
                  </a:cubicBezTo>
                  <a:cubicBezTo>
                    <a:pt x="124" y="323"/>
                    <a:pt x="124" y="322"/>
                    <a:pt x="124" y="322"/>
                  </a:cubicBezTo>
                  <a:cubicBezTo>
                    <a:pt x="124" y="321"/>
                    <a:pt x="124" y="321"/>
                    <a:pt x="124" y="320"/>
                  </a:cubicBezTo>
                  <a:close/>
                  <a:moveTo>
                    <a:pt x="156" y="326"/>
                  </a:moveTo>
                  <a:cubicBezTo>
                    <a:pt x="156" y="325"/>
                    <a:pt x="156" y="325"/>
                    <a:pt x="155" y="325"/>
                  </a:cubicBezTo>
                  <a:cubicBezTo>
                    <a:pt x="155" y="325"/>
                    <a:pt x="154" y="325"/>
                    <a:pt x="154" y="325"/>
                  </a:cubicBezTo>
                  <a:cubicBezTo>
                    <a:pt x="153" y="325"/>
                    <a:pt x="152" y="325"/>
                    <a:pt x="152" y="325"/>
                  </a:cubicBezTo>
                  <a:cubicBezTo>
                    <a:pt x="152" y="325"/>
                    <a:pt x="151" y="325"/>
                    <a:pt x="151" y="325"/>
                  </a:cubicBezTo>
                  <a:cubicBezTo>
                    <a:pt x="151" y="325"/>
                    <a:pt x="151" y="325"/>
                    <a:pt x="151" y="325"/>
                  </a:cubicBezTo>
                  <a:cubicBezTo>
                    <a:pt x="151" y="324"/>
                    <a:pt x="151" y="324"/>
                    <a:pt x="151" y="324"/>
                  </a:cubicBezTo>
                  <a:cubicBezTo>
                    <a:pt x="151" y="323"/>
                    <a:pt x="151" y="323"/>
                    <a:pt x="151" y="323"/>
                  </a:cubicBezTo>
                  <a:cubicBezTo>
                    <a:pt x="151" y="323"/>
                    <a:pt x="152" y="323"/>
                    <a:pt x="152" y="323"/>
                  </a:cubicBezTo>
                  <a:cubicBezTo>
                    <a:pt x="152" y="323"/>
                    <a:pt x="152" y="323"/>
                    <a:pt x="152" y="323"/>
                  </a:cubicBezTo>
                  <a:cubicBezTo>
                    <a:pt x="153" y="323"/>
                    <a:pt x="153" y="323"/>
                    <a:pt x="153" y="323"/>
                  </a:cubicBezTo>
                  <a:cubicBezTo>
                    <a:pt x="153" y="323"/>
                    <a:pt x="154" y="323"/>
                    <a:pt x="154" y="323"/>
                  </a:cubicBezTo>
                  <a:cubicBezTo>
                    <a:pt x="154" y="323"/>
                    <a:pt x="154" y="323"/>
                    <a:pt x="155" y="323"/>
                  </a:cubicBezTo>
                  <a:cubicBezTo>
                    <a:pt x="155" y="323"/>
                    <a:pt x="155" y="322"/>
                    <a:pt x="155" y="322"/>
                  </a:cubicBezTo>
                  <a:cubicBezTo>
                    <a:pt x="155" y="322"/>
                    <a:pt x="155" y="322"/>
                    <a:pt x="155" y="321"/>
                  </a:cubicBezTo>
                  <a:cubicBezTo>
                    <a:pt x="155" y="321"/>
                    <a:pt x="155" y="321"/>
                    <a:pt x="154" y="321"/>
                  </a:cubicBezTo>
                  <a:cubicBezTo>
                    <a:pt x="154" y="321"/>
                    <a:pt x="154" y="321"/>
                    <a:pt x="153" y="321"/>
                  </a:cubicBezTo>
                  <a:cubicBezTo>
                    <a:pt x="153" y="321"/>
                    <a:pt x="153" y="321"/>
                    <a:pt x="153" y="321"/>
                  </a:cubicBezTo>
                  <a:cubicBezTo>
                    <a:pt x="153" y="321"/>
                    <a:pt x="152" y="321"/>
                    <a:pt x="152" y="321"/>
                  </a:cubicBezTo>
                  <a:cubicBezTo>
                    <a:pt x="152" y="321"/>
                    <a:pt x="151" y="321"/>
                    <a:pt x="151" y="320"/>
                  </a:cubicBezTo>
                  <a:cubicBezTo>
                    <a:pt x="151" y="320"/>
                    <a:pt x="151" y="320"/>
                    <a:pt x="151" y="319"/>
                  </a:cubicBezTo>
                  <a:cubicBezTo>
                    <a:pt x="152" y="319"/>
                    <a:pt x="152" y="318"/>
                    <a:pt x="152" y="318"/>
                  </a:cubicBezTo>
                  <a:cubicBezTo>
                    <a:pt x="152" y="317"/>
                    <a:pt x="151" y="317"/>
                    <a:pt x="151" y="317"/>
                  </a:cubicBezTo>
                  <a:cubicBezTo>
                    <a:pt x="152" y="316"/>
                    <a:pt x="152" y="316"/>
                    <a:pt x="152" y="315"/>
                  </a:cubicBezTo>
                  <a:cubicBezTo>
                    <a:pt x="152" y="315"/>
                    <a:pt x="152" y="314"/>
                    <a:pt x="151" y="314"/>
                  </a:cubicBezTo>
                  <a:cubicBezTo>
                    <a:pt x="151" y="314"/>
                    <a:pt x="151" y="314"/>
                    <a:pt x="151" y="314"/>
                  </a:cubicBezTo>
                  <a:cubicBezTo>
                    <a:pt x="151" y="314"/>
                    <a:pt x="150" y="313"/>
                    <a:pt x="150" y="314"/>
                  </a:cubicBezTo>
                  <a:cubicBezTo>
                    <a:pt x="150" y="314"/>
                    <a:pt x="150" y="314"/>
                    <a:pt x="150" y="314"/>
                  </a:cubicBezTo>
                  <a:cubicBezTo>
                    <a:pt x="149" y="314"/>
                    <a:pt x="149" y="315"/>
                    <a:pt x="149" y="315"/>
                  </a:cubicBezTo>
                  <a:cubicBezTo>
                    <a:pt x="149" y="316"/>
                    <a:pt x="149" y="316"/>
                    <a:pt x="150" y="317"/>
                  </a:cubicBezTo>
                  <a:cubicBezTo>
                    <a:pt x="150" y="317"/>
                    <a:pt x="150" y="317"/>
                    <a:pt x="150" y="317"/>
                  </a:cubicBezTo>
                  <a:cubicBezTo>
                    <a:pt x="150" y="317"/>
                    <a:pt x="150" y="317"/>
                    <a:pt x="150" y="317"/>
                  </a:cubicBezTo>
                  <a:cubicBezTo>
                    <a:pt x="149" y="317"/>
                    <a:pt x="149" y="318"/>
                    <a:pt x="149" y="318"/>
                  </a:cubicBezTo>
                  <a:cubicBezTo>
                    <a:pt x="149" y="318"/>
                    <a:pt x="149" y="319"/>
                    <a:pt x="149" y="319"/>
                  </a:cubicBezTo>
                  <a:cubicBezTo>
                    <a:pt x="149" y="319"/>
                    <a:pt x="149" y="319"/>
                    <a:pt x="149" y="320"/>
                  </a:cubicBezTo>
                  <a:cubicBezTo>
                    <a:pt x="149" y="320"/>
                    <a:pt x="149" y="320"/>
                    <a:pt x="149" y="321"/>
                  </a:cubicBezTo>
                  <a:cubicBezTo>
                    <a:pt x="149" y="321"/>
                    <a:pt x="149" y="321"/>
                    <a:pt x="148" y="321"/>
                  </a:cubicBezTo>
                  <a:cubicBezTo>
                    <a:pt x="148" y="321"/>
                    <a:pt x="148" y="321"/>
                    <a:pt x="147" y="321"/>
                  </a:cubicBezTo>
                  <a:cubicBezTo>
                    <a:pt x="147" y="321"/>
                    <a:pt x="147" y="321"/>
                    <a:pt x="147" y="321"/>
                  </a:cubicBezTo>
                  <a:cubicBezTo>
                    <a:pt x="147" y="321"/>
                    <a:pt x="146" y="321"/>
                    <a:pt x="146" y="321"/>
                  </a:cubicBezTo>
                  <a:cubicBezTo>
                    <a:pt x="145" y="321"/>
                    <a:pt x="145" y="321"/>
                    <a:pt x="145" y="322"/>
                  </a:cubicBezTo>
                  <a:cubicBezTo>
                    <a:pt x="144" y="322"/>
                    <a:pt x="144" y="322"/>
                    <a:pt x="144" y="323"/>
                  </a:cubicBezTo>
                  <a:cubicBezTo>
                    <a:pt x="144" y="323"/>
                    <a:pt x="144" y="323"/>
                    <a:pt x="144" y="323"/>
                  </a:cubicBezTo>
                  <a:cubicBezTo>
                    <a:pt x="144" y="324"/>
                    <a:pt x="144" y="324"/>
                    <a:pt x="145" y="324"/>
                  </a:cubicBezTo>
                  <a:cubicBezTo>
                    <a:pt x="145" y="324"/>
                    <a:pt x="145" y="324"/>
                    <a:pt x="145" y="324"/>
                  </a:cubicBezTo>
                  <a:cubicBezTo>
                    <a:pt x="146" y="324"/>
                    <a:pt x="146" y="324"/>
                    <a:pt x="146" y="324"/>
                  </a:cubicBezTo>
                  <a:cubicBezTo>
                    <a:pt x="146" y="323"/>
                    <a:pt x="147" y="323"/>
                    <a:pt x="148" y="324"/>
                  </a:cubicBezTo>
                  <a:cubicBezTo>
                    <a:pt x="148" y="324"/>
                    <a:pt x="148" y="324"/>
                    <a:pt x="148" y="325"/>
                  </a:cubicBezTo>
                  <a:cubicBezTo>
                    <a:pt x="148" y="325"/>
                    <a:pt x="148" y="326"/>
                    <a:pt x="148" y="326"/>
                  </a:cubicBezTo>
                  <a:cubicBezTo>
                    <a:pt x="147" y="326"/>
                    <a:pt x="147" y="326"/>
                    <a:pt x="147" y="326"/>
                  </a:cubicBezTo>
                  <a:cubicBezTo>
                    <a:pt x="147" y="326"/>
                    <a:pt x="147" y="326"/>
                    <a:pt x="146" y="326"/>
                  </a:cubicBezTo>
                  <a:cubicBezTo>
                    <a:pt x="146" y="326"/>
                    <a:pt x="145" y="326"/>
                    <a:pt x="144" y="326"/>
                  </a:cubicBezTo>
                  <a:cubicBezTo>
                    <a:pt x="144" y="326"/>
                    <a:pt x="144" y="326"/>
                    <a:pt x="144" y="326"/>
                  </a:cubicBezTo>
                  <a:cubicBezTo>
                    <a:pt x="144" y="326"/>
                    <a:pt x="144" y="326"/>
                    <a:pt x="144" y="327"/>
                  </a:cubicBezTo>
                  <a:cubicBezTo>
                    <a:pt x="144" y="327"/>
                    <a:pt x="144" y="327"/>
                    <a:pt x="144" y="327"/>
                  </a:cubicBezTo>
                  <a:cubicBezTo>
                    <a:pt x="144" y="327"/>
                    <a:pt x="144" y="327"/>
                    <a:pt x="144" y="327"/>
                  </a:cubicBezTo>
                  <a:cubicBezTo>
                    <a:pt x="144" y="328"/>
                    <a:pt x="144" y="328"/>
                    <a:pt x="144" y="328"/>
                  </a:cubicBezTo>
                  <a:cubicBezTo>
                    <a:pt x="143" y="328"/>
                    <a:pt x="143" y="328"/>
                    <a:pt x="143" y="329"/>
                  </a:cubicBezTo>
                  <a:cubicBezTo>
                    <a:pt x="143" y="329"/>
                    <a:pt x="143" y="329"/>
                    <a:pt x="143" y="329"/>
                  </a:cubicBezTo>
                  <a:cubicBezTo>
                    <a:pt x="143" y="329"/>
                    <a:pt x="142" y="329"/>
                    <a:pt x="142" y="329"/>
                  </a:cubicBezTo>
                  <a:cubicBezTo>
                    <a:pt x="142" y="330"/>
                    <a:pt x="142" y="330"/>
                    <a:pt x="142" y="330"/>
                  </a:cubicBezTo>
                  <a:cubicBezTo>
                    <a:pt x="142" y="330"/>
                    <a:pt x="142" y="330"/>
                    <a:pt x="141" y="330"/>
                  </a:cubicBezTo>
                  <a:cubicBezTo>
                    <a:pt x="141" y="330"/>
                    <a:pt x="141" y="330"/>
                    <a:pt x="141" y="329"/>
                  </a:cubicBezTo>
                  <a:cubicBezTo>
                    <a:pt x="141" y="329"/>
                    <a:pt x="141" y="329"/>
                    <a:pt x="141" y="329"/>
                  </a:cubicBezTo>
                  <a:cubicBezTo>
                    <a:pt x="141" y="328"/>
                    <a:pt x="141" y="328"/>
                    <a:pt x="141" y="328"/>
                  </a:cubicBezTo>
                  <a:cubicBezTo>
                    <a:pt x="142" y="328"/>
                    <a:pt x="142" y="327"/>
                    <a:pt x="143" y="326"/>
                  </a:cubicBezTo>
                  <a:cubicBezTo>
                    <a:pt x="143" y="326"/>
                    <a:pt x="143" y="325"/>
                    <a:pt x="143" y="325"/>
                  </a:cubicBezTo>
                  <a:cubicBezTo>
                    <a:pt x="143" y="325"/>
                    <a:pt x="142" y="325"/>
                    <a:pt x="142" y="325"/>
                  </a:cubicBezTo>
                  <a:cubicBezTo>
                    <a:pt x="142" y="324"/>
                    <a:pt x="142" y="324"/>
                    <a:pt x="141" y="324"/>
                  </a:cubicBezTo>
                  <a:cubicBezTo>
                    <a:pt x="141" y="323"/>
                    <a:pt x="141" y="323"/>
                    <a:pt x="141" y="323"/>
                  </a:cubicBezTo>
                  <a:cubicBezTo>
                    <a:pt x="141" y="323"/>
                    <a:pt x="141" y="323"/>
                    <a:pt x="141" y="322"/>
                  </a:cubicBezTo>
                  <a:cubicBezTo>
                    <a:pt x="141" y="322"/>
                    <a:pt x="141" y="322"/>
                    <a:pt x="141" y="322"/>
                  </a:cubicBezTo>
                  <a:cubicBezTo>
                    <a:pt x="141" y="322"/>
                    <a:pt x="142" y="322"/>
                    <a:pt x="142" y="321"/>
                  </a:cubicBezTo>
                  <a:cubicBezTo>
                    <a:pt x="142" y="321"/>
                    <a:pt x="142" y="321"/>
                    <a:pt x="142" y="320"/>
                  </a:cubicBezTo>
                  <a:cubicBezTo>
                    <a:pt x="142" y="320"/>
                    <a:pt x="143" y="320"/>
                    <a:pt x="143" y="320"/>
                  </a:cubicBezTo>
                  <a:cubicBezTo>
                    <a:pt x="143" y="319"/>
                    <a:pt x="143" y="319"/>
                    <a:pt x="143" y="319"/>
                  </a:cubicBezTo>
                  <a:cubicBezTo>
                    <a:pt x="144" y="319"/>
                    <a:pt x="144" y="319"/>
                    <a:pt x="144" y="319"/>
                  </a:cubicBezTo>
                  <a:cubicBezTo>
                    <a:pt x="144" y="318"/>
                    <a:pt x="144" y="318"/>
                    <a:pt x="144" y="318"/>
                  </a:cubicBezTo>
                  <a:cubicBezTo>
                    <a:pt x="145" y="318"/>
                    <a:pt x="145" y="318"/>
                    <a:pt x="145" y="318"/>
                  </a:cubicBezTo>
                  <a:cubicBezTo>
                    <a:pt x="145" y="317"/>
                    <a:pt x="145" y="317"/>
                    <a:pt x="145" y="317"/>
                  </a:cubicBezTo>
                  <a:cubicBezTo>
                    <a:pt x="145" y="316"/>
                    <a:pt x="145" y="316"/>
                    <a:pt x="144" y="315"/>
                  </a:cubicBezTo>
                  <a:cubicBezTo>
                    <a:pt x="144" y="315"/>
                    <a:pt x="144" y="315"/>
                    <a:pt x="144" y="315"/>
                  </a:cubicBezTo>
                  <a:cubicBezTo>
                    <a:pt x="143" y="315"/>
                    <a:pt x="143" y="315"/>
                    <a:pt x="143" y="315"/>
                  </a:cubicBezTo>
                  <a:cubicBezTo>
                    <a:pt x="143" y="315"/>
                    <a:pt x="143" y="315"/>
                    <a:pt x="143" y="315"/>
                  </a:cubicBezTo>
                  <a:cubicBezTo>
                    <a:pt x="142" y="315"/>
                    <a:pt x="142" y="315"/>
                    <a:pt x="142" y="315"/>
                  </a:cubicBezTo>
                  <a:cubicBezTo>
                    <a:pt x="142" y="316"/>
                    <a:pt x="142" y="316"/>
                    <a:pt x="142" y="316"/>
                  </a:cubicBezTo>
                  <a:cubicBezTo>
                    <a:pt x="141" y="316"/>
                    <a:pt x="141" y="316"/>
                    <a:pt x="141" y="317"/>
                  </a:cubicBezTo>
                  <a:cubicBezTo>
                    <a:pt x="141" y="317"/>
                    <a:pt x="140" y="317"/>
                    <a:pt x="140" y="318"/>
                  </a:cubicBezTo>
                  <a:cubicBezTo>
                    <a:pt x="139" y="318"/>
                    <a:pt x="139" y="319"/>
                    <a:pt x="138" y="319"/>
                  </a:cubicBezTo>
                  <a:cubicBezTo>
                    <a:pt x="138" y="319"/>
                    <a:pt x="138" y="319"/>
                    <a:pt x="138" y="320"/>
                  </a:cubicBezTo>
                  <a:cubicBezTo>
                    <a:pt x="138" y="320"/>
                    <a:pt x="138" y="320"/>
                    <a:pt x="138" y="320"/>
                  </a:cubicBezTo>
                  <a:cubicBezTo>
                    <a:pt x="137" y="321"/>
                    <a:pt x="137" y="321"/>
                    <a:pt x="136" y="322"/>
                  </a:cubicBezTo>
                  <a:cubicBezTo>
                    <a:pt x="136" y="322"/>
                    <a:pt x="136" y="322"/>
                    <a:pt x="136" y="323"/>
                  </a:cubicBezTo>
                  <a:cubicBezTo>
                    <a:pt x="136" y="323"/>
                    <a:pt x="136" y="323"/>
                    <a:pt x="136" y="323"/>
                  </a:cubicBezTo>
                  <a:cubicBezTo>
                    <a:pt x="136" y="324"/>
                    <a:pt x="136" y="325"/>
                    <a:pt x="137" y="325"/>
                  </a:cubicBezTo>
                  <a:cubicBezTo>
                    <a:pt x="137" y="325"/>
                    <a:pt x="138" y="325"/>
                    <a:pt x="138" y="325"/>
                  </a:cubicBezTo>
                  <a:cubicBezTo>
                    <a:pt x="138" y="326"/>
                    <a:pt x="138" y="326"/>
                    <a:pt x="138" y="326"/>
                  </a:cubicBezTo>
                  <a:cubicBezTo>
                    <a:pt x="139" y="326"/>
                    <a:pt x="139" y="326"/>
                    <a:pt x="138" y="327"/>
                  </a:cubicBezTo>
                  <a:cubicBezTo>
                    <a:pt x="138" y="327"/>
                    <a:pt x="138" y="327"/>
                    <a:pt x="138" y="327"/>
                  </a:cubicBezTo>
                  <a:cubicBezTo>
                    <a:pt x="138" y="327"/>
                    <a:pt x="138" y="327"/>
                    <a:pt x="137" y="327"/>
                  </a:cubicBezTo>
                  <a:cubicBezTo>
                    <a:pt x="137" y="328"/>
                    <a:pt x="137" y="328"/>
                    <a:pt x="137" y="328"/>
                  </a:cubicBezTo>
                  <a:cubicBezTo>
                    <a:pt x="137" y="328"/>
                    <a:pt x="137" y="329"/>
                    <a:pt x="137" y="329"/>
                  </a:cubicBezTo>
                  <a:cubicBezTo>
                    <a:pt x="137" y="329"/>
                    <a:pt x="137" y="329"/>
                    <a:pt x="137" y="330"/>
                  </a:cubicBezTo>
                  <a:cubicBezTo>
                    <a:pt x="137" y="330"/>
                    <a:pt x="137" y="330"/>
                    <a:pt x="137" y="330"/>
                  </a:cubicBezTo>
                  <a:cubicBezTo>
                    <a:pt x="137" y="330"/>
                    <a:pt x="137" y="331"/>
                    <a:pt x="138" y="331"/>
                  </a:cubicBezTo>
                  <a:cubicBezTo>
                    <a:pt x="138" y="331"/>
                    <a:pt x="139" y="331"/>
                    <a:pt x="139" y="331"/>
                  </a:cubicBezTo>
                  <a:cubicBezTo>
                    <a:pt x="139" y="331"/>
                    <a:pt x="139" y="331"/>
                    <a:pt x="139" y="331"/>
                  </a:cubicBezTo>
                  <a:cubicBezTo>
                    <a:pt x="139" y="331"/>
                    <a:pt x="139" y="332"/>
                    <a:pt x="139" y="332"/>
                  </a:cubicBezTo>
                  <a:cubicBezTo>
                    <a:pt x="139" y="332"/>
                    <a:pt x="139" y="332"/>
                    <a:pt x="139" y="333"/>
                  </a:cubicBezTo>
                  <a:cubicBezTo>
                    <a:pt x="139" y="333"/>
                    <a:pt x="138" y="334"/>
                    <a:pt x="138" y="335"/>
                  </a:cubicBezTo>
                  <a:cubicBezTo>
                    <a:pt x="138" y="335"/>
                    <a:pt x="138" y="335"/>
                    <a:pt x="138" y="335"/>
                  </a:cubicBezTo>
                  <a:cubicBezTo>
                    <a:pt x="138" y="335"/>
                    <a:pt x="138" y="335"/>
                    <a:pt x="137" y="336"/>
                  </a:cubicBezTo>
                  <a:cubicBezTo>
                    <a:pt x="137" y="336"/>
                    <a:pt x="137" y="336"/>
                    <a:pt x="137" y="336"/>
                  </a:cubicBezTo>
                  <a:cubicBezTo>
                    <a:pt x="137" y="337"/>
                    <a:pt x="136" y="337"/>
                    <a:pt x="137" y="337"/>
                  </a:cubicBezTo>
                  <a:cubicBezTo>
                    <a:pt x="137" y="337"/>
                    <a:pt x="137" y="337"/>
                    <a:pt x="137" y="338"/>
                  </a:cubicBezTo>
                  <a:cubicBezTo>
                    <a:pt x="137" y="338"/>
                    <a:pt x="137" y="338"/>
                    <a:pt x="137" y="338"/>
                  </a:cubicBezTo>
                  <a:cubicBezTo>
                    <a:pt x="136" y="338"/>
                    <a:pt x="137" y="338"/>
                    <a:pt x="137" y="338"/>
                  </a:cubicBezTo>
                  <a:cubicBezTo>
                    <a:pt x="137" y="338"/>
                    <a:pt x="138" y="338"/>
                    <a:pt x="138" y="338"/>
                  </a:cubicBezTo>
                  <a:cubicBezTo>
                    <a:pt x="138" y="338"/>
                    <a:pt x="139" y="338"/>
                    <a:pt x="139" y="338"/>
                  </a:cubicBezTo>
                  <a:cubicBezTo>
                    <a:pt x="139" y="338"/>
                    <a:pt x="139" y="337"/>
                    <a:pt x="139" y="337"/>
                  </a:cubicBezTo>
                  <a:cubicBezTo>
                    <a:pt x="140" y="337"/>
                    <a:pt x="140" y="337"/>
                    <a:pt x="140" y="337"/>
                  </a:cubicBezTo>
                  <a:cubicBezTo>
                    <a:pt x="141" y="336"/>
                    <a:pt x="141" y="336"/>
                    <a:pt x="141" y="335"/>
                  </a:cubicBezTo>
                  <a:cubicBezTo>
                    <a:pt x="141" y="335"/>
                    <a:pt x="141" y="335"/>
                    <a:pt x="141" y="335"/>
                  </a:cubicBezTo>
                  <a:cubicBezTo>
                    <a:pt x="141" y="335"/>
                    <a:pt x="141" y="335"/>
                    <a:pt x="141" y="335"/>
                  </a:cubicBezTo>
                  <a:cubicBezTo>
                    <a:pt x="141" y="334"/>
                    <a:pt x="142" y="334"/>
                    <a:pt x="142" y="333"/>
                  </a:cubicBezTo>
                  <a:cubicBezTo>
                    <a:pt x="142" y="333"/>
                    <a:pt x="142" y="333"/>
                    <a:pt x="143" y="333"/>
                  </a:cubicBezTo>
                  <a:cubicBezTo>
                    <a:pt x="143" y="333"/>
                    <a:pt x="143" y="333"/>
                    <a:pt x="144" y="333"/>
                  </a:cubicBezTo>
                  <a:cubicBezTo>
                    <a:pt x="144" y="333"/>
                    <a:pt x="144" y="334"/>
                    <a:pt x="144" y="334"/>
                  </a:cubicBezTo>
                  <a:cubicBezTo>
                    <a:pt x="144" y="334"/>
                    <a:pt x="144" y="334"/>
                    <a:pt x="144" y="335"/>
                  </a:cubicBezTo>
                  <a:cubicBezTo>
                    <a:pt x="144" y="335"/>
                    <a:pt x="144" y="335"/>
                    <a:pt x="144" y="335"/>
                  </a:cubicBezTo>
                  <a:cubicBezTo>
                    <a:pt x="144" y="335"/>
                    <a:pt x="144" y="336"/>
                    <a:pt x="144" y="336"/>
                  </a:cubicBezTo>
                  <a:cubicBezTo>
                    <a:pt x="144" y="336"/>
                    <a:pt x="144" y="337"/>
                    <a:pt x="144" y="337"/>
                  </a:cubicBezTo>
                  <a:cubicBezTo>
                    <a:pt x="144" y="337"/>
                    <a:pt x="145" y="337"/>
                    <a:pt x="145" y="337"/>
                  </a:cubicBezTo>
                  <a:cubicBezTo>
                    <a:pt x="145" y="337"/>
                    <a:pt x="145" y="337"/>
                    <a:pt x="146" y="337"/>
                  </a:cubicBezTo>
                  <a:cubicBezTo>
                    <a:pt x="146" y="337"/>
                    <a:pt x="146" y="337"/>
                    <a:pt x="146" y="337"/>
                  </a:cubicBezTo>
                  <a:cubicBezTo>
                    <a:pt x="146" y="337"/>
                    <a:pt x="146" y="336"/>
                    <a:pt x="147" y="337"/>
                  </a:cubicBezTo>
                  <a:cubicBezTo>
                    <a:pt x="147" y="337"/>
                    <a:pt x="147" y="337"/>
                    <a:pt x="148" y="337"/>
                  </a:cubicBezTo>
                  <a:cubicBezTo>
                    <a:pt x="148" y="337"/>
                    <a:pt x="148" y="337"/>
                    <a:pt x="148" y="337"/>
                  </a:cubicBezTo>
                  <a:cubicBezTo>
                    <a:pt x="148" y="337"/>
                    <a:pt x="149" y="337"/>
                    <a:pt x="149" y="337"/>
                  </a:cubicBezTo>
                  <a:cubicBezTo>
                    <a:pt x="149" y="337"/>
                    <a:pt x="150" y="337"/>
                    <a:pt x="150" y="337"/>
                  </a:cubicBezTo>
                  <a:cubicBezTo>
                    <a:pt x="151" y="337"/>
                    <a:pt x="151" y="337"/>
                    <a:pt x="151" y="337"/>
                  </a:cubicBezTo>
                  <a:cubicBezTo>
                    <a:pt x="152" y="337"/>
                    <a:pt x="152" y="337"/>
                    <a:pt x="152" y="337"/>
                  </a:cubicBezTo>
                  <a:cubicBezTo>
                    <a:pt x="152" y="337"/>
                    <a:pt x="153" y="337"/>
                    <a:pt x="153" y="337"/>
                  </a:cubicBezTo>
                  <a:cubicBezTo>
                    <a:pt x="154" y="337"/>
                    <a:pt x="154" y="337"/>
                    <a:pt x="154" y="337"/>
                  </a:cubicBezTo>
                  <a:cubicBezTo>
                    <a:pt x="154" y="336"/>
                    <a:pt x="154" y="336"/>
                    <a:pt x="155" y="336"/>
                  </a:cubicBezTo>
                  <a:cubicBezTo>
                    <a:pt x="155" y="336"/>
                    <a:pt x="155" y="336"/>
                    <a:pt x="155" y="335"/>
                  </a:cubicBezTo>
                  <a:cubicBezTo>
                    <a:pt x="155" y="335"/>
                    <a:pt x="155" y="335"/>
                    <a:pt x="155" y="335"/>
                  </a:cubicBezTo>
                  <a:cubicBezTo>
                    <a:pt x="155" y="334"/>
                    <a:pt x="155" y="332"/>
                    <a:pt x="155" y="331"/>
                  </a:cubicBezTo>
                  <a:cubicBezTo>
                    <a:pt x="155" y="331"/>
                    <a:pt x="155" y="331"/>
                    <a:pt x="155" y="331"/>
                  </a:cubicBezTo>
                  <a:cubicBezTo>
                    <a:pt x="156" y="331"/>
                    <a:pt x="155" y="330"/>
                    <a:pt x="155" y="330"/>
                  </a:cubicBezTo>
                  <a:cubicBezTo>
                    <a:pt x="155" y="330"/>
                    <a:pt x="154" y="330"/>
                    <a:pt x="154" y="330"/>
                  </a:cubicBezTo>
                  <a:cubicBezTo>
                    <a:pt x="153" y="330"/>
                    <a:pt x="152" y="330"/>
                    <a:pt x="152" y="330"/>
                  </a:cubicBezTo>
                  <a:cubicBezTo>
                    <a:pt x="151" y="330"/>
                    <a:pt x="151" y="330"/>
                    <a:pt x="151" y="330"/>
                  </a:cubicBezTo>
                  <a:cubicBezTo>
                    <a:pt x="151" y="330"/>
                    <a:pt x="150" y="329"/>
                    <a:pt x="151" y="329"/>
                  </a:cubicBezTo>
                  <a:cubicBezTo>
                    <a:pt x="151" y="329"/>
                    <a:pt x="151" y="329"/>
                    <a:pt x="151" y="328"/>
                  </a:cubicBezTo>
                  <a:cubicBezTo>
                    <a:pt x="151" y="328"/>
                    <a:pt x="151" y="328"/>
                    <a:pt x="152" y="328"/>
                  </a:cubicBezTo>
                  <a:cubicBezTo>
                    <a:pt x="152" y="328"/>
                    <a:pt x="152" y="328"/>
                    <a:pt x="152" y="328"/>
                  </a:cubicBezTo>
                  <a:cubicBezTo>
                    <a:pt x="153" y="327"/>
                    <a:pt x="153" y="327"/>
                    <a:pt x="154" y="327"/>
                  </a:cubicBezTo>
                  <a:cubicBezTo>
                    <a:pt x="154" y="327"/>
                    <a:pt x="154" y="327"/>
                    <a:pt x="155" y="327"/>
                  </a:cubicBezTo>
                  <a:cubicBezTo>
                    <a:pt x="155" y="327"/>
                    <a:pt x="155" y="327"/>
                    <a:pt x="155" y="327"/>
                  </a:cubicBezTo>
                  <a:cubicBezTo>
                    <a:pt x="155" y="327"/>
                    <a:pt x="156" y="327"/>
                    <a:pt x="156" y="327"/>
                  </a:cubicBezTo>
                  <a:cubicBezTo>
                    <a:pt x="156" y="326"/>
                    <a:pt x="156" y="326"/>
                    <a:pt x="156" y="326"/>
                  </a:cubicBezTo>
                  <a:close/>
                  <a:moveTo>
                    <a:pt x="205" y="335"/>
                  </a:moveTo>
                  <a:cubicBezTo>
                    <a:pt x="205" y="335"/>
                    <a:pt x="204" y="334"/>
                    <a:pt x="204" y="334"/>
                  </a:cubicBezTo>
                  <a:cubicBezTo>
                    <a:pt x="203" y="334"/>
                    <a:pt x="203" y="333"/>
                    <a:pt x="202" y="333"/>
                  </a:cubicBezTo>
                  <a:cubicBezTo>
                    <a:pt x="202" y="333"/>
                    <a:pt x="202" y="332"/>
                    <a:pt x="201" y="332"/>
                  </a:cubicBezTo>
                  <a:cubicBezTo>
                    <a:pt x="201" y="332"/>
                    <a:pt x="201" y="331"/>
                    <a:pt x="200" y="331"/>
                  </a:cubicBezTo>
                  <a:cubicBezTo>
                    <a:pt x="200" y="331"/>
                    <a:pt x="200" y="331"/>
                    <a:pt x="200" y="331"/>
                  </a:cubicBezTo>
                  <a:cubicBezTo>
                    <a:pt x="200" y="331"/>
                    <a:pt x="200" y="331"/>
                    <a:pt x="200" y="330"/>
                  </a:cubicBezTo>
                  <a:cubicBezTo>
                    <a:pt x="200" y="330"/>
                    <a:pt x="200" y="330"/>
                    <a:pt x="200" y="329"/>
                  </a:cubicBezTo>
                  <a:cubicBezTo>
                    <a:pt x="200" y="329"/>
                    <a:pt x="200" y="329"/>
                    <a:pt x="201" y="328"/>
                  </a:cubicBezTo>
                  <a:cubicBezTo>
                    <a:pt x="201" y="328"/>
                    <a:pt x="201" y="328"/>
                    <a:pt x="201" y="328"/>
                  </a:cubicBezTo>
                  <a:cubicBezTo>
                    <a:pt x="201" y="327"/>
                    <a:pt x="201" y="327"/>
                    <a:pt x="201" y="327"/>
                  </a:cubicBezTo>
                  <a:cubicBezTo>
                    <a:pt x="201" y="327"/>
                    <a:pt x="201" y="326"/>
                    <a:pt x="201" y="326"/>
                  </a:cubicBezTo>
                  <a:cubicBezTo>
                    <a:pt x="201" y="326"/>
                    <a:pt x="201" y="326"/>
                    <a:pt x="201" y="326"/>
                  </a:cubicBezTo>
                  <a:cubicBezTo>
                    <a:pt x="202" y="325"/>
                    <a:pt x="203" y="324"/>
                    <a:pt x="203" y="324"/>
                  </a:cubicBezTo>
                  <a:cubicBezTo>
                    <a:pt x="204" y="324"/>
                    <a:pt x="204" y="324"/>
                    <a:pt x="204" y="323"/>
                  </a:cubicBezTo>
                  <a:cubicBezTo>
                    <a:pt x="203" y="323"/>
                    <a:pt x="203" y="323"/>
                    <a:pt x="203" y="322"/>
                  </a:cubicBezTo>
                  <a:cubicBezTo>
                    <a:pt x="203" y="322"/>
                    <a:pt x="202" y="322"/>
                    <a:pt x="202" y="322"/>
                  </a:cubicBezTo>
                  <a:cubicBezTo>
                    <a:pt x="202" y="322"/>
                    <a:pt x="202" y="322"/>
                    <a:pt x="202" y="322"/>
                  </a:cubicBezTo>
                  <a:cubicBezTo>
                    <a:pt x="201" y="322"/>
                    <a:pt x="201" y="322"/>
                    <a:pt x="201" y="322"/>
                  </a:cubicBezTo>
                  <a:cubicBezTo>
                    <a:pt x="201" y="321"/>
                    <a:pt x="201" y="321"/>
                    <a:pt x="201" y="320"/>
                  </a:cubicBezTo>
                  <a:cubicBezTo>
                    <a:pt x="201" y="320"/>
                    <a:pt x="201" y="320"/>
                    <a:pt x="201" y="319"/>
                  </a:cubicBezTo>
                  <a:cubicBezTo>
                    <a:pt x="201" y="319"/>
                    <a:pt x="201" y="318"/>
                    <a:pt x="201" y="318"/>
                  </a:cubicBezTo>
                  <a:cubicBezTo>
                    <a:pt x="201" y="318"/>
                    <a:pt x="201" y="317"/>
                    <a:pt x="201" y="317"/>
                  </a:cubicBezTo>
                  <a:cubicBezTo>
                    <a:pt x="201" y="316"/>
                    <a:pt x="201" y="316"/>
                    <a:pt x="201" y="315"/>
                  </a:cubicBezTo>
                  <a:cubicBezTo>
                    <a:pt x="201" y="315"/>
                    <a:pt x="201" y="315"/>
                    <a:pt x="201" y="314"/>
                  </a:cubicBezTo>
                  <a:cubicBezTo>
                    <a:pt x="201" y="314"/>
                    <a:pt x="201" y="314"/>
                    <a:pt x="201" y="314"/>
                  </a:cubicBezTo>
                  <a:cubicBezTo>
                    <a:pt x="201" y="314"/>
                    <a:pt x="201" y="314"/>
                    <a:pt x="200" y="314"/>
                  </a:cubicBezTo>
                  <a:cubicBezTo>
                    <a:pt x="200" y="314"/>
                    <a:pt x="200" y="314"/>
                    <a:pt x="200" y="314"/>
                  </a:cubicBezTo>
                  <a:cubicBezTo>
                    <a:pt x="200" y="314"/>
                    <a:pt x="199" y="314"/>
                    <a:pt x="199" y="315"/>
                  </a:cubicBezTo>
                  <a:cubicBezTo>
                    <a:pt x="199" y="315"/>
                    <a:pt x="199" y="315"/>
                    <a:pt x="199" y="315"/>
                  </a:cubicBezTo>
                  <a:cubicBezTo>
                    <a:pt x="199" y="315"/>
                    <a:pt x="199" y="315"/>
                    <a:pt x="199" y="316"/>
                  </a:cubicBezTo>
                  <a:cubicBezTo>
                    <a:pt x="199" y="316"/>
                    <a:pt x="199" y="316"/>
                    <a:pt x="199" y="316"/>
                  </a:cubicBezTo>
                  <a:cubicBezTo>
                    <a:pt x="199" y="317"/>
                    <a:pt x="199" y="317"/>
                    <a:pt x="199" y="317"/>
                  </a:cubicBezTo>
                  <a:cubicBezTo>
                    <a:pt x="199" y="317"/>
                    <a:pt x="199" y="317"/>
                    <a:pt x="199" y="318"/>
                  </a:cubicBezTo>
                  <a:cubicBezTo>
                    <a:pt x="199" y="318"/>
                    <a:pt x="199" y="318"/>
                    <a:pt x="199" y="319"/>
                  </a:cubicBezTo>
                  <a:cubicBezTo>
                    <a:pt x="199" y="319"/>
                    <a:pt x="199" y="319"/>
                    <a:pt x="199" y="319"/>
                  </a:cubicBezTo>
                  <a:cubicBezTo>
                    <a:pt x="199" y="320"/>
                    <a:pt x="199" y="320"/>
                    <a:pt x="199" y="321"/>
                  </a:cubicBezTo>
                  <a:cubicBezTo>
                    <a:pt x="199" y="321"/>
                    <a:pt x="199" y="322"/>
                    <a:pt x="199" y="322"/>
                  </a:cubicBezTo>
                  <a:cubicBezTo>
                    <a:pt x="199" y="323"/>
                    <a:pt x="199" y="323"/>
                    <a:pt x="198" y="324"/>
                  </a:cubicBezTo>
                  <a:cubicBezTo>
                    <a:pt x="198" y="324"/>
                    <a:pt x="198" y="324"/>
                    <a:pt x="198" y="324"/>
                  </a:cubicBezTo>
                  <a:cubicBezTo>
                    <a:pt x="197" y="325"/>
                    <a:pt x="197" y="325"/>
                    <a:pt x="196" y="325"/>
                  </a:cubicBezTo>
                  <a:cubicBezTo>
                    <a:pt x="196" y="325"/>
                    <a:pt x="196" y="325"/>
                    <a:pt x="196" y="325"/>
                  </a:cubicBezTo>
                  <a:cubicBezTo>
                    <a:pt x="196" y="325"/>
                    <a:pt x="195" y="325"/>
                    <a:pt x="195" y="325"/>
                  </a:cubicBezTo>
                  <a:cubicBezTo>
                    <a:pt x="194" y="325"/>
                    <a:pt x="194" y="325"/>
                    <a:pt x="194" y="325"/>
                  </a:cubicBezTo>
                  <a:cubicBezTo>
                    <a:pt x="194" y="325"/>
                    <a:pt x="194" y="325"/>
                    <a:pt x="194" y="325"/>
                  </a:cubicBezTo>
                  <a:cubicBezTo>
                    <a:pt x="194" y="326"/>
                    <a:pt x="194" y="326"/>
                    <a:pt x="194" y="326"/>
                  </a:cubicBezTo>
                  <a:cubicBezTo>
                    <a:pt x="194" y="326"/>
                    <a:pt x="194" y="327"/>
                    <a:pt x="194" y="327"/>
                  </a:cubicBezTo>
                  <a:cubicBezTo>
                    <a:pt x="195" y="327"/>
                    <a:pt x="195" y="327"/>
                    <a:pt x="195" y="327"/>
                  </a:cubicBezTo>
                  <a:cubicBezTo>
                    <a:pt x="196" y="327"/>
                    <a:pt x="196" y="327"/>
                    <a:pt x="196" y="327"/>
                  </a:cubicBezTo>
                  <a:cubicBezTo>
                    <a:pt x="196" y="327"/>
                    <a:pt x="196" y="327"/>
                    <a:pt x="196" y="327"/>
                  </a:cubicBezTo>
                  <a:cubicBezTo>
                    <a:pt x="197" y="327"/>
                    <a:pt x="197" y="327"/>
                    <a:pt x="197" y="327"/>
                  </a:cubicBezTo>
                  <a:cubicBezTo>
                    <a:pt x="198" y="328"/>
                    <a:pt x="198" y="328"/>
                    <a:pt x="198" y="328"/>
                  </a:cubicBezTo>
                  <a:cubicBezTo>
                    <a:pt x="198" y="328"/>
                    <a:pt x="198" y="329"/>
                    <a:pt x="198" y="329"/>
                  </a:cubicBezTo>
                  <a:cubicBezTo>
                    <a:pt x="198" y="329"/>
                    <a:pt x="198" y="329"/>
                    <a:pt x="198" y="329"/>
                  </a:cubicBezTo>
                  <a:cubicBezTo>
                    <a:pt x="198" y="330"/>
                    <a:pt x="198" y="330"/>
                    <a:pt x="197" y="330"/>
                  </a:cubicBezTo>
                  <a:cubicBezTo>
                    <a:pt x="197" y="330"/>
                    <a:pt x="197" y="330"/>
                    <a:pt x="197" y="330"/>
                  </a:cubicBezTo>
                  <a:cubicBezTo>
                    <a:pt x="197" y="330"/>
                    <a:pt x="196" y="329"/>
                    <a:pt x="196" y="329"/>
                  </a:cubicBezTo>
                  <a:cubicBezTo>
                    <a:pt x="196" y="329"/>
                    <a:pt x="196" y="329"/>
                    <a:pt x="195" y="329"/>
                  </a:cubicBezTo>
                  <a:cubicBezTo>
                    <a:pt x="195" y="328"/>
                    <a:pt x="195" y="328"/>
                    <a:pt x="194" y="328"/>
                  </a:cubicBezTo>
                  <a:cubicBezTo>
                    <a:pt x="194" y="328"/>
                    <a:pt x="194" y="328"/>
                    <a:pt x="194" y="328"/>
                  </a:cubicBezTo>
                  <a:cubicBezTo>
                    <a:pt x="193" y="328"/>
                    <a:pt x="193" y="328"/>
                    <a:pt x="192" y="328"/>
                  </a:cubicBezTo>
                  <a:cubicBezTo>
                    <a:pt x="192" y="328"/>
                    <a:pt x="192" y="328"/>
                    <a:pt x="192" y="328"/>
                  </a:cubicBezTo>
                  <a:cubicBezTo>
                    <a:pt x="192" y="328"/>
                    <a:pt x="192" y="328"/>
                    <a:pt x="192" y="328"/>
                  </a:cubicBezTo>
                  <a:cubicBezTo>
                    <a:pt x="191" y="328"/>
                    <a:pt x="191" y="328"/>
                    <a:pt x="191" y="328"/>
                  </a:cubicBezTo>
                  <a:cubicBezTo>
                    <a:pt x="190" y="329"/>
                    <a:pt x="190" y="329"/>
                    <a:pt x="189" y="329"/>
                  </a:cubicBezTo>
                  <a:cubicBezTo>
                    <a:pt x="189" y="329"/>
                    <a:pt x="189" y="329"/>
                    <a:pt x="189" y="329"/>
                  </a:cubicBezTo>
                  <a:cubicBezTo>
                    <a:pt x="189" y="329"/>
                    <a:pt x="188" y="329"/>
                    <a:pt x="188" y="329"/>
                  </a:cubicBezTo>
                  <a:cubicBezTo>
                    <a:pt x="188" y="329"/>
                    <a:pt x="187" y="329"/>
                    <a:pt x="187" y="329"/>
                  </a:cubicBezTo>
                  <a:cubicBezTo>
                    <a:pt x="187" y="329"/>
                    <a:pt x="187" y="329"/>
                    <a:pt x="188" y="329"/>
                  </a:cubicBezTo>
                  <a:cubicBezTo>
                    <a:pt x="188" y="329"/>
                    <a:pt x="188" y="328"/>
                    <a:pt x="189" y="328"/>
                  </a:cubicBezTo>
                  <a:cubicBezTo>
                    <a:pt x="189" y="328"/>
                    <a:pt x="189" y="328"/>
                    <a:pt x="189" y="328"/>
                  </a:cubicBezTo>
                  <a:cubicBezTo>
                    <a:pt x="189" y="328"/>
                    <a:pt x="189" y="328"/>
                    <a:pt x="189" y="328"/>
                  </a:cubicBezTo>
                  <a:cubicBezTo>
                    <a:pt x="189" y="328"/>
                    <a:pt x="190" y="328"/>
                    <a:pt x="190" y="328"/>
                  </a:cubicBezTo>
                  <a:cubicBezTo>
                    <a:pt x="191" y="328"/>
                    <a:pt x="191" y="327"/>
                    <a:pt x="191" y="327"/>
                  </a:cubicBezTo>
                  <a:cubicBezTo>
                    <a:pt x="191" y="327"/>
                    <a:pt x="192" y="327"/>
                    <a:pt x="192" y="327"/>
                  </a:cubicBezTo>
                  <a:cubicBezTo>
                    <a:pt x="192" y="327"/>
                    <a:pt x="192" y="327"/>
                    <a:pt x="193" y="326"/>
                  </a:cubicBezTo>
                  <a:cubicBezTo>
                    <a:pt x="193" y="326"/>
                    <a:pt x="193" y="326"/>
                    <a:pt x="193" y="326"/>
                  </a:cubicBezTo>
                  <a:cubicBezTo>
                    <a:pt x="193" y="326"/>
                    <a:pt x="193" y="325"/>
                    <a:pt x="193" y="325"/>
                  </a:cubicBezTo>
                  <a:cubicBezTo>
                    <a:pt x="192" y="325"/>
                    <a:pt x="192" y="325"/>
                    <a:pt x="192" y="325"/>
                  </a:cubicBezTo>
                  <a:cubicBezTo>
                    <a:pt x="191" y="325"/>
                    <a:pt x="191" y="325"/>
                    <a:pt x="191" y="325"/>
                  </a:cubicBezTo>
                  <a:cubicBezTo>
                    <a:pt x="191" y="325"/>
                    <a:pt x="191" y="325"/>
                    <a:pt x="191" y="325"/>
                  </a:cubicBezTo>
                  <a:cubicBezTo>
                    <a:pt x="191" y="324"/>
                    <a:pt x="191" y="324"/>
                    <a:pt x="192" y="324"/>
                  </a:cubicBezTo>
                  <a:cubicBezTo>
                    <a:pt x="192" y="324"/>
                    <a:pt x="192" y="324"/>
                    <a:pt x="192" y="324"/>
                  </a:cubicBezTo>
                  <a:cubicBezTo>
                    <a:pt x="192" y="324"/>
                    <a:pt x="192" y="324"/>
                    <a:pt x="192" y="323"/>
                  </a:cubicBezTo>
                  <a:cubicBezTo>
                    <a:pt x="192" y="323"/>
                    <a:pt x="192" y="323"/>
                    <a:pt x="192" y="323"/>
                  </a:cubicBezTo>
                  <a:cubicBezTo>
                    <a:pt x="192" y="323"/>
                    <a:pt x="192" y="322"/>
                    <a:pt x="192" y="322"/>
                  </a:cubicBezTo>
                  <a:cubicBezTo>
                    <a:pt x="192" y="322"/>
                    <a:pt x="192" y="322"/>
                    <a:pt x="191" y="322"/>
                  </a:cubicBezTo>
                  <a:cubicBezTo>
                    <a:pt x="191" y="322"/>
                    <a:pt x="190" y="322"/>
                    <a:pt x="190" y="322"/>
                  </a:cubicBezTo>
                  <a:cubicBezTo>
                    <a:pt x="190" y="322"/>
                    <a:pt x="190" y="322"/>
                    <a:pt x="190" y="322"/>
                  </a:cubicBezTo>
                  <a:cubicBezTo>
                    <a:pt x="190" y="322"/>
                    <a:pt x="190" y="322"/>
                    <a:pt x="190" y="322"/>
                  </a:cubicBezTo>
                  <a:cubicBezTo>
                    <a:pt x="190" y="322"/>
                    <a:pt x="190" y="321"/>
                    <a:pt x="190" y="321"/>
                  </a:cubicBezTo>
                  <a:cubicBezTo>
                    <a:pt x="190" y="321"/>
                    <a:pt x="190" y="321"/>
                    <a:pt x="190" y="321"/>
                  </a:cubicBezTo>
                  <a:cubicBezTo>
                    <a:pt x="190" y="321"/>
                    <a:pt x="191" y="321"/>
                    <a:pt x="191" y="321"/>
                  </a:cubicBezTo>
                  <a:cubicBezTo>
                    <a:pt x="191" y="321"/>
                    <a:pt x="191" y="321"/>
                    <a:pt x="192" y="321"/>
                  </a:cubicBezTo>
                  <a:cubicBezTo>
                    <a:pt x="192" y="321"/>
                    <a:pt x="192" y="320"/>
                    <a:pt x="193" y="320"/>
                  </a:cubicBezTo>
                  <a:cubicBezTo>
                    <a:pt x="193" y="320"/>
                    <a:pt x="193" y="320"/>
                    <a:pt x="194" y="320"/>
                  </a:cubicBezTo>
                  <a:cubicBezTo>
                    <a:pt x="194" y="320"/>
                    <a:pt x="194" y="320"/>
                    <a:pt x="194" y="320"/>
                  </a:cubicBezTo>
                  <a:cubicBezTo>
                    <a:pt x="195" y="320"/>
                    <a:pt x="195" y="320"/>
                    <a:pt x="196" y="320"/>
                  </a:cubicBezTo>
                  <a:cubicBezTo>
                    <a:pt x="196" y="320"/>
                    <a:pt x="196" y="320"/>
                    <a:pt x="196" y="321"/>
                  </a:cubicBezTo>
                  <a:cubicBezTo>
                    <a:pt x="197" y="321"/>
                    <a:pt x="197" y="321"/>
                    <a:pt x="196" y="321"/>
                  </a:cubicBezTo>
                  <a:cubicBezTo>
                    <a:pt x="196" y="322"/>
                    <a:pt x="196" y="322"/>
                    <a:pt x="196" y="322"/>
                  </a:cubicBezTo>
                  <a:cubicBezTo>
                    <a:pt x="195" y="322"/>
                    <a:pt x="195" y="322"/>
                    <a:pt x="195" y="322"/>
                  </a:cubicBezTo>
                  <a:cubicBezTo>
                    <a:pt x="194" y="322"/>
                    <a:pt x="194" y="323"/>
                    <a:pt x="193" y="323"/>
                  </a:cubicBezTo>
                  <a:cubicBezTo>
                    <a:pt x="193" y="323"/>
                    <a:pt x="193" y="323"/>
                    <a:pt x="193" y="323"/>
                  </a:cubicBezTo>
                  <a:cubicBezTo>
                    <a:pt x="193" y="324"/>
                    <a:pt x="193" y="324"/>
                    <a:pt x="193" y="324"/>
                  </a:cubicBezTo>
                  <a:cubicBezTo>
                    <a:pt x="193" y="324"/>
                    <a:pt x="194" y="324"/>
                    <a:pt x="194" y="324"/>
                  </a:cubicBezTo>
                  <a:cubicBezTo>
                    <a:pt x="194" y="324"/>
                    <a:pt x="194" y="324"/>
                    <a:pt x="194" y="324"/>
                  </a:cubicBezTo>
                  <a:cubicBezTo>
                    <a:pt x="195" y="324"/>
                    <a:pt x="195" y="323"/>
                    <a:pt x="195" y="323"/>
                  </a:cubicBezTo>
                  <a:cubicBezTo>
                    <a:pt x="196" y="323"/>
                    <a:pt x="196" y="323"/>
                    <a:pt x="196" y="323"/>
                  </a:cubicBezTo>
                  <a:cubicBezTo>
                    <a:pt x="197" y="323"/>
                    <a:pt x="197" y="322"/>
                    <a:pt x="197" y="322"/>
                  </a:cubicBezTo>
                  <a:cubicBezTo>
                    <a:pt x="197" y="322"/>
                    <a:pt x="198" y="321"/>
                    <a:pt x="197" y="320"/>
                  </a:cubicBezTo>
                  <a:cubicBezTo>
                    <a:pt x="197" y="320"/>
                    <a:pt x="197" y="320"/>
                    <a:pt x="197" y="319"/>
                  </a:cubicBezTo>
                  <a:cubicBezTo>
                    <a:pt x="197" y="319"/>
                    <a:pt x="196" y="319"/>
                    <a:pt x="196" y="319"/>
                  </a:cubicBezTo>
                  <a:cubicBezTo>
                    <a:pt x="195" y="319"/>
                    <a:pt x="195" y="319"/>
                    <a:pt x="195" y="318"/>
                  </a:cubicBezTo>
                  <a:cubicBezTo>
                    <a:pt x="195" y="318"/>
                    <a:pt x="195" y="318"/>
                    <a:pt x="194" y="318"/>
                  </a:cubicBezTo>
                  <a:cubicBezTo>
                    <a:pt x="194" y="318"/>
                    <a:pt x="194" y="318"/>
                    <a:pt x="194" y="318"/>
                  </a:cubicBezTo>
                  <a:cubicBezTo>
                    <a:pt x="194" y="318"/>
                    <a:pt x="193" y="318"/>
                    <a:pt x="193" y="318"/>
                  </a:cubicBezTo>
                  <a:cubicBezTo>
                    <a:pt x="193" y="318"/>
                    <a:pt x="193" y="318"/>
                    <a:pt x="193" y="319"/>
                  </a:cubicBezTo>
                  <a:cubicBezTo>
                    <a:pt x="192" y="319"/>
                    <a:pt x="192" y="319"/>
                    <a:pt x="192" y="319"/>
                  </a:cubicBezTo>
                  <a:cubicBezTo>
                    <a:pt x="191" y="319"/>
                    <a:pt x="191" y="319"/>
                    <a:pt x="191" y="318"/>
                  </a:cubicBezTo>
                  <a:cubicBezTo>
                    <a:pt x="191" y="318"/>
                    <a:pt x="191" y="318"/>
                    <a:pt x="191" y="318"/>
                  </a:cubicBezTo>
                  <a:cubicBezTo>
                    <a:pt x="192" y="318"/>
                    <a:pt x="192" y="318"/>
                    <a:pt x="192" y="318"/>
                  </a:cubicBezTo>
                  <a:cubicBezTo>
                    <a:pt x="192" y="318"/>
                    <a:pt x="192" y="318"/>
                    <a:pt x="192" y="317"/>
                  </a:cubicBezTo>
                  <a:cubicBezTo>
                    <a:pt x="192" y="317"/>
                    <a:pt x="193" y="317"/>
                    <a:pt x="193" y="317"/>
                  </a:cubicBezTo>
                  <a:cubicBezTo>
                    <a:pt x="193" y="317"/>
                    <a:pt x="193" y="317"/>
                    <a:pt x="193" y="316"/>
                  </a:cubicBezTo>
                  <a:cubicBezTo>
                    <a:pt x="193" y="316"/>
                    <a:pt x="193" y="316"/>
                    <a:pt x="193" y="316"/>
                  </a:cubicBezTo>
                  <a:cubicBezTo>
                    <a:pt x="193" y="316"/>
                    <a:pt x="193" y="316"/>
                    <a:pt x="193" y="315"/>
                  </a:cubicBezTo>
                  <a:cubicBezTo>
                    <a:pt x="193" y="315"/>
                    <a:pt x="193" y="315"/>
                    <a:pt x="193" y="315"/>
                  </a:cubicBezTo>
                  <a:cubicBezTo>
                    <a:pt x="193" y="315"/>
                    <a:pt x="193" y="315"/>
                    <a:pt x="193" y="315"/>
                  </a:cubicBezTo>
                  <a:cubicBezTo>
                    <a:pt x="193" y="315"/>
                    <a:pt x="193" y="315"/>
                    <a:pt x="193" y="315"/>
                  </a:cubicBezTo>
                  <a:cubicBezTo>
                    <a:pt x="193" y="314"/>
                    <a:pt x="193" y="314"/>
                    <a:pt x="193" y="314"/>
                  </a:cubicBezTo>
                  <a:cubicBezTo>
                    <a:pt x="193" y="314"/>
                    <a:pt x="193" y="314"/>
                    <a:pt x="193" y="314"/>
                  </a:cubicBezTo>
                  <a:cubicBezTo>
                    <a:pt x="193" y="314"/>
                    <a:pt x="192" y="314"/>
                    <a:pt x="192" y="314"/>
                  </a:cubicBezTo>
                  <a:cubicBezTo>
                    <a:pt x="192" y="314"/>
                    <a:pt x="192" y="314"/>
                    <a:pt x="192" y="314"/>
                  </a:cubicBezTo>
                  <a:cubicBezTo>
                    <a:pt x="191" y="314"/>
                    <a:pt x="190" y="314"/>
                    <a:pt x="190" y="315"/>
                  </a:cubicBezTo>
                  <a:cubicBezTo>
                    <a:pt x="190" y="315"/>
                    <a:pt x="190" y="315"/>
                    <a:pt x="190" y="315"/>
                  </a:cubicBezTo>
                  <a:cubicBezTo>
                    <a:pt x="190" y="315"/>
                    <a:pt x="189" y="314"/>
                    <a:pt x="189" y="314"/>
                  </a:cubicBezTo>
                  <a:cubicBezTo>
                    <a:pt x="189" y="314"/>
                    <a:pt x="189" y="314"/>
                    <a:pt x="189" y="314"/>
                  </a:cubicBezTo>
                  <a:cubicBezTo>
                    <a:pt x="188" y="314"/>
                    <a:pt x="188" y="314"/>
                    <a:pt x="187" y="314"/>
                  </a:cubicBezTo>
                  <a:cubicBezTo>
                    <a:pt x="187" y="314"/>
                    <a:pt x="187" y="314"/>
                    <a:pt x="187" y="314"/>
                  </a:cubicBezTo>
                  <a:cubicBezTo>
                    <a:pt x="186" y="314"/>
                    <a:pt x="186" y="315"/>
                    <a:pt x="186" y="315"/>
                  </a:cubicBezTo>
                  <a:cubicBezTo>
                    <a:pt x="186" y="316"/>
                    <a:pt x="187" y="316"/>
                    <a:pt x="187" y="316"/>
                  </a:cubicBezTo>
                  <a:cubicBezTo>
                    <a:pt x="187" y="316"/>
                    <a:pt x="188" y="317"/>
                    <a:pt x="188" y="317"/>
                  </a:cubicBezTo>
                  <a:cubicBezTo>
                    <a:pt x="188" y="317"/>
                    <a:pt x="188" y="318"/>
                    <a:pt x="189" y="318"/>
                  </a:cubicBezTo>
                  <a:cubicBezTo>
                    <a:pt x="189" y="318"/>
                    <a:pt x="189" y="318"/>
                    <a:pt x="190" y="318"/>
                  </a:cubicBezTo>
                  <a:cubicBezTo>
                    <a:pt x="190" y="318"/>
                    <a:pt x="190" y="318"/>
                    <a:pt x="190" y="318"/>
                  </a:cubicBezTo>
                  <a:cubicBezTo>
                    <a:pt x="190" y="319"/>
                    <a:pt x="190" y="319"/>
                    <a:pt x="190" y="319"/>
                  </a:cubicBezTo>
                  <a:cubicBezTo>
                    <a:pt x="190" y="319"/>
                    <a:pt x="190" y="319"/>
                    <a:pt x="189" y="319"/>
                  </a:cubicBezTo>
                  <a:cubicBezTo>
                    <a:pt x="189" y="319"/>
                    <a:pt x="189" y="320"/>
                    <a:pt x="188" y="320"/>
                  </a:cubicBezTo>
                  <a:cubicBezTo>
                    <a:pt x="188" y="320"/>
                    <a:pt x="188" y="320"/>
                    <a:pt x="188" y="320"/>
                  </a:cubicBezTo>
                  <a:cubicBezTo>
                    <a:pt x="187" y="320"/>
                    <a:pt x="187" y="320"/>
                    <a:pt x="187" y="320"/>
                  </a:cubicBezTo>
                  <a:cubicBezTo>
                    <a:pt x="187" y="320"/>
                    <a:pt x="186" y="320"/>
                    <a:pt x="186" y="320"/>
                  </a:cubicBezTo>
                  <a:cubicBezTo>
                    <a:pt x="186" y="321"/>
                    <a:pt x="185" y="321"/>
                    <a:pt x="185" y="321"/>
                  </a:cubicBezTo>
                  <a:cubicBezTo>
                    <a:pt x="185" y="321"/>
                    <a:pt x="185" y="321"/>
                    <a:pt x="184" y="321"/>
                  </a:cubicBezTo>
                  <a:cubicBezTo>
                    <a:pt x="184" y="321"/>
                    <a:pt x="183" y="321"/>
                    <a:pt x="183" y="322"/>
                  </a:cubicBezTo>
                  <a:cubicBezTo>
                    <a:pt x="182" y="322"/>
                    <a:pt x="182" y="322"/>
                    <a:pt x="182" y="322"/>
                  </a:cubicBezTo>
                  <a:cubicBezTo>
                    <a:pt x="183" y="322"/>
                    <a:pt x="183" y="323"/>
                    <a:pt x="183" y="323"/>
                  </a:cubicBezTo>
                  <a:cubicBezTo>
                    <a:pt x="183" y="323"/>
                    <a:pt x="184" y="323"/>
                    <a:pt x="184" y="323"/>
                  </a:cubicBezTo>
                  <a:cubicBezTo>
                    <a:pt x="184" y="323"/>
                    <a:pt x="185" y="323"/>
                    <a:pt x="185" y="323"/>
                  </a:cubicBezTo>
                  <a:cubicBezTo>
                    <a:pt x="185" y="323"/>
                    <a:pt x="185" y="323"/>
                    <a:pt x="185" y="324"/>
                  </a:cubicBezTo>
                  <a:cubicBezTo>
                    <a:pt x="185" y="324"/>
                    <a:pt x="185" y="324"/>
                    <a:pt x="185" y="324"/>
                  </a:cubicBezTo>
                  <a:cubicBezTo>
                    <a:pt x="185" y="325"/>
                    <a:pt x="185" y="325"/>
                    <a:pt x="185" y="325"/>
                  </a:cubicBezTo>
                  <a:cubicBezTo>
                    <a:pt x="185" y="326"/>
                    <a:pt x="185" y="326"/>
                    <a:pt x="185" y="326"/>
                  </a:cubicBezTo>
                  <a:cubicBezTo>
                    <a:pt x="185" y="327"/>
                    <a:pt x="184" y="327"/>
                    <a:pt x="184" y="328"/>
                  </a:cubicBezTo>
                  <a:cubicBezTo>
                    <a:pt x="184" y="328"/>
                    <a:pt x="184" y="328"/>
                    <a:pt x="184" y="328"/>
                  </a:cubicBezTo>
                  <a:cubicBezTo>
                    <a:pt x="184" y="329"/>
                    <a:pt x="184" y="329"/>
                    <a:pt x="184" y="329"/>
                  </a:cubicBezTo>
                  <a:cubicBezTo>
                    <a:pt x="184" y="330"/>
                    <a:pt x="184" y="330"/>
                    <a:pt x="184" y="331"/>
                  </a:cubicBezTo>
                  <a:cubicBezTo>
                    <a:pt x="184" y="331"/>
                    <a:pt x="183" y="332"/>
                    <a:pt x="183" y="332"/>
                  </a:cubicBezTo>
                  <a:cubicBezTo>
                    <a:pt x="183" y="332"/>
                    <a:pt x="183" y="332"/>
                    <a:pt x="183" y="332"/>
                  </a:cubicBezTo>
                  <a:cubicBezTo>
                    <a:pt x="183" y="333"/>
                    <a:pt x="182" y="334"/>
                    <a:pt x="182" y="335"/>
                  </a:cubicBezTo>
                  <a:cubicBezTo>
                    <a:pt x="182" y="335"/>
                    <a:pt x="182" y="335"/>
                    <a:pt x="182" y="335"/>
                  </a:cubicBezTo>
                  <a:cubicBezTo>
                    <a:pt x="182" y="335"/>
                    <a:pt x="182" y="335"/>
                    <a:pt x="182" y="335"/>
                  </a:cubicBezTo>
                  <a:cubicBezTo>
                    <a:pt x="181" y="336"/>
                    <a:pt x="181" y="336"/>
                    <a:pt x="181" y="336"/>
                  </a:cubicBezTo>
                  <a:cubicBezTo>
                    <a:pt x="182" y="336"/>
                    <a:pt x="182" y="337"/>
                    <a:pt x="182" y="337"/>
                  </a:cubicBezTo>
                  <a:cubicBezTo>
                    <a:pt x="182" y="337"/>
                    <a:pt x="182" y="337"/>
                    <a:pt x="183" y="337"/>
                  </a:cubicBezTo>
                  <a:cubicBezTo>
                    <a:pt x="183" y="337"/>
                    <a:pt x="183" y="336"/>
                    <a:pt x="184" y="336"/>
                  </a:cubicBezTo>
                  <a:cubicBezTo>
                    <a:pt x="184" y="336"/>
                    <a:pt x="184" y="335"/>
                    <a:pt x="184" y="335"/>
                  </a:cubicBezTo>
                  <a:cubicBezTo>
                    <a:pt x="184" y="334"/>
                    <a:pt x="184" y="334"/>
                    <a:pt x="184" y="333"/>
                  </a:cubicBezTo>
                  <a:cubicBezTo>
                    <a:pt x="185" y="333"/>
                    <a:pt x="185" y="333"/>
                    <a:pt x="185" y="332"/>
                  </a:cubicBezTo>
                  <a:cubicBezTo>
                    <a:pt x="185" y="332"/>
                    <a:pt x="185" y="332"/>
                    <a:pt x="185" y="332"/>
                  </a:cubicBezTo>
                  <a:cubicBezTo>
                    <a:pt x="186" y="333"/>
                    <a:pt x="186" y="333"/>
                    <a:pt x="186" y="333"/>
                  </a:cubicBezTo>
                  <a:cubicBezTo>
                    <a:pt x="186" y="334"/>
                    <a:pt x="186" y="334"/>
                    <a:pt x="186" y="334"/>
                  </a:cubicBezTo>
                  <a:cubicBezTo>
                    <a:pt x="186" y="335"/>
                    <a:pt x="186" y="335"/>
                    <a:pt x="186" y="336"/>
                  </a:cubicBezTo>
                  <a:cubicBezTo>
                    <a:pt x="186" y="336"/>
                    <a:pt x="186" y="336"/>
                    <a:pt x="186" y="336"/>
                  </a:cubicBezTo>
                  <a:cubicBezTo>
                    <a:pt x="185" y="336"/>
                    <a:pt x="186" y="337"/>
                    <a:pt x="186" y="337"/>
                  </a:cubicBezTo>
                  <a:cubicBezTo>
                    <a:pt x="186" y="337"/>
                    <a:pt x="186" y="337"/>
                    <a:pt x="186" y="337"/>
                  </a:cubicBezTo>
                  <a:cubicBezTo>
                    <a:pt x="186" y="337"/>
                    <a:pt x="187" y="337"/>
                    <a:pt x="187" y="337"/>
                  </a:cubicBezTo>
                  <a:cubicBezTo>
                    <a:pt x="187" y="336"/>
                    <a:pt x="187" y="336"/>
                    <a:pt x="188" y="336"/>
                  </a:cubicBezTo>
                  <a:cubicBezTo>
                    <a:pt x="188" y="336"/>
                    <a:pt x="188" y="336"/>
                    <a:pt x="188" y="336"/>
                  </a:cubicBezTo>
                  <a:cubicBezTo>
                    <a:pt x="189" y="336"/>
                    <a:pt x="189" y="336"/>
                    <a:pt x="190" y="336"/>
                  </a:cubicBezTo>
                  <a:cubicBezTo>
                    <a:pt x="190" y="336"/>
                    <a:pt x="190" y="336"/>
                    <a:pt x="190" y="337"/>
                  </a:cubicBezTo>
                  <a:cubicBezTo>
                    <a:pt x="190" y="337"/>
                    <a:pt x="190" y="337"/>
                    <a:pt x="190" y="337"/>
                  </a:cubicBezTo>
                  <a:cubicBezTo>
                    <a:pt x="190" y="337"/>
                    <a:pt x="190" y="337"/>
                    <a:pt x="190" y="337"/>
                  </a:cubicBezTo>
                  <a:cubicBezTo>
                    <a:pt x="190" y="337"/>
                    <a:pt x="190" y="337"/>
                    <a:pt x="191" y="337"/>
                  </a:cubicBezTo>
                  <a:cubicBezTo>
                    <a:pt x="191" y="337"/>
                    <a:pt x="191" y="337"/>
                    <a:pt x="191" y="337"/>
                  </a:cubicBezTo>
                  <a:cubicBezTo>
                    <a:pt x="191" y="337"/>
                    <a:pt x="191" y="337"/>
                    <a:pt x="191" y="337"/>
                  </a:cubicBezTo>
                  <a:cubicBezTo>
                    <a:pt x="191" y="337"/>
                    <a:pt x="192" y="336"/>
                    <a:pt x="191" y="336"/>
                  </a:cubicBezTo>
                  <a:cubicBezTo>
                    <a:pt x="191" y="336"/>
                    <a:pt x="192" y="335"/>
                    <a:pt x="192" y="335"/>
                  </a:cubicBezTo>
                  <a:cubicBezTo>
                    <a:pt x="192" y="335"/>
                    <a:pt x="193" y="335"/>
                    <a:pt x="193" y="335"/>
                  </a:cubicBezTo>
                  <a:cubicBezTo>
                    <a:pt x="194" y="335"/>
                    <a:pt x="194" y="335"/>
                    <a:pt x="194" y="336"/>
                  </a:cubicBezTo>
                  <a:cubicBezTo>
                    <a:pt x="194" y="336"/>
                    <a:pt x="194" y="336"/>
                    <a:pt x="194" y="336"/>
                  </a:cubicBezTo>
                  <a:cubicBezTo>
                    <a:pt x="194" y="336"/>
                    <a:pt x="194" y="336"/>
                    <a:pt x="194" y="336"/>
                  </a:cubicBezTo>
                  <a:cubicBezTo>
                    <a:pt x="194" y="337"/>
                    <a:pt x="194" y="337"/>
                    <a:pt x="194" y="337"/>
                  </a:cubicBezTo>
                  <a:cubicBezTo>
                    <a:pt x="194" y="338"/>
                    <a:pt x="194" y="338"/>
                    <a:pt x="195" y="338"/>
                  </a:cubicBezTo>
                  <a:cubicBezTo>
                    <a:pt x="195" y="337"/>
                    <a:pt x="195" y="337"/>
                    <a:pt x="195" y="337"/>
                  </a:cubicBezTo>
                  <a:cubicBezTo>
                    <a:pt x="195" y="337"/>
                    <a:pt x="195" y="337"/>
                    <a:pt x="195" y="336"/>
                  </a:cubicBezTo>
                  <a:cubicBezTo>
                    <a:pt x="195" y="336"/>
                    <a:pt x="195" y="335"/>
                    <a:pt x="195" y="335"/>
                  </a:cubicBezTo>
                  <a:cubicBezTo>
                    <a:pt x="195" y="335"/>
                    <a:pt x="195" y="335"/>
                    <a:pt x="195" y="335"/>
                  </a:cubicBezTo>
                  <a:cubicBezTo>
                    <a:pt x="195" y="334"/>
                    <a:pt x="196" y="334"/>
                    <a:pt x="196" y="334"/>
                  </a:cubicBezTo>
                  <a:cubicBezTo>
                    <a:pt x="196" y="334"/>
                    <a:pt x="196" y="334"/>
                    <a:pt x="197" y="334"/>
                  </a:cubicBezTo>
                  <a:cubicBezTo>
                    <a:pt x="197" y="334"/>
                    <a:pt x="197" y="334"/>
                    <a:pt x="197" y="334"/>
                  </a:cubicBezTo>
                  <a:cubicBezTo>
                    <a:pt x="198" y="334"/>
                    <a:pt x="198" y="334"/>
                    <a:pt x="199" y="333"/>
                  </a:cubicBezTo>
                  <a:cubicBezTo>
                    <a:pt x="199" y="333"/>
                    <a:pt x="199" y="334"/>
                    <a:pt x="199" y="334"/>
                  </a:cubicBezTo>
                  <a:cubicBezTo>
                    <a:pt x="200" y="334"/>
                    <a:pt x="200" y="334"/>
                    <a:pt x="201" y="334"/>
                  </a:cubicBezTo>
                  <a:cubicBezTo>
                    <a:pt x="201" y="335"/>
                    <a:pt x="201" y="335"/>
                    <a:pt x="201" y="335"/>
                  </a:cubicBezTo>
                  <a:cubicBezTo>
                    <a:pt x="201" y="335"/>
                    <a:pt x="201" y="335"/>
                    <a:pt x="202" y="335"/>
                  </a:cubicBezTo>
                  <a:cubicBezTo>
                    <a:pt x="202" y="335"/>
                    <a:pt x="202" y="336"/>
                    <a:pt x="202" y="336"/>
                  </a:cubicBezTo>
                  <a:cubicBezTo>
                    <a:pt x="203" y="336"/>
                    <a:pt x="203" y="337"/>
                    <a:pt x="203" y="337"/>
                  </a:cubicBezTo>
                  <a:cubicBezTo>
                    <a:pt x="203" y="337"/>
                    <a:pt x="203" y="337"/>
                    <a:pt x="203" y="337"/>
                  </a:cubicBezTo>
                  <a:cubicBezTo>
                    <a:pt x="203" y="337"/>
                    <a:pt x="204" y="338"/>
                    <a:pt x="204" y="338"/>
                  </a:cubicBezTo>
                  <a:cubicBezTo>
                    <a:pt x="204" y="338"/>
                    <a:pt x="204" y="338"/>
                    <a:pt x="204" y="338"/>
                  </a:cubicBezTo>
                  <a:cubicBezTo>
                    <a:pt x="205" y="338"/>
                    <a:pt x="205" y="337"/>
                    <a:pt x="205" y="337"/>
                  </a:cubicBezTo>
                  <a:cubicBezTo>
                    <a:pt x="205" y="337"/>
                    <a:pt x="205" y="336"/>
                    <a:pt x="205" y="335"/>
                  </a:cubicBezTo>
                  <a:close/>
                  <a:moveTo>
                    <a:pt x="235" y="321"/>
                  </a:moveTo>
                  <a:cubicBezTo>
                    <a:pt x="235" y="321"/>
                    <a:pt x="235" y="321"/>
                    <a:pt x="235" y="321"/>
                  </a:cubicBezTo>
                  <a:cubicBezTo>
                    <a:pt x="235" y="320"/>
                    <a:pt x="234" y="320"/>
                    <a:pt x="234" y="320"/>
                  </a:cubicBezTo>
                  <a:cubicBezTo>
                    <a:pt x="234" y="320"/>
                    <a:pt x="234" y="321"/>
                    <a:pt x="233" y="321"/>
                  </a:cubicBezTo>
                  <a:cubicBezTo>
                    <a:pt x="233" y="321"/>
                    <a:pt x="233" y="321"/>
                    <a:pt x="233" y="321"/>
                  </a:cubicBezTo>
                  <a:cubicBezTo>
                    <a:pt x="233" y="322"/>
                    <a:pt x="232" y="322"/>
                    <a:pt x="232" y="323"/>
                  </a:cubicBezTo>
                  <a:cubicBezTo>
                    <a:pt x="231" y="323"/>
                    <a:pt x="231" y="324"/>
                    <a:pt x="230" y="324"/>
                  </a:cubicBezTo>
                  <a:cubicBezTo>
                    <a:pt x="230" y="324"/>
                    <a:pt x="230" y="324"/>
                    <a:pt x="230" y="324"/>
                  </a:cubicBezTo>
                  <a:cubicBezTo>
                    <a:pt x="229" y="324"/>
                    <a:pt x="229" y="323"/>
                    <a:pt x="229" y="323"/>
                  </a:cubicBezTo>
                  <a:cubicBezTo>
                    <a:pt x="229" y="323"/>
                    <a:pt x="229" y="323"/>
                    <a:pt x="229" y="322"/>
                  </a:cubicBezTo>
                  <a:cubicBezTo>
                    <a:pt x="229" y="322"/>
                    <a:pt x="229" y="322"/>
                    <a:pt x="229" y="321"/>
                  </a:cubicBezTo>
                  <a:cubicBezTo>
                    <a:pt x="229" y="321"/>
                    <a:pt x="229" y="320"/>
                    <a:pt x="229" y="320"/>
                  </a:cubicBezTo>
                  <a:cubicBezTo>
                    <a:pt x="229" y="319"/>
                    <a:pt x="230" y="319"/>
                    <a:pt x="230" y="318"/>
                  </a:cubicBezTo>
                  <a:cubicBezTo>
                    <a:pt x="230" y="318"/>
                    <a:pt x="230" y="318"/>
                    <a:pt x="230" y="318"/>
                  </a:cubicBezTo>
                  <a:cubicBezTo>
                    <a:pt x="230" y="318"/>
                    <a:pt x="230" y="317"/>
                    <a:pt x="230" y="317"/>
                  </a:cubicBezTo>
                  <a:cubicBezTo>
                    <a:pt x="230" y="317"/>
                    <a:pt x="230" y="317"/>
                    <a:pt x="229" y="317"/>
                  </a:cubicBezTo>
                  <a:cubicBezTo>
                    <a:pt x="229" y="317"/>
                    <a:pt x="228" y="316"/>
                    <a:pt x="228" y="316"/>
                  </a:cubicBezTo>
                  <a:cubicBezTo>
                    <a:pt x="227" y="316"/>
                    <a:pt x="227" y="316"/>
                    <a:pt x="227" y="316"/>
                  </a:cubicBezTo>
                  <a:cubicBezTo>
                    <a:pt x="227" y="316"/>
                    <a:pt x="227" y="316"/>
                    <a:pt x="226" y="316"/>
                  </a:cubicBezTo>
                  <a:cubicBezTo>
                    <a:pt x="226" y="317"/>
                    <a:pt x="226" y="317"/>
                    <a:pt x="226" y="316"/>
                  </a:cubicBezTo>
                  <a:cubicBezTo>
                    <a:pt x="225" y="316"/>
                    <a:pt x="225" y="316"/>
                    <a:pt x="224" y="316"/>
                  </a:cubicBezTo>
                  <a:cubicBezTo>
                    <a:pt x="223" y="317"/>
                    <a:pt x="223" y="317"/>
                    <a:pt x="222" y="317"/>
                  </a:cubicBezTo>
                  <a:cubicBezTo>
                    <a:pt x="222" y="317"/>
                    <a:pt x="222" y="317"/>
                    <a:pt x="222" y="317"/>
                  </a:cubicBezTo>
                  <a:cubicBezTo>
                    <a:pt x="222" y="316"/>
                    <a:pt x="222" y="317"/>
                    <a:pt x="221" y="317"/>
                  </a:cubicBezTo>
                  <a:cubicBezTo>
                    <a:pt x="221" y="317"/>
                    <a:pt x="221" y="317"/>
                    <a:pt x="220" y="318"/>
                  </a:cubicBezTo>
                  <a:cubicBezTo>
                    <a:pt x="220" y="318"/>
                    <a:pt x="220" y="318"/>
                    <a:pt x="220" y="318"/>
                  </a:cubicBezTo>
                  <a:cubicBezTo>
                    <a:pt x="220" y="318"/>
                    <a:pt x="220" y="318"/>
                    <a:pt x="219" y="318"/>
                  </a:cubicBezTo>
                  <a:cubicBezTo>
                    <a:pt x="219" y="318"/>
                    <a:pt x="219" y="319"/>
                    <a:pt x="219" y="319"/>
                  </a:cubicBezTo>
                  <a:cubicBezTo>
                    <a:pt x="219" y="319"/>
                    <a:pt x="219" y="319"/>
                    <a:pt x="219" y="320"/>
                  </a:cubicBezTo>
                  <a:cubicBezTo>
                    <a:pt x="219" y="320"/>
                    <a:pt x="218" y="320"/>
                    <a:pt x="218" y="320"/>
                  </a:cubicBezTo>
                  <a:cubicBezTo>
                    <a:pt x="218" y="320"/>
                    <a:pt x="218" y="321"/>
                    <a:pt x="219" y="321"/>
                  </a:cubicBezTo>
                  <a:cubicBezTo>
                    <a:pt x="219" y="321"/>
                    <a:pt x="219" y="321"/>
                    <a:pt x="219" y="321"/>
                  </a:cubicBezTo>
                  <a:cubicBezTo>
                    <a:pt x="219" y="321"/>
                    <a:pt x="219" y="321"/>
                    <a:pt x="219" y="322"/>
                  </a:cubicBezTo>
                  <a:cubicBezTo>
                    <a:pt x="219" y="322"/>
                    <a:pt x="219" y="322"/>
                    <a:pt x="219" y="322"/>
                  </a:cubicBezTo>
                  <a:cubicBezTo>
                    <a:pt x="219" y="323"/>
                    <a:pt x="219" y="324"/>
                    <a:pt x="219" y="325"/>
                  </a:cubicBezTo>
                  <a:cubicBezTo>
                    <a:pt x="219" y="325"/>
                    <a:pt x="219" y="325"/>
                    <a:pt x="219" y="325"/>
                  </a:cubicBezTo>
                  <a:cubicBezTo>
                    <a:pt x="219" y="326"/>
                    <a:pt x="219" y="326"/>
                    <a:pt x="219" y="327"/>
                  </a:cubicBezTo>
                  <a:cubicBezTo>
                    <a:pt x="219" y="327"/>
                    <a:pt x="218" y="327"/>
                    <a:pt x="218" y="327"/>
                  </a:cubicBezTo>
                  <a:cubicBezTo>
                    <a:pt x="218" y="327"/>
                    <a:pt x="218" y="328"/>
                    <a:pt x="218" y="328"/>
                  </a:cubicBezTo>
                  <a:cubicBezTo>
                    <a:pt x="218" y="328"/>
                    <a:pt x="218" y="329"/>
                    <a:pt x="218" y="329"/>
                  </a:cubicBezTo>
                  <a:cubicBezTo>
                    <a:pt x="218" y="329"/>
                    <a:pt x="218" y="330"/>
                    <a:pt x="219" y="330"/>
                  </a:cubicBezTo>
                  <a:cubicBezTo>
                    <a:pt x="219" y="330"/>
                    <a:pt x="219" y="330"/>
                    <a:pt x="219" y="330"/>
                  </a:cubicBezTo>
                  <a:cubicBezTo>
                    <a:pt x="219" y="330"/>
                    <a:pt x="220" y="329"/>
                    <a:pt x="220" y="329"/>
                  </a:cubicBezTo>
                  <a:cubicBezTo>
                    <a:pt x="220" y="329"/>
                    <a:pt x="221" y="329"/>
                    <a:pt x="221" y="329"/>
                  </a:cubicBezTo>
                  <a:cubicBezTo>
                    <a:pt x="222" y="329"/>
                    <a:pt x="222" y="328"/>
                    <a:pt x="223" y="328"/>
                  </a:cubicBezTo>
                  <a:cubicBezTo>
                    <a:pt x="223" y="328"/>
                    <a:pt x="223" y="328"/>
                    <a:pt x="223" y="328"/>
                  </a:cubicBezTo>
                  <a:cubicBezTo>
                    <a:pt x="223" y="328"/>
                    <a:pt x="224" y="328"/>
                    <a:pt x="224" y="328"/>
                  </a:cubicBezTo>
                  <a:cubicBezTo>
                    <a:pt x="224" y="328"/>
                    <a:pt x="224" y="328"/>
                    <a:pt x="225" y="328"/>
                  </a:cubicBezTo>
                  <a:cubicBezTo>
                    <a:pt x="225" y="328"/>
                    <a:pt x="225" y="328"/>
                    <a:pt x="225" y="329"/>
                  </a:cubicBezTo>
                  <a:cubicBezTo>
                    <a:pt x="225" y="329"/>
                    <a:pt x="224" y="329"/>
                    <a:pt x="224" y="330"/>
                  </a:cubicBezTo>
                  <a:cubicBezTo>
                    <a:pt x="224" y="330"/>
                    <a:pt x="223" y="330"/>
                    <a:pt x="223" y="330"/>
                  </a:cubicBezTo>
                  <a:cubicBezTo>
                    <a:pt x="223" y="331"/>
                    <a:pt x="222" y="331"/>
                    <a:pt x="222" y="331"/>
                  </a:cubicBezTo>
                  <a:cubicBezTo>
                    <a:pt x="222" y="331"/>
                    <a:pt x="222" y="331"/>
                    <a:pt x="222" y="331"/>
                  </a:cubicBezTo>
                  <a:cubicBezTo>
                    <a:pt x="222" y="331"/>
                    <a:pt x="221" y="332"/>
                    <a:pt x="221" y="332"/>
                  </a:cubicBezTo>
                  <a:cubicBezTo>
                    <a:pt x="221" y="332"/>
                    <a:pt x="221" y="332"/>
                    <a:pt x="221" y="332"/>
                  </a:cubicBezTo>
                  <a:cubicBezTo>
                    <a:pt x="220" y="333"/>
                    <a:pt x="220" y="333"/>
                    <a:pt x="220" y="333"/>
                  </a:cubicBezTo>
                  <a:cubicBezTo>
                    <a:pt x="220" y="333"/>
                    <a:pt x="219" y="333"/>
                    <a:pt x="219" y="334"/>
                  </a:cubicBezTo>
                  <a:cubicBezTo>
                    <a:pt x="218" y="334"/>
                    <a:pt x="218" y="335"/>
                    <a:pt x="218" y="335"/>
                  </a:cubicBezTo>
                  <a:cubicBezTo>
                    <a:pt x="217" y="335"/>
                    <a:pt x="217" y="335"/>
                    <a:pt x="217" y="335"/>
                  </a:cubicBezTo>
                  <a:cubicBezTo>
                    <a:pt x="217" y="335"/>
                    <a:pt x="216" y="336"/>
                    <a:pt x="216" y="336"/>
                  </a:cubicBezTo>
                  <a:cubicBezTo>
                    <a:pt x="215" y="336"/>
                    <a:pt x="215" y="337"/>
                    <a:pt x="215" y="337"/>
                  </a:cubicBezTo>
                  <a:cubicBezTo>
                    <a:pt x="215" y="337"/>
                    <a:pt x="215" y="338"/>
                    <a:pt x="215" y="338"/>
                  </a:cubicBezTo>
                  <a:cubicBezTo>
                    <a:pt x="216" y="338"/>
                    <a:pt x="216" y="338"/>
                    <a:pt x="216" y="338"/>
                  </a:cubicBezTo>
                  <a:cubicBezTo>
                    <a:pt x="217" y="338"/>
                    <a:pt x="217" y="338"/>
                    <a:pt x="218" y="338"/>
                  </a:cubicBezTo>
                  <a:cubicBezTo>
                    <a:pt x="218" y="338"/>
                    <a:pt x="218" y="338"/>
                    <a:pt x="218" y="337"/>
                  </a:cubicBezTo>
                  <a:cubicBezTo>
                    <a:pt x="218" y="337"/>
                    <a:pt x="218" y="337"/>
                    <a:pt x="219" y="337"/>
                  </a:cubicBezTo>
                  <a:cubicBezTo>
                    <a:pt x="219" y="337"/>
                    <a:pt x="219" y="337"/>
                    <a:pt x="219" y="336"/>
                  </a:cubicBezTo>
                  <a:cubicBezTo>
                    <a:pt x="220" y="336"/>
                    <a:pt x="220" y="336"/>
                    <a:pt x="220" y="336"/>
                  </a:cubicBezTo>
                  <a:cubicBezTo>
                    <a:pt x="220" y="336"/>
                    <a:pt x="220" y="336"/>
                    <a:pt x="220" y="335"/>
                  </a:cubicBezTo>
                  <a:cubicBezTo>
                    <a:pt x="221" y="335"/>
                    <a:pt x="222" y="335"/>
                    <a:pt x="222" y="334"/>
                  </a:cubicBezTo>
                  <a:cubicBezTo>
                    <a:pt x="223" y="334"/>
                    <a:pt x="223" y="333"/>
                    <a:pt x="224" y="333"/>
                  </a:cubicBezTo>
                  <a:cubicBezTo>
                    <a:pt x="224" y="333"/>
                    <a:pt x="224" y="333"/>
                    <a:pt x="224" y="333"/>
                  </a:cubicBezTo>
                  <a:cubicBezTo>
                    <a:pt x="225" y="332"/>
                    <a:pt x="225" y="332"/>
                    <a:pt x="225" y="332"/>
                  </a:cubicBezTo>
                  <a:cubicBezTo>
                    <a:pt x="225" y="332"/>
                    <a:pt x="225" y="332"/>
                    <a:pt x="225" y="332"/>
                  </a:cubicBezTo>
                  <a:cubicBezTo>
                    <a:pt x="225" y="332"/>
                    <a:pt x="225" y="332"/>
                    <a:pt x="225" y="332"/>
                  </a:cubicBezTo>
                  <a:cubicBezTo>
                    <a:pt x="226" y="332"/>
                    <a:pt x="226" y="332"/>
                    <a:pt x="226" y="331"/>
                  </a:cubicBezTo>
                  <a:cubicBezTo>
                    <a:pt x="226" y="331"/>
                    <a:pt x="226" y="332"/>
                    <a:pt x="227" y="332"/>
                  </a:cubicBezTo>
                  <a:cubicBezTo>
                    <a:pt x="227" y="332"/>
                    <a:pt x="227" y="332"/>
                    <a:pt x="227" y="332"/>
                  </a:cubicBezTo>
                  <a:cubicBezTo>
                    <a:pt x="227" y="333"/>
                    <a:pt x="227" y="333"/>
                    <a:pt x="227" y="333"/>
                  </a:cubicBezTo>
                  <a:cubicBezTo>
                    <a:pt x="227" y="333"/>
                    <a:pt x="227" y="334"/>
                    <a:pt x="227" y="335"/>
                  </a:cubicBezTo>
                  <a:cubicBezTo>
                    <a:pt x="227" y="335"/>
                    <a:pt x="227" y="335"/>
                    <a:pt x="227" y="335"/>
                  </a:cubicBezTo>
                  <a:cubicBezTo>
                    <a:pt x="227" y="336"/>
                    <a:pt x="227" y="336"/>
                    <a:pt x="227" y="336"/>
                  </a:cubicBezTo>
                  <a:cubicBezTo>
                    <a:pt x="227" y="337"/>
                    <a:pt x="227" y="337"/>
                    <a:pt x="227" y="337"/>
                  </a:cubicBezTo>
                  <a:cubicBezTo>
                    <a:pt x="227" y="337"/>
                    <a:pt x="227" y="338"/>
                    <a:pt x="227" y="338"/>
                  </a:cubicBezTo>
                  <a:cubicBezTo>
                    <a:pt x="227" y="338"/>
                    <a:pt x="226" y="338"/>
                    <a:pt x="226" y="338"/>
                  </a:cubicBezTo>
                  <a:cubicBezTo>
                    <a:pt x="226" y="338"/>
                    <a:pt x="226" y="338"/>
                    <a:pt x="226" y="338"/>
                  </a:cubicBezTo>
                  <a:cubicBezTo>
                    <a:pt x="225" y="338"/>
                    <a:pt x="225" y="338"/>
                    <a:pt x="225" y="337"/>
                  </a:cubicBezTo>
                  <a:cubicBezTo>
                    <a:pt x="225" y="337"/>
                    <a:pt x="224" y="337"/>
                    <a:pt x="224" y="337"/>
                  </a:cubicBezTo>
                  <a:cubicBezTo>
                    <a:pt x="224" y="336"/>
                    <a:pt x="224" y="336"/>
                    <a:pt x="224" y="337"/>
                  </a:cubicBezTo>
                  <a:cubicBezTo>
                    <a:pt x="223" y="337"/>
                    <a:pt x="223" y="337"/>
                    <a:pt x="223" y="338"/>
                  </a:cubicBezTo>
                  <a:cubicBezTo>
                    <a:pt x="223" y="338"/>
                    <a:pt x="223" y="338"/>
                    <a:pt x="224" y="338"/>
                  </a:cubicBezTo>
                  <a:cubicBezTo>
                    <a:pt x="224" y="338"/>
                    <a:pt x="224" y="338"/>
                    <a:pt x="224" y="338"/>
                  </a:cubicBezTo>
                  <a:cubicBezTo>
                    <a:pt x="224" y="339"/>
                    <a:pt x="224" y="339"/>
                    <a:pt x="224" y="339"/>
                  </a:cubicBezTo>
                  <a:cubicBezTo>
                    <a:pt x="225" y="339"/>
                    <a:pt x="225" y="340"/>
                    <a:pt x="226" y="340"/>
                  </a:cubicBezTo>
                  <a:cubicBezTo>
                    <a:pt x="226" y="340"/>
                    <a:pt x="226" y="340"/>
                    <a:pt x="226" y="340"/>
                  </a:cubicBezTo>
                  <a:cubicBezTo>
                    <a:pt x="226" y="341"/>
                    <a:pt x="226" y="341"/>
                    <a:pt x="227" y="341"/>
                  </a:cubicBezTo>
                  <a:cubicBezTo>
                    <a:pt x="227" y="341"/>
                    <a:pt x="227" y="341"/>
                    <a:pt x="227" y="341"/>
                  </a:cubicBezTo>
                  <a:cubicBezTo>
                    <a:pt x="227" y="341"/>
                    <a:pt x="228" y="341"/>
                    <a:pt x="228" y="340"/>
                  </a:cubicBezTo>
                  <a:cubicBezTo>
                    <a:pt x="228" y="340"/>
                    <a:pt x="228" y="340"/>
                    <a:pt x="228" y="340"/>
                  </a:cubicBezTo>
                  <a:cubicBezTo>
                    <a:pt x="228" y="339"/>
                    <a:pt x="228" y="339"/>
                    <a:pt x="228" y="338"/>
                  </a:cubicBezTo>
                  <a:cubicBezTo>
                    <a:pt x="228" y="338"/>
                    <a:pt x="228" y="337"/>
                    <a:pt x="228" y="337"/>
                  </a:cubicBezTo>
                  <a:cubicBezTo>
                    <a:pt x="229" y="337"/>
                    <a:pt x="229" y="336"/>
                    <a:pt x="229" y="336"/>
                  </a:cubicBezTo>
                  <a:cubicBezTo>
                    <a:pt x="229" y="336"/>
                    <a:pt x="229" y="336"/>
                    <a:pt x="229" y="335"/>
                  </a:cubicBezTo>
                  <a:cubicBezTo>
                    <a:pt x="229" y="335"/>
                    <a:pt x="229" y="334"/>
                    <a:pt x="229" y="333"/>
                  </a:cubicBezTo>
                  <a:cubicBezTo>
                    <a:pt x="229" y="333"/>
                    <a:pt x="229" y="333"/>
                    <a:pt x="229" y="333"/>
                  </a:cubicBezTo>
                  <a:cubicBezTo>
                    <a:pt x="229" y="332"/>
                    <a:pt x="229" y="332"/>
                    <a:pt x="229" y="332"/>
                  </a:cubicBezTo>
                  <a:cubicBezTo>
                    <a:pt x="229" y="332"/>
                    <a:pt x="229" y="332"/>
                    <a:pt x="229" y="331"/>
                  </a:cubicBezTo>
                  <a:cubicBezTo>
                    <a:pt x="229" y="331"/>
                    <a:pt x="229" y="330"/>
                    <a:pt x="229" y="329"/>
                  </a:cubicBezTo>
                  <a:cubicBezTo>
                    <a:pt x="229" y="329"/>
                    <a:pt x="229" y="329"/>
                    <a:pt x="229" y="329"/>
                  </a:cubicBezTo>
                  <a:cubicBezTo>
                    <a:pt x="229" y="328"/>
                    <a:pt x="229" y="328"/>
                    <a:pt x="229" y="328"/>
                  </a:cubicBezTo>
                  <a:cubicBezTo>
                    <a:pt x="230" y="327"/>
                    <a:pt x="230" y="327"/>
                    <a:pt x="231" y="326"/>
                  </a:cubicBezTo>
                  <a:cubicBezTo>
                    <a:pt x="231" y="326"/>
                    <a:pt x="231" y="326"/>
                    <a:pt x="231" y="326"/>
                  </a:cubicBezTo>
                  <a:cubicBezTo>
                    <a:pt x="232" y="325"/>
                    <a:pt x="233" y="324"/>
                    <a:pt x="234" y="323"/>
                  </a:cubicBezTo>
                  <a:cubicBezTo>
                    <a:pt x="234" y="323"/>
                    <a:pt x="234" y="323"/>
                    <a:pt x="234" y="323"/>
                  </a:cubicBezTo>
                  <a:cubicBezTo>
                    <a:pt x="234" y="323"/>
                    <a:pt x="234" y="322"/>
                    <a:pt x="234" y="322"/>
                  </a:cubicBezTo>
                  <a:cubicBezTo>
                    <a:pt x="235" y="322"/>
                    <a:pt x="235" y="322"/>
                    <a:pt x="235" y="322"/>
                  </a:cubicBezTo>
                  <a:cubicBezTo>
                    <a:pt x="235" y="322"/>
                    <a:pt x="235" y="321"/>
                    <a:pt x="235" y="321"/>
                  </a:cubicBezTo>
                  <a:close/>
                  <a:moveTo>
                    <a:pt x="278" y="332"/>
                  </a:moveTo>
                  <a:cubicBezTo>
                    <a:pt x="278" y="332"/>
                    <a:pt x="278" y="332"/>
                    <a:pt x="278" y="332"/>
                  </a:cubicBezTo>
                  <a:cubicBezTo>
                    <a:pt x="278" y="332"/>
                    <a:pt x="278" y="332"/>
                    <a:pt x="278" y="331"/>
                  </a:cubicBezTo>
                  <a:cubicBezTo>
                    <a:pt x="277" y="331"/>
                    <a:pt x="277" y="331"/>
                    <a:pt x="277" y="331"/>
                  </a:cubicBezTo>
                  <a:cubicBezTo>
                    <a:pt x="277" y="331"/>
                    <a:pt x="277" y="331"/>
                    <a:pt x="276" y="331"/>
                  </a:cubicBezTo>
                  <a:cubicBezTo>
                    <a:pt x="276" y="331"/>
                    <a:pt x="275" y="331"/>
                    <a:pt x="275" y="330"/>
                  </a:cubicBezTo>
                  <a:cubicBezTo>
                    <a:pt x="274" y="330"/>
                    <a:pt x="274" y="329"/>
                    <a:pt x="273" y="329"/>
                  </a:cubicBezTo>
                  <a:cubicBezTo>
                    <a:pt x="272" y="330"/>
                    <a:pt x="272" y="329"/>
                    <a:pt x="272" y="329"/>
                  </a:cubicBezTo>
                  <a:cubicBezTo>
                    <a:pt x="272" y="328"/>
                    <a:pt x="271" y="328"/>
                    <a:pt x="271" y="328"/>
                  </a:cubicBezTo>
                  <a:cubicBezTo>
                    <a:pt x="271" y="328"/>
                    <a:pt x="271" y="328"/>
                    <a:pt x="271" y="328"/>
                  </a:cubicBezTo>
                  <a:cubicBezTo>
                    <a:pt x="270" y="328"/>
                    <a:pt x="270" y="327"/>
                    <a:pt x="270" y="327"/>
                  </a:cubicBezTo>
                  <a:cubicBezTo>
                    <a:pt x="270" y="326"/>
                    <a:pt x="270" y="325"/>
                    <a:pt x="270" y="325"/>
                  </a:cubicBezTo>
                  <a:cubicBezTo>
                    <a:pt x="270" y="325"/>
                    <a:pt x="270" y="325"/>
                    <a:pt x="270" y="325"/>
                  </a:cubicBezTo>
                  <a:cubicBezTo>
                    <a:pt x="270" y="324"/>
                    <a:pt x="270" y="324"/>
                    <a:pt x="270" y="324"/>
                  </a:cubicBezTo>
                  <a:cubicBezTo>
                    <a:pt x="270" y="323"/>
                    <a:pt x="270" y="323"/>
                    <a:pt x="270" y="323"/>
                  </a:cubicBezTo>
                  <a:cubicBezTo>
                    <a:pt x="270" y="323"/>
                    <a:pt x="270" y="322"/>
                    <a:pt x="270" y="322"/>
                  </a:cubicBezTo>
                  <a:cubicBezTo>
                    <a:pt x="270" y="322"/>
                    <a:pt x="270" y="322"/>
                    <a:pt x="271" y="321"/>
                  </a:cubicBezTo>
                  <a:cubicBezTo>
                    <a:pt x="271" y="321"/>
                    <a:pt x="271" y="321"/>
                    <a:pt x="271" y="321"/>
                  </a:cubicBezTo>
                  <a:cubicBezTo>
                    <a:pt x="272" y="321"/>
                    <a:pt x="272" y="320"/>
                    <a:pt x="273" y="320"/>
                  </a:cubicBezTo>
                  <a:cubicBezTo>
                    <a:pt x="273" y="320"/>
                    <a:pt x="273" y="319"/>
                    <a:pt x="274" y="319"/>
                  </a:cubicBezTo>
                  <a:cubicBezTo>
                    <a:pt x="274" y="319"/>
                    <a:pt x="274" y="319"/>
                    <a:pt x="274" y="318"/>
                  </a:cubicBezTo>
                  <a:cubicBezTo>
                    <a:pt x="274" y="318"/>
                    <a:pt x="275" y="318"/>
                    <a:pt x="275" y="317"/>
                  </a:cubicBezTo>
                  <a:cubicBezTo>
                    <a:pt x="274" y="317"/>
                    <a:pt x="274" y="316"/>
                    <a:pt x="274" y="316"/>
                  </a:cubicBezTo>
                  <a:cubicBezTo>
                    <a:pt x="274" y="316"/>
                    <a:pt x="274" y="316"/>
                    <a:pt x="273" y="316"/>
                  </a:cubicBezTo>
                  <a:cubicBezTo>
                    <a:pt x="273" y="316"/>
                    <a:pt x="273" y="316"/>
                    <a:pt x="273" y="316"/>
                  </a:cubicBezTo>
                  <a:cubicBezTo>
                    <a:pt x="272" y="316"/>
                    <a:pt x="272" y="316"/>
                    <a:pt x="272" y="316"/>
                  </a:cubicBezTo>
                  <a:cubicBezTo>
                    <a:pt x="272" y="316"/>
                    <a:pt x="271" y="316"/>
                    <a:pt x="271" y="316"/>
                  </a:cubicBezTo>
                  <a:cubicBezTo>
                    <a:pt x="271" y="317"/>
                    <a:pt x="270" y="317"/>
                    <a:pt x="270" y="317"/>
                  </a:cubicBezTo>
                  <a:cubicBezTo>
                    <a:pt x="270" y="317"/>
                    <a:pt x="270" y="316"/>
                    <a:pt x="270" y="316"/>
                  </a:cubicBezTo>
                  <a:cubicBezTo>
                    <a:pt x="270" y="316"/>
                    <a:pt x="270" y="316"/>
                    <a:pt x="270" y="316"/>
                  </a:cubicBezTo>
                  <a:cubicBezTo>
                    <a:pt x="270" y="316"/>
                    <a:pt x="270" y="315"/>
                    <a:pt x="269" y="315"/>
                  </a:cubicBezTo>
                  <a:cubicBezTo>
                    <a:pt x="269" y="315"/>
                    <a:pt x="269" y="315"/>
                    <a:pt x="269" y="315"/>
                  </a:cubicBezTo>
                  <a:cubicBezTo>
                    <a:pt x="269" y="315"/>
                    <a:pt x="269" y="315"/>
                    <a:pt x="269" y="314"/>
                  </a:cubicBezTo>
                  <a:cubicBezTo>
                    <a:pt x="269" y="314"/>
                    <a:pt x="269" y="314"/>
                    <a:pt x="269" y="313"/>
                  </a:cubicBezTo>
                  <a:cubicBezTo>
                    <a:pt x="268" y="313"/>
                    <a:pt x="268" y="313"/>
                    <a:pt x="268" y="312"/>
                  </a:cubicBezTo>
                  <a:cubicBezTo>
                    <a:pt x="268" y="312"/>
                    <a:pt x="267" y="312"/>
                    <a:pt x="267" y="312"/>
                  </a:cubicBezTo>
                  <a:cubicBezTo>
                    <a:pt x="267" y="311"/>
                    <a:pt x="267" y="311"/>
                    <a:pt x="267" y="311"/>
                  </a:cubicBezTo>
                  <a:cubicBezTo>
                    <a:pt x="266" y="311"/>
                    <a:pt x="266" y="311"/>
                    <a:pt x="266" y="311"/>
                  </a:cubicBezTo>
                  <a:cubicBezTo>
                    <a:pt x="265" y="311"/>
                    <a:pt x="265" y="312"/>
                    <a:pt x="265" y="312"/>
                  </a:cubicBezTo>
                  <a:cubicBezTo>
                    <a:pt x="265" y="312"/>
                    <a:pt x="265" y="312"/>
                    <a:pt x="265" y="312"/>
                  </a:cubicBezTo>
                  <a:cubicBezTo>
                    <a:pt x="266" y="312"/>
                    <a:pt x="266" y="313"/>
                    <a:pt x="266" y="313"/>
                  </a:cubicBezTo>
                  <a:cubicBezTo>
                    <a:pt x="266" y="313"/>
                    <a:pt x="266" y="313"/>
                    <a:pt x="266" y="314"/>
                  </a:cubicBezTo>
                  <a:cubicBezTo>
                    <a:pt x="266" y="314"/>
                    <a:pt x="266" y="314"/>
                    <a:pt x="266" y="315"/>
                  </a:cubicBezTo>
                  <a:cubicBezTo>
                    <a:pt x="267" y="315"/>
                    <a:pt x="267" y="316"/>
                    <a:pt x="266" y="317"/>
                  </a:cubicBezTo>
                  <a:cubicBezTo>
                    <a:pt x="266" y="317"/>
                    <a:pt x="266" y="317"/>
                    <a:pt x="266" y="317"/>
                  </a:cubicBezTo>
                  <a:cubicBezTo>
                    <a:pt x="266" y="317"/>
                    <a:pt x="266" y="318"/>
                    <a:pt x="266" y="318"/>
                  </a:cubicBezTo>
                  <a:cubicBezTo>
                    <a:pt x="266" y="318"/>
                    <a:pt x="266" y="317"/>
                    <a:pt x="266" y="317"/>
                  </a:cubicBezTo>
                  <a:cubicBezTo>
                    <a:pt x="266" y="317"/>
                    <a:pt x="265" y="317"/>
                    <a:pt x="265" y="317"/>
                  </a:cubicBezTo>
                  <a:cubicBezTo>
                    <a:pt x="265" y="317"/>
                    <a:pt x="265" y="317"/>
                    <a:pt x="264" y="317"/>
                  </a:cubicBezTo>
                  <a:cubicBezTo>
                    <a:pt x="264" y="317"/>
                    <a:pt x="264" y="317"/>
                    <a:pt x="263" y="317"/>
                  </a:cubicBezTo>
                  <a:cubicBezTo>
                    <a:pt x="263" y="317"/>
                    <a:pt x="262" y="317"/>
                    <a:pt x="262" y="317"/>
                  </a:cubicBezTo>
                  <a:cubicBezTo>
                    <a:pt x="261" y="317"/>
                    <a:pt x="261" y="317"/>
                    <a:pt x="261" y="317"/>
                  </a:cubicBezTo>
                  <a:cubicBezTo>
                    <a:pt x="260" y="317"/>
                    <a:pt x="260" y="317"/>
                    <a:pt x="260" y="318"/>
                  </a:cubicBezTo>
                  <a:cubicBezTo>
                    <a:pt x="260" y="318"/>
                    <a:pt x="260" y="318"/>
                    <a:pt x="259" y="318"/>
                  </a:cubicBezTo>
                  <a:cubicBezTo>
                    <a:pt x="259" y="319"/>
                    <a:pt x="259" y="319"/>
                    <a:pt x="259" y="319"/>
                  </a:cubicBezTo>
                  <a:cubicBezTo>
                    <a:pt x="259" y="319"/>
                    <a:pt x="259" y="319"/>
                    <a:pt x="259" y="319"/>
                  </a:cubicBezTo>
                  <a:cubicBezTo>
                    <a:pt x="259" y="319"/>
                    <a:pt x="260" y="320"/>
                    <a:pt x="260" y="319"/>
                  </a:cubicBezTo>
                  <a:cubicBezTo>
                    <a:pt x="260" y="319"/>
                    <a:pt x="261" y="320"/>
                    <a:pt x="261" y="320"/>
                  </a:cubicBezTo>
                  <a:cubicBezTo>
                    <a:pt x="262" y="320"/>
                    <a:pt x="262" y="321"/>
                    <a:pt x="263" y="321"/>
                  </a:cubicBezTo>
                  <a:cubicBezTo>
                    <a:pt x="263" y="321"/>
                    <a:pt x="263" y="321"/>
                    <a:pt x="263" y="321"/>
                  </a:cubicBezTo>
                  <a:cubicBezTo>
                    <a:pt x="263" y="321"/>
                    <a:pt x="263" y="321"/>
                    <a:pt x="263" y="321"/>
                  </a:cubicBezTo>
                  <a:cubicBezTo>
                    <a:pt x="264" y="321"/>
                    <a:pt x="264" y="321"/>
                    <a:pt x="265" y="321"/>
                  </a:cubicBezTo>
                  <a:cubicBezTo>
                    <a:pt x="265" y="322"/>
                    <a:pt x="265" y="322"/>
                    <a:pt x="266" y="322"/>
                  </a:cubicBezTo>
                  <a:cubicBezTo>
                    <a:pt x="266" y="322"/>
                    <a:pt x="266" y="322"/>
                    <a:pt x="266" y="322"/>
                  </a:cubicBezTo>
                  <a:cubicBezTo>
                    <a:pt x="266" y="322"/>
                    <a:pt x="266" y="322"/>
                    <a:pt x="266" y="322"/>
                  </a:cubicBezTo>
                  <a:cubicBezTo>
                    <a:pt x="266" y="323"/>
                    <a:pt x="266" y="323"/>
                    <a:pt x="266" y="324"/>
                  </a:cubicBezTo>
                  <a:cubicBezTo>
                    <a:pt x="266" y="324"/>
                    <a:pt x="266" y="325"/>
                    <a:pt x="267" y="325"/>
                  </a:cubicBezTo>
                  <a:cubicBezTo>
                    <a:pt x="267" y="325"/>
                    <a:pt x="267" y="325"/>
                    <a:pt x="267" y="325"/>
                  </a:cubicBezTo>
                  <a:cubicBezTo>
                    <a:pt x="267" y="325"/>
                    <a:pt x="266" y="326"/>
                    <a:pt x="266" y="326"/>
                  </a:cubicBezTo>
                  <a:cubicBezTo>
                    <a:pt x="266" y="326"/>
                    <a:pt x="266" y="326"/>
                    <a:pt x="266" y="326"/>
                  </a:cubicBezTo>
                  <a:cubicBezTo>
                    <a:pt x="266" y="326"/>
                    <a:pt x="266" y="327"/>
                    <a:pt x="266" y="327"/>
                  </a:cubicBezTo>
                  <a:cubicBezTo>
                    <a:pt x="266" y="327"/>
                    <a:pt x="266" y="327"/>
                    <a:pt x="265" y="327"/>
                  </a:cubicBezTo>
                  <a:cubicBezTo>
                    <a:pt x="265" y="328"/>
                    <a:pt x="264" y="329"/>
                    <a:pt x="264" y="330"/>
                  </a:cubicBezTo>
                  <a:cubicBezTo>
                    <a:pt x="264" y="330"/>
                    <a:pt x="264" y="330"/>
                    <a:pt x="264" y="330"/>
                  </a:cubicBezTo>
                  <a:cubicBezTo>
                    <a:pt x="263" y="330"/>
                    <a:pt x="263" y="331"/>
                    <a:pt x="263" y="331"/>
                  </a:cubicBezTo>
                  <a:cubicBezTo>
                    <a:pt x="263" y="331"/>
                    <a:pt x="262" y="331"/>
                    <a:pt x="262" y="331"/>
                  </a:cubicBezTo>
                  <a:cubicBezTo>
                    <a:pt x="262" y="331"/>
                    <a:pt x="262" y="331"/>
                    <a:pt x="262" y="331"/>
                  </a:cubicBezTo>
                  <a:cubicBezTo>
                    <a:pt x="262" y="331"/>
                    <a:pt x="262" y="331"/>
                    <a:pt x="262" y="331"/>
                  </a:cubicBezTo>
                  <a:cubicBezTo>
                    <a:pt x="262" y="330"/>
                    <a:pt x="263" y="329"/>
                    <a:pt x="263" y="329"/>
                  </a:cubicBezTo>
                  <a:cubicBezTo>
                    <a:pt x="263" y="328"/>
                    <a:pt x="263" y="328"/>
                    <a:pt x="263" y="328"/>
                  </a:cubicBezTo>
                  <a:cubicBezTo>
                    <a:pt x="263" y="328"/>
                    <a:pt x="263" y="327"/>
                    <a:pt x="263" y="327"/>
                  </a:cubicBezTo>
                  <a:cubicBezTo>
                    <a:pt x="263" y="327"/>
                    <a:pt x="263" y="327"/>
                    <a:pt x="264" y="327"/>
                  </a:cubicBezTo>
                  <a:cubicBezTo>
                    <a:pt x="264" y="327"/>
                    <a:pt x="264" y="326"/>
                    <a:pt x="264" y="326"/>
                  </a:cubicBezTo>
                  <a:cubicBezTo>
                    <a:pt x="264" y="326"/>
                    <a:pt x="264" y="325"/>
                    <a:pt x="263" y="325"/>
                  </a:cubicBezTo>
                  <a:cubicBezTo>
                    <a:pt x="263" y="325"/>
                    <a:pt x="263" y="325"/>
                    <a:pt x="263" y="325"/>
                  </a:cubicBezTo>
                  <a:cubicBezTo>
                    <a:pt x="263" y="325"/>
                    <a:pt x="262" y="325"/>
                    <a:pt x="262" y="325"/>
                  </a:cubicBezTo>
                  <a:cubicBezTo>
                    <a:pt x="262" y="325"/>
                    <a:pt x="262" y="324"/>
                    <a:pt x="261" y="324"/>
                  </a:cubicBezTo>
                  <a:cubicBezTo>
                    <a:pt x="261" y="324"/>
                    <a:pt x="261" y="324"/>
                    <a:pt x="261" y="324"/>
                  </a:cubicBezTo>
                  <a:cubicBezTo>
                    <a:pt x="261" y="324"/>
                    <a:pt x="261" y="324"/>
                    <a:pt x="260" y="324"/>
                  </a:cubicBezTo>
                  <a:cubicBezTo>
                    <a:pt x="260" y="324"/>
                    <a:pt x="260" y="324"/>
                    <a:pt x="260" y="323"/>
                  </a:cubicBezTo>
                  <a:cubicBezTo>
                    <a:pt x="260" y="323"/>
                    <a:pt x="260" y="323"/>
                    <a:pt x="260" y="323"/>
                  </a:cubicBezTo>
                  <a:cubicBezTo>
                    <a:pt x="260" y="323"/>
                    <a:pt x="260" y="323"/>
                    <a:pt x="260" y="323"/>
                  </a:cubicBezTo>
                  <a:cubicBezTo>
                    <a:pt x="260" y="323"/>
                    <a:pt x="260" y="323"/>
                    <a:pt x="259" y="323"/>
                  </a:cubicBezTo>
                  <a:cubicBezTo>
                    <a:pt x="259" y="323"/>
                    <a:pt x="259" y="324"/>
                    <a:pt x="259" y="324"/>
                  </a:cubicBezTo>
                  <a:cubicBezTo>
                    <a:pt x="259" y="324"/>
                    <a:pt x="259" y="324"/>
                    <a:pt x="259" y="324"/>
                  </a:cubicBezTo>
                  <a:cubicBezTo>
                    <a:pt x="260" y="325"/>
                    <a:pt x="260" y="325"/>
                    <a:pt x="260" y="325"/>
                  </a:cubicBezTo>
                  <a:cubicBezTo>
                    <a:pt x="261" y="326"/>
                    <a:pt x="261" y="326"/>
                    <a:pt x="261" y="326"/>
                  </a:cubicBezTo>
                  <a:cubicBezTo>
                    <a:pt x="261" y="326"/>
                    <a:pt x="261" y="326"/>
                    <a:pt x="261" y="326"/>
                  </a:cubicBezTo>
                  <a:cubicBezTo>
                    <a:pt x="262" y="326"/>
                    <a:pt x="262" y="326"/>
                    <a:pt x="262" y="327"/>
                  </a:cubicBezTo>
                  <a:cubicBezTo>
                    <a:pt x="262" y="327"/>
                    <a:pt x="262" y="327"/>
                    <a:pt x="262" y="327"/>
                  </a:cubicBezTo>
                  <a:cubicBezTo>
                    <a:pt x="262" y="327"/>
                    <a:pt x="262" y="328"/>
                    <a:pt x="262" y="328"/>
                  </a:cubicBezTo>
                  <a:cubicBezTo>
                    <a:pt x="262" y="328"/>
                    <a:pt x="262" y="329"/>
                    <a:pt x="262" y="330"/>
                  </a:cubicBezTo>
                  <a:cubicBezTo>
                    <a:pt x="261" y="330"/>
                    <a:pt x="261" y="331"/>
                    <a:pt x="261" y="331"/>
                  </a:cubicBezTo>
                  <a:cubicBezTo>
                    <a:pt x="261" y="331"/>
                    <a:pt x="260" y="331"/>
                    <a:pt x="260" y="331"/>
                  </a:cubicBezTo>
                  <a:cubicBezTo>
                    <a:pt x="260" y="332"/>
                    <a:pt x="260" y="332"/>
                    <a:pt x="260" y="332"/>
                  </a:cubicBezTo>
                  <a:cubicBezTo>
                    <a:pt x="260" y="332"/>
                    <a:pt x="260" y="333"/>
                    <a:pt x="260" y="333"/>
                  </a:cubicBezTo>
                  <a:cubicBezTo>
                    <a:pt x="260" y="333"/>
                    <a:pt x="260" y="334"/>
                    <a:pt x="260" y="334"/>
                  </a:cubicBezTo>
                  <a:cubicBezTo>
                    <a:pt x="260" y="334"/>
                    <a:pt x="260" y="334"/>
                    <a:pt x="261" y="334"/>
                  </a:cubicBezTo>
                  <a:cubicBezTo>
                    <a:pt x="261" y="335"/>
                    <a:pt x="261" y="335"/>
                    <a:pt x="261" y="335"/>
                  </a:cubicBezTo>
                  <a:cubicBezTo>
                    <a:pt x="261" y="335"/>
                    <a:pt x="261" y="335"/>
                    <a:pt x="261" y="335"/>
                  </a:cubicBezTo>
                  <a:cubicBezTo>
                    <a:pt x="262" y="335"/>
                    <a:pt x="262" y="335"/>
                    <a:pt x="262" y="335"/>
                  </a:cubicBezTo>
                  <a:cubicBezTo>
                    <a:pt x="262" y="335"/>
                    <a:pt x="263" y="335"/>
                    <a:pt x="263" y="334"/>
                  </a:cubicBezTo>
                  <a:cubicBezTo>
                    <a:pt x="263" y="334"/>
                    <a:pt x="264" y="333"/>
                    <a:pt x="264" y="333"/>
                  </a:cubicBezTo>
                  <a:cubicBezTo>
                    <a:pt x="265" y="332"/>
                    <a:pt x="265" y="332"/>
                    <a:pt x="265" y="331"/>
                  </a:cubicBezTo>
                  <a:cubicBezTo>
                    <a:pt x="266" y="331"/>
                    <a:pt x="266" y="331"/>
                    <a:pt x="267" y="331"/>
                  </a:cubicBezTo>
                  <a:cubicBezTo>
                    <a:pt x="267" y="331"/>
                    <a:pt x="267" y="331"/>
                    <a:pt x="267" y="331"/>
                  </a:cubicBezTo>
                  <a:cubicBezTo>
                    <a:pt x="267" y="331"/>
                    <a:pt x="267" y="332"/>
                    <a:pt x="267" y="332"/>
                  </a:cubicBezTo>
                  <a:cubicBezTo>
                    <a:pt x="267" y="332"/>
                    <a:pt x="267" y="332"/>
                    <a:pt x="267" y="332"/>
                  </a:cubicBezTo>
                  <a:cubicBezTo>
                    <a:pt x="267" y="332"/>
                    <a:pt x="267" y="333"/>
                    <a:pt x="267" y="333"/>
                  </a:cubicBezTo>
                  <a:cubicBezTo>
                    <a:pt x="267" y="333"/>
                    <a:pt x="267" y="334"/>
                    <a:pt x="267" y="334"/>
                  </a:cubicBezTo>
                  <a:cubicBezTo>
                    <a:pt x="267" y="335"/>
                    <a:pt x="267" y="335"/>
                    <a:pt x="267" y="336"/>
                  </a:cubicBezTo>
                  <a:cubicBezTo>
                    <a:pt x="267" y="336"/>
                    <a:pt x="267" y="336"/>
                    <a:pt x="267" y="336"/>
                  </a:cubicBezTo>
                  <a:cubicBezTo>
                    <a:pt x="266" y="336"/>
                    <a:pt x="266" y="337"/>
                    <a:pt x="266" y="337"/>
                  </a:cubicBezTo>
                  <a:cubicBezTo>
                    <a:pt x="266" y="337"/>
                    <a:pt x="266" y="337"/>
                    <a:pt x="266" y="337"/>
                  </a:cubicBezTo>
                  <a:cubicBezTo>
                    <a:pt x="267" y="337"/>
                    <a:pt x="267" y="337"/>
                    <a:pt x="266" y="338"/>
                  </a:cubicBezTo>
                  <a:cubicBezTo>
                    <a:pt x="266" y="338"/>
                    <a:pt x="266" y="338"/>
                    <a:pt x="266" y="338"/>
                  </a:cubicBezTo>
                  <a:cubicBezTo>
                    <a:pt x="267" y="338"/>
                    <a:pt x="267" y="338"/>
                    <a:pt x="267" y="338"/>
                  </a:cubicBezTo>
                  <a:cubicBezTo>
                    <a:pt x="267" y="339"/>
                    <a:pt x="267" y="339"/>
                    <a:pt x="268" y="339"/>
                  </a:cubicBezTo>
                  <a:cubicBezTo>
                    <a:pt x="268" y="339"/>
                    <a:pt x="269" y="339"/>
                    <a:pt x="269" y="338"/>
                  </a:cubicBezTo>
                  <a:cubicBezTo>
                    <a:pt x="269" y="338"/>
                    <a:pt x="269" y="338"/>
                    <a:pt x="270" y="338"/>
                  </a:cubicBezTo>
                  <a:cubicBezTo>
                    <a:pt x="270" y="337"/>
                    <a:pt x="270" y="337"/>
                    <a:pt x="270" y="337"/>
                  </a:cubicBezTo>
                  <a:cubicBezTo>
                    <a:pt x="270" y="336"/>
                    <a:pt x="270" y="336"/>
                    <a:pt x="270" y="335"/>
                  </a:cubicBezTo>
                  <a:cubicBezTo>
                    <a:pt x="270" y="335"/>
                    <a:pt x="270" y="335"/>
                    <a:pt x="270" y="335"/>
                  </a:cubicBezTo>
                  <a:cubicBezTo>
                    <a:pt x="270" y="335"/>
                    <a:pt x="270" y="334"/>
                    <a:pt x="270" y="334"/>
                  </a:cubicBezTo>
                  <a:cubicBezTo>
                    <a:pt x="270" y="334"/>
                    <a:pt x="270" y="333"/>
                    <a:pt x="270" y="333"/>
                  </a:cubicBezTo>
                  <a:cubicBezTo>
                    <a:pt x="270" y="333"/>
                    <a:pt x="270" y="332"/>
                    <a:pt x="270" y="332"/>
                  </a:cubicBezTo>
                  <a:cubicBezTo>
                    <a:pt x="270" y="332"/>
                    <a:pt x="270" y="332"/>
                    <a:pt x="270" y="332"/>
                  </a:cubicBezTo>
                  <a:cubicBezTo>
                    <a:pt x="271" y="332"/>
                    <a:pt x="271" y="332"/>
                    <a:pt x="271" y="332"/>
                  </a:cubicBezTo>
                  <a:cubicBezTo>
                    <a:pt x="272" y="332"/>
                    <a:pt x="273" y="333"/>
                    <a:pt x="273" y="333"/>
                  </a:cubicBezTo>
                  <a:cubicBezTo>
                    <a:pt x="274" y="333"/>
                    <a:pt x="274" y="333"/>
                    <a:pt x="274" y="333"/>
                  </a:cubicBezTo>
                  <a:cubicBezTo>
                    <a:pt x="274" y="333"/>
                    <a:pt x="275" y="333"/>
                    <a:pt x="275" y="333"/>
                  </a:cubicBezTo>
                  <a:cubicBezTo>
                    <a:pt x="275" y="334"/>
                    <a:pt x="276" y="334"/>
                    <a:pt x="276" y="334"/>
                  </a:cubicBezTo>
                  <a:cubicBezTo>
                    <a:pt x="277" y="334"/>
                    <a:pt x="277" y="334"/>
                    <a:pt x="277" y="334"/>
                  </a:cubicBezTo>
                  <a:cubicBezTo>
                    <a:pt x="277" y="334"/>
                    <a:pt x="278" y="334"/>
                    <a:pt x="278" y="334"/>
                  </a:cubicBezTo>
                  <a:cubicBezTo>
                    <a:pt x="278" y="333"/>
                    <a:pt x="278" y="333"/>
                    <a:pt x="278" y="333"/>
                  </a:cubicBezTo>
                  <a:cubicBezTo>
                    <a:pt x="278" y="333"/>
                    <a:pt x="278" y="333"/>
                    <a:pt x="278" y="333"/>
                  </a:cubicBezTo>
                  <a:cubicBezTo>
                    <a:pt x="278" y="332"/>
                    <a:pt x="278" y="332"/>
                    <a:pt x="278" y="332"/>
                  </a:cubicBezTo>
                  <a:close/>
                  <a:moveTo>
                    <a:pt x="313" y="335"/>
                  </a:moveTo>
                  <a:cubicBezTo>
                    <a:pt x="313" y="334"/>
                    <a:pt x="312" y="334"/>
                    <a:pt x="312" y="334"/>
                  </a:cubicBezTo>
                  <a:cubicBezTo>
                    <a:pt x="311" y="334"/>
                    <a:pt x="311" y="334"/>
                    <a:pt x="311" y="334"/>
                  </a:cubicBezTo>
                  <a:cubicBezTo>
                    <a:pt x="311" y="334"/>
                    <a:pt x="310" y="334"/>
                    <a:pt x="310" y="334"/>
                  </a:cubicBezTo>
                  <a:cubicBezTo>
                    <a:pt x="309" y="334"/>
                    <a:pt x="309" y="334"/>
                    <a:pt x="308" y="334"/>
                  </a:cubicBezTo>
                  <a:cubicBezTo>
                    <a:pt x="308" y="334"/>
                    <a:pt x="308" y="334"/>
                    <a:pt x="307" y="333"/>
                  </a:cubicBezTo>
                  <a:cubicBezTo>
                    <a:pt x="307" y="333"/>
                    <a:pt x="307" y="333"/>
                    <a:pt x="306" y="333"/>
                  </a:cubicBezTo>
                  <a:cubicBezTo>
                    <a:pt x="305" y="332"/>
                    <a:pt x="305" y="332"/>
                    <a:pt x="304" y="332"/>
                  </a:cubicBezTo>
                  <a:cubicBezTo>
                    <a:pt x="304" y="332"/>
                    <a:pt x="304" y="332"/>
                    <a:pt x="304" y="331"/>
                  </a:cubicBezTo>
                  <a:cubicBezTo>
                    <a:pt x="304" y="331"/>
                    <a:pt x="303" y="331"/>
                    <a:pt x="303" y="331"/>
                  </a:cubicBezTo>
                  <a:cubicBezTo>
                    <a:pt x="303" y="330"/>
                    <a:pt x="303" y="330"/>
                    <a:pt x="303" y="329"/>
                  </a:cubicBezTo>
                  <a:cubicBezTo>
                    <a:pt x="303" y="329"/>
                    <a:pt x="303" y="328"/>
                    <a:pt x="304" y="328"/>
                  </a:cubicBezTo>
                  <a:cubicBezTo>
                    <a:pt x="304" y="327"/>
                    <a:pt x="304" y="327"/>
                    <a:pt x="304" y="327"/>
                  </a:cubicBezTo>
                  <a:cubicBezTo>
                    <a:pt x="304" y="327"/>
                    <a:pt x="304" y="326"/>
                    <a:pt x="304" y="326"/>
                  </a:cubicBezTo>
                  <a:cubicBezTo>
                    <a:pt x="305" y="326"/>
                    <a:pt x="305" y="326"/>
                    <a:pt x="305" y="326"/>
                  </a:cubicBezTo>
                  <a:cubicBezTo>
                    <a:pt x="305" y="326"/>
                    <a:pt x="306" y="325"/>
                    <a:pt x="306" y="325"/>
                  </a:cubicBezTo>
                  <a:cubicBezTo>
                    <a:pt x="306" y="325"/>
                    <a:pt x="306" y="324"/>
                    <a:pt x="306" y="324"/>
                  </a:cubicBezTo>
                  <a:cubicBezTo>
                    <a:pt x="307" y="324"/>
                    <a:pt x="307" y="324"/>
                    <a:pt x="307" y="324"/>
                  </a:cubicBezTo>
                  <a:cubicBezTo>
                    <a:pt x="307" y="323"/>
                    <a:pt x="307" y="323"/>
                    <a:pt x="307" y="323"/>
                  </a:cubicBezTo>
                  <a:cubicBezTo>
                    <a:pt x="306" y="323"/>
                    <a:pt x="306" y="323"/>
                    <a:pt x="306" y="322"/>
                  </a:cubicBezTo>
                  <a:cubicBezTo>
                    <a:pt x="305" y="322"/>
                    <a:pt x="305" y="322"/>
                    <a:pt x="304" y="322"/>
                  </a:cubicBezTo>
                  <a:cubicBezTo>
                    <a:pt x="304" y="323"/>
                    <a:pt x="303" y="323"/>
                    <a:pt x="303" y="323"/>
                  </a:cubicBezTo>
                  <a:cubicBezTo>
                    <a:pt x="302" y="323"/>
                    <a:pt x="302" y="323"/>
                    <a:pt x="301" y="323"/>
                  </a:cubicBezTo>
                  <a:cubicBezTo>
                    <a:pt x="301" y="323"/>
                    <a:pt x="301" y="323"/>
                    <a:pt x="301" y="323"/>
                  </a:cubicBezTo>
                  <a:cubicBezTo>
                    <a:pt x="301" y="324"/>
                    <a:pt x="300" y="324"/>
                    <a:pt x="300" y="324"/>
                  </a:cubicBezTo>
                  <a:cubicBezTo>
                    <a:pt x="300" y="324"/>
                    <a:pt x="300" y="324"/>
                    <a:pt x="299" y="324"/>
                  </a:cubicBezTo>
                  <a:cubicBezTo>
                    <a:pt x="299" y="324"/>
                    <a:pt x="298" y="324"/>
                    <a:pt x="298" y="324"/>
                  </a:cubicBezTo>
                  <a:cubicBezTo>
                    <a:pt x="298" y="324"/>
                    <a:pt x="297" y="324"/>
                    <a:pt x="297" y="324"/>
                  </a:cubicBezTo>
                  <a:cubicBezTo>
                    <a:pt x="297" y="324"/>
                    <a:pt x="297" y="324"/>
                    <a:pt x="297" y="324"/>
                  </a:cubicBezTo>
                  <a:cubicBezTo>
                    <a:pt x="296" y="324"/>
                    <a:pt x="296" y="324"/>
                    <a:pt x="296" y="324"/>
                  </a:cubicBezTo>
                  <a:cubicBezTo>
                    <a:pt x="295" y="324"/>
                    <a:pt x="295" y="324"/>
                    <a:pt x="294" y="324"/>
                  </a:cubicBezTo>
                  <a:cubicBezTo>
                    <a:pt x="294" y="324"/>
                    <a:pt x="294" y="324"/>
                    <a:pt x="294" y="324"/>
                  </a:cubicBezTo>
                  <a:cubicBezTo>
                    <a:pt x="294" y="324"/>
                    <a:pt x="294" y="325"/>
                    <a:pt x="294" y="325"/>
                  </a:cubicBezTo>
                  <a:cubicBezTo>
                    <a:pt x="293" y="325"/>
                    <a:pt x="293" y="325"/>
                    <a:pt x="293" y="325"/>
                  </a:cubicBezTo>
                  <a:cubicBezTo>
                    <a:pt x="292" y="325"/>
                    <a:pt x="292" y="325"/>
                    <a:pt x="292" y="325"/>
                  </a:cubicBezTo>
                  <a:cubicBezTo>
                    <a:pt x="291" y="326"/>
                    <a:pt x="291" y="326"/>
                    <a:pt x="290" y="326"/>
                  </a:cubicBezTo>
                  <a:cubicBezTo>
                    <a:pt x="290" y="326"/>
                    <a:pt x="290" y="326"/>
                    <a:pt x="290" y="327"/>
                  </a:cubicBezTo>
                  <a:cubicBezTo>
                    <a:pt x="290" y="327"/>
                    <a:pt x="290" y="327"/>
                    <a:pt x="290" y="328"/>
                  </a:cubicBezTo>
                  <a:cubicBezTo>
                    <a:pt x="290" y="328"/>
                    <a:pt x="290" y="328"/>
                    <a:pt x="290" y="328"/>
                  </a:cubicBezTo>
                  <a:cubicBezTo>
                    <a:pt x="290" y="328"/>
                    <a:pt x="290" y="328"/>
                    <a:pt x="290" y="328"/>
                  </a:cubicBezTo>
                  <a:cubicBezTo>
                    <a:pt x="290" y="329"/>
                    <a:pt x="290" y="329"/>
                    <a:pt x="290" y="329"/>
                  </a:cubicBezTo>
                  <a:cubicBezTo>
                    <a:pt x="291" y="329"/>
                    <a:pt x="291" y="329"/>
                    <a:pt x="291" y="329"/>
                  </a:cubicBezTo>
                  <a:cubicBezTo>
                    <a:pt x="292" y="329"/>
                    <a:pt x="292" y="329"/>
                    <a:pt x="292" y="329"/>
                  </a:cubicBezTo>
                  <a:cubicBezTo>
                    <a:pt x="292" y="329"/>
                    <a:pt x="292" y="329"/>
                    <a:pt x="292" y="329"/>
                  </a:cubicBezTo>
                  <a:cubicBezTo>
                    <a:pt x="292" y="328"/>
                    <a:pt x="292" y="328"/>
                    <a:pt x="293" y="328"/>
                  </a:cubicBezTo>
                  <a:cubicBezTo>
                    <a:pt x="293" y="328"/>
                    <a:pt x="293" y="327"/>
                    <a:pt x="294" y="327"/>
                  </a:cubicBezTo>
                  <a:cubicBezTo>
                    <a:pt x="294" y="327"/>
                    <a:pt x="294" y="327"/>
                    <a:pt x="294" y="327"/>
                  </a:cubicBezTo>
                  <a:cubicBezTo>
                    <a:pt x="295" y="327"/>
                    <a:pt x="295" y="328"/>
                    <a:pt x="295" y="328"/>
                  </a:cubicBezTo>
                  <a:cubicBezTo>
                    <a:pt x="295" y="328"/>
                    <a:pt x="295" y="328"/>
                    <a:pt x="295" y="328"/>
                  </a:cubicBezTo>
                  <a:cubicBezTo>
                    <a:pt x="295" y="328"/>
                    <a:pt x="295" y="329"/>
                    <a:pt x="295" y="329"/>
                  </a:cubicBezTo>
                  <a:cubicBezTo>
                    <a:pt x="294" y="329"/>
                    <a:pt x="294" y="329"/>
                    <a:pt x="294" y="329"/>
                  </a:cubicBezTo>
                  <a:cubicBezTo>
                    <a:pt x="294" y="329"/>
                    <a:pt x="293" y="329"/>
                    <a:pt x="293" y="329"/>
                  </a:cubicBezTo>
                  <a:cubicBezTo>
                    <a:pt x="293" y="329"/>
                    <a:pt x="293" y="329"/>
                    <a:pt x="292" y="330"/>
                  </a:cubicBezTo>
                  <a:cubicBezTo>
                    <a:pt x="292" y="330"/>
                    <a:pt x="292" y="330"/>
                    <a:pt x="292" y="330"/>
                  </a:cubicBezTo>
                  <a:cubicBezTo>
                    <a:pt x="293" y="330"/>
                    <a:pt x="293" y="330"/>
                    <a:pt x="293" y="331"/>
                  </a:cubicBezTo>
                  <a:cubicBezTo>
                    <a:pt x="293" y="331"/>
                    <a:pt x="293" y="331"/>
                    <a:pt x="293" y="331"/>
                  </a:cubicBezTo>
                  <a:cubicBezTo>
                    <a:pt x="293" y="331"/>
                    <a:pt x="293" y="331"/>
                    <a:pt x="293" y="331"/>
                  </a:cubicBezTo>
                  <a:cubicBezTo>
                    <a:pt x="293" y="331"/>
                    <a:pt x="293" y="331"/>
                    <a:pt x="293" y="331"/>
                  </a:cubicBezTo>
                  <a:cubicBezTo>
                    <a:pt x="293" y="332"/>
                    <a:pt x="293" y="332"/>
                    <a:pt x="293" y="332"/>
                  </a:cubicBezTo>
                  <a:cubicBezTo>
                    <a:pt x="293" y="333"/>
                    <a:pt x="293" y="333"/>
                    <a:pt x="293" y="333"/>
                  </a:cubicBezTo>
                  <a:cubicBezTo>
                    <a:pt x="293" y="333"/>
                    <a:pt x="293" y="333"/>
                    <a:pt x="293" y="333"/>
                  </a:cubicBezTo>
                  <a:cubicBezTo>
                    <a:pt x="293" y="333"/>
                    <a:pt x="292" y="334"/>
                    <a:pt x="292" y="334"/>
                  </a:cubicBezTo>
                  <a:cubicBezTo>
                    <a:pt x="292" y="334"/>
                    <a:pt x="291" y="334"/>
                    <a:pt x="291" y="334"/>
                  </a:cubicBezTo>
                  <a:cubicBezTo>
                    <a:pt x="291" y="334"/>
                    <a:pt x="291" y="334"/>
                    <a:pt x="291" y="334"/>
                  </a:cubicBezTo>
                  <a:cubicBezTo>
                    <a:pt x="291" y="334"/>
                    <a:pt x="290" y="335"/>
                    <a:pt x="290" y="335"/>
                  </a:cubicBezTo>
                  <a:cubicBezTo>
                    <a:pt x="290" y="335"/>
                    <a:pt x="290" y="335"/>
                    <a:pt x="290" y="336"/>
                  </a:cubicBezTo>
                  <a:cubicBezTo>
                    <a:pt x="290" y="336"/>
                    <a:pt x="290" y="336"/>
                    <a:pt x="291" y="336"/>
                  </a:cubicBezTo>
                  <a:cubicBezTo>
                    <a:pt x="291" y="336"/>
                    <a:pt x="291" y="336"/>
                    <a:pt x="291" y="336"/>
                  </a:cubicBezTo>
                  <a:cubicBezTo>
                    <a:pt x="292" y="336"/>
                    <a:pt x="292" y="336"/>
                    <a:pt x="293" y="336"/>
                  </a:cubicBezTo>
                  <a:cubicBezTo>
                    <a:pt x="293" y="336"/>
                    <a:pt x="293" y="336"/>
                    <a:pt x="293" y="336"/>
                  </a:cubicBezTo>
                  <a:cubicBezTo>
                    <a:pt x="293" y="336"/>
                    <a:pt x="293" y="336"/>
                    <a:pt x="294" y="336"/>
                  </a:cubicBezTo>
                  <a:cubicBezTo>
                    <a:pt x="294" y="335"/>
                    <a:pt x="295" y="335"/>
                    <a:pt x="295" y="334"/>
                  </a:cubicBezTo>
                  <a:cubicBezTo>
                    <a:pt x="296" y="334"/>
                    <a:pt x="296" y="333"/>
                    <a:pt x="296" y="333"/>
                  </a:cubicBezTo>
                  <a:cubicBezTo>
                    <a:pt x="297" y="332"/>
                    <a:pt x="297" y="332"/>
                    <a:pt x="297" y="332"/>
                  </a:cubicBezTo>
                  <a:cubicBezTo>
                    <a:pt x="298" y="332"/>
                    <a:pt x="298" y="333"/>
                    <a:pt x="299" y="333"/>
                  </a:cubicBezTo>
                  <a:cubicBezTo>
                    <a:pt x="299" y="333"/>
                    <a:pt x="299" y="333"/>
                    <a:pt x="299" y="333"/>
                  </a:cubicBezTo>
                  <a:cubicBezTo>
                    <a:pt x="299" y="333"/>
                    <a:pt x="300" y="333"/>
                    <a:pt x="300" y="333"/>
                  </a:cubicBezTo>
                  <a:cubicBezTo>
                    <a:pt x="300" y="333"/>
                    <a:pt x="300" y="333"/>
                    <a:pt x="300" y="334"/>
                  </a:cubicBezTo>
                  <a:cubicBezTo>
                    <a:pt x="301" y="334"/>
                    <a:pt x="301" y="334"/>
                    <a:pt x="301" y="334"/>
                  </a:cubicBezTo>
                  <a:cubicBezTo>
                    <a:pt x="301" y="334"/>
                    <a:pt x="302" y="334"/>
                    <a:pt x="302" y="334"/>
                  </a:cubicBezTo>
                  <a:cubicBezTo>
                    <a:pt x="302" y="334"/>
                    <a:pt x="302" y="334"/>
                    <a:pt x="303" y="334"/>
                  </a:cubicBezTo>
                  <a:cubicBezTo>
                    <a:pt x="303" y="334"/>
                    <a:pt x="303" y="335"/>
                    <a:pt x="304" y="335"/>
                  </a:cubicBezTo>
                  <a:cubicBezTo>
                    <a:pt x="304" y="335"/>
                    <a:pt x="305" y="335"/>
                    <a:pt x="305" y="335"/>
                  </a:cubicBezTo>
                  <a:cubicBezTo>
                    <a:pt x="305" y="335"/>
                    <a:pt x="306" y="335"/>
                    <a:pt x="306" y="336"/>
                  </a:cubicBezTo>
                  <a:cubicBezTo>
                    <a:pt x="306" y="336"/>
                    <a:pt x="306" y="336"/>
                    <a:pt x="307" y="336"/>
                  </a:cubicBezTo>
                  <a:cubicBezTo>
                    <a:pt x="307" y="336"/>
                    <a:pt x="307" y="336"/>
                    <a:pt x="308" y="336"/>
                  </a:cubicBezTo>
                  <a:cubicBezTo>
                    <a:pt x="308" y="336"/>
                    <a:pt x="308" y="336"/>
                    <a:pt x="308" y="336"/>
                  </a:cubicBezTo>
                  <a:cubicBezTo>
                    <a:pt x="309" y="336"/>
                    <a:pt x="309" y="336"/>
                    <a:pt x="309" y="336"/>
                  </a:cubicBezTo>
                  <a:cubicBezTo>
                    <a:pt x="310" y="336"/>
                    <a:pt x="311" y="336"/>
                    <a:pt x="311" y="336"/>
                  </a:cubicBezTo>
                  <a:cubicBezTo>
                    <a:pt x="311" y="336"/>
                    <a:pt x="311" y="336"/>
                    <a:pt x="311" y="336"/>
                  </a:cubicBezTo>
                  <a:cubicBezTo>
                    <a:pt x="312" y="336"/>
                    <a:pt x="312" y="336"/>
                    <a:pt x="312" y="336"/>
                  </a:cubicBezTo>
                  <a:cubicBezTo>
                    <a:pt x="313" y="335"/>
                    <a:pt x="313" y="335"/>
                    <a:pt x="313" y="335"/>
                  </a:cubicBezTo>
                  <a:cubicBezTo>
                    <a:pt x="313" y="335"/>
                    <a:pt x="313" y="335"/>
                    <a:pt x="313" y="335"/>
                  </a:cubicBezTo>
                  <a:close/>
                  <a:moveTo>
                    <a:pt x="354" y="327"/>
                  </a:moveTo>
                  <a:cubicBezTo>
                    <a:pt x="354" y="327"/>
                    <a:pt x="354" y="327"/>
                    <a:pt x="354" y="327"/>
                  </a:cubicBezTo>
                  <a:cubicBezTo>
                    <a:pt x="354" y="326"/>
                    <a:pt x="353" y="326"/>
                    <a:pt x="354" y="326"/>
                  </a:cubicBezTo>
                  <a:cubicBezTo>
                    <a:pt x="354" y="326"/>
                    <a:pt x="354" y="325"/>
                    <a:pt x="354" y="325"/>
                  </a:cubicBezTo>
                  <a:cubicBezTo>
                    <a:pt x="354" y="325"/>
                    <a:pt x="354" y="325"/>
                    <a:pt x="354" y="325"/>
                  </a:cubicBezTo>
                  <a:cubicBezTo>
                    <a:pt x="354" y="325"/>
                    <a:pt x="353" y="325"/>
                    <a:pt x="353" y="325"/>
                  </a:cubicBezTo>
                  <a:cubicBezTo>
                    <a:pt x="353" y="325"/>
                    <a:pt x="353" y="325"/>
                    <a:pt x="353" y="325"/>
                  </a:cubicBezTo>
                  <a:cubicBezTo>
                    <a:pt x="353" y="325"/>
                    <a:pt x="353" y="325"/>
                    <a:pt x="353" y="325"/>
                  </a:cubicBezTo>
                  <a:cubicBezTo>
                    <a:pt x="352" y="326"/>
                    <a:pt x="352" y="326"/>
                    <a:pt x="352" y="326"/>
                  </a:cubicBezTo>
                  <a:cubicBezTo>
                    <a:pt x="352" y="326"/>
                    <a:pt x="351" y="326"/>
                    <a:pt x="351" y="326"/>
                  </a:cubicBezTo>
                  <a:cubicBezTo>
                    <a:pt x="351" y="326"/>
                    <a:pt x="350" y="326"/>
                    <a:pt x="350" y="325"/>
                  </a:cubicBezTo>
                  <a:cubicBezTo>
                    <a:pt x="350" y="325"/>
                    <a:pt x="350" y="325"/>
                    <a:pt x="350" y="325"/>
                  </a:cubicBezTo>
                  <a:cubicBezTo>
                    <a:pt x="351" y="325"/>
                    <a:pt x="351" y="325"/>
                    <a:pt x="351" y="325"/>
                  </a:cubicBezTo>
                  <a:cubicBezTo>
                    <a:pt x="351" y="325"/>
                    <a:pt x="351" y="325"/>
                    <a:pt x="351" y="325"/>
                  </a:cubicBezTo>
                  <a:cubicBezTo>
                    <a:pt x="351" y="325"/>
                    <a:pt x="352" y="324"/>
                    <a:pt x="352" y="324"/>
                  </a:cubicBezTo>
                  <a:cubicBezTo>
                    <a:pt x="352" y="324"/>
                    <a:pt x="353" y="323"/>
                    <a:pt x="353" y="323"/>
                  </a:cubicBezTo>
                  <a:cubicBezTo>
                    <a:pt x="353" y="323"/>
                    <a:pt x="353" y="322"/>
                    <a:pt x="353" y="322"/>
                  </a:cubicBezTo>
                  <a:cubicBezTo>
                    <a:pt x="353" y="322"/>
                    <a:pt x="353" y="322"/>
                    <a:pt x="353" y="322"/>
                  </a:cubicBezTo>
                  <a:cubicBezTo>
                    <a:pt x="353" y="322"/>
                    <a:pt x="353" y="322"/>
                    <a:pt x="352" y="321"/>
                  </a:cubicBezTo>
                  <a:cubicBezTo>
                    <a:pt x="352" y="321"/>
                    <a:pt x="352" y="320"/>
                    <a:pt x="352" y="320"/>
                  </a:cubicBezTo>
                  <a:cubicBezTo>
                    <a:pt x="352" y="320"/>
                    <a:pt x="351" y="320"/>
                    <a:pt x="351" y="320"/>
                  </a:cubicBezTo>
                  <a:cubicBezTo>
                    <a:pt x="351" y="320"/>
                    <a:pt x="350" y="320"/>
                    <a:pt x="350" y="320"/>
                  </a:cubicBezTo>
                  <a:cubicBezTo>
                    <a:pt x="350" y="320"/>
                    <a:pt x="350" y="320"/>
                    <a:pt x="350" y="320"/>
                  </a:cubicBezTo>
                  <a:cubicBezTo>
                    <a:pt x="349" y="320"/>
                    <a:pt x="349" y="320"/>
                    <a:pt x="349" y="320"/>
                  </a:cubicBezTo>
                  <a:cubicBezTo>
                    <a:pt x="349" y="320"/>
                    <a:pt x="349" y="320"/>
                    <a:pt x="349" y="320"/>
                  </a:cubicBezTo>
                  <a:cubicBezTo>
                    <a:pt x="349" y="320"/>
                    <a:pt x="349" y="319"/>
                    <a:pt x="349" y="319"/>
                  </a:cubicBezTo>
                  <a:cubicBezTo>
                    <a:pt x="349" y="319"/>
                    <a:pt x="349" y="319"/>
                    <a:pt x="349" y="319"/>
                  </a:cubicBezTo>
                  <a:cubicBezTo>
                    <a:pt x="349" y="319"/>
                    <a:pt x="349" y="318"/>
                    <a:pt x="348" y="318"/>
                  </a:cubicBezTo>
                  <a:cubicBezTo>
                    <a:pt x="348" y="318"/>
                    <a:pt x="348" y="318"/>
                    <a:pt x="347" y="318"/>
                  </a:cubicBezTo>
                  <a:cubicBezTo>
                    <a:pt x="347" y="318"/>
                    <a:pt x="347" y="317"/>
                    <a:pt x="346" y="317"/>
                  </a:cubicBezTo>
                  <a:cubicBezTo>
                    <a:pt x="346" y="317"/>
                    <a:pt x="347" y="317"/>
                    <a:pt x="347" y="317"/>
                  </a:cubicBezTo>
                  <a:cubicBezTo>
                    <a:pt x="347" y="316"/>
                    <a:pt x="348" y="316"/>
                    <a:pt x="348" y="316"/>
                  </a:cubicBezTo>
                  <a:cubicBezTo>
                    <a:pt x="348" y="315"/>
                    <a:pt x="348" y="315"/>
                    <a:pt x="348" y="315"/>
                  </a:cubicBezTo>
                  <a:cubicBezTo>
                    <a:pt x="348" y="314"/>
                    <a:pt x="348" y="314"/>
                    <a:pt x="348" y="314"/>
                  </a:cubicBezTo>
                  <a:cubicBezTo>
                    <a:pt x="348" y="314"/>
                    <a:pt x="348" y="314"/>
                    <a:pt x="348" y="313"/>
                  </a:cubicBezTo>
                  <a:cubicBezTo>
                    <a:pt x="348" y="313"/>
                    <a:pt x="348" y="313"/>
                    <a:pt x="348" y="313"/>
                  </a:cubicBezTo>
                  <a:cubicBezTo>
                    <a:pt x="348" y="313"/>
                    <a:pt x="347" y="313"/>
                    <a:pt x="347" y="313"/>
                  </a:cubicBezTo>
                  <a:cubicBezTo>
                    <a:pt x="347" y="313"/>
                    <a:pt x="346" y="312"/>
                    <a:pt x="346" y="312"/>
                  </a:cubicBezTo>
                  <a:cubicBezTo>
                    <a:pt x="346" y="312"/>
                    <a:pt x="346" y="312"/>
                    <a:pt x="346" y="312"/>
                  </a:cubicBezTo>
                  <a:cubicBezTo>
                    <a:pt x="346" y="313"/>
                    <a:pt x="345" y="313"/>
                    <a:pt x="345" y="313"/>
                  </a:cubicBezTo>
                  <a:cubicBezTo>
                    <a:pt x="345" y="313"/>
                    <a:pt x="345" y="313"/>
                    <a:pt x="345" y="314"/>
                  </a:cubicBezTo>
                  <a:cubicBezTo>
                    <a:pt x="345" y="314"/>
                    <a:pt x="345" y="314"/>
                    <a:pt x="345" y="314"/>
                  </a:cubicBezTo>
                  <a:cubicBezTo>
                    <a:pt x="345" y="314"/>
                    <a:pt x="344" y="314"/>
                    <a:pt x="344" y="315"/>
                  </a:cubicBezTo>
                  <a:cubicBezTo>
                    <a:pt x="344" y="315"/>
                    <a:pt x="344" y="315"/>
                    <a:pt x="344" y="316"/>
                  </a:cubicBezTo>
                  <a:cubicBezTo>
                    <a:pt x="344" y="316"/>
                    <a:pt x="344" y="316"/>
                    <a:pt x="344" y="316"/>
                  </a:cubicBezTo>
                  <a:cubicBezTo>
                    <a:pt x="343" y="317"/>
                    <a:pt x="343" y="317"/>
                    <a:pt x="343" y="318"/>
                  </a:cubicBezTo>
                  <a:cubicBezTo>
                    <a:pt x="342" y="318"/>
                    <a:pt x="342" y="318"/>
                    <a:pt x="342" y="318"/>
                  </a:cubicBezTo>
                  <a:cubicBezTo>
                    <a:pt x="342" y="318"/>
                    <a:pt x="342" y="318"/>
                    <a:pt x="342" y="318"/>
                  </a:cubicBezTo>
                  <a:cubicBezTo>
                    <a:pt x="342" y="319"/>
                    <a:pt x="341" y="319"/>
                    <a:pt x="341" y="319"/>
                  </a:cubicBezTo>
                  <a:cubicBezTo>
                    <a:pt x="341" y="319"/>
                    <a:pt x="341" y="319"/>
                    <a:pt x="341" y="320"/>
                  </a:cubicBezTo>
                  <a:cubicBezTo>
                    <a:pt x="341" y="320"/>
                    <a:pt x="341" y="320"/>
                    <a:pt x="342" y="320"/>
                  </a:cubicBezTo>
                  <a:cubicBezTo>
                    <a:pt x="342" y="321"/>
                    <a:pt x="342" y="321"/>
                    <a:pt x="342" y="321"/>
                  </a:cubicBezTo>
                  <a:cubicBezTo>
                    <a:pt x="343" y="321"/>
                    <a:pt x="343" y="321"/>
                    <a:pt x="343" y="321"/>
                  </a:cubicBezTo>
                  <a:cubicBezTo>
                    <a:pt x="344" y="321"/>
                    <a:pt x="344" y="321"/>
                    <a:pt x="344" y="321"/>
                  </a:cubicBezTo>
                  <a:cubicBezTo>
                    <a:pt x="344" y="320"/>
                    <a:pt x="344" y="320"/>
                    <a:pt x="345" y="320"/>
                  </a:cubicBezTo>
                  <a:cubicBezTo>
                    <a:pt x="345" y="320"/>
                    <a:pt x="345" y="319"/>
                    <a:pt x="345" y="319"/>
                  </a:cubicBezTo>
                  <a:cubicBezTo>
                    <a:pt x="345" y="319"/>
                    <a:pt x="345" y="319"/>
                    <a:pt x="346" y="319"/>
                  </a:cubicBezTo>
                  <a:cubicBezTo>
                    <a:pt x="346" y="319"/>
                    <a:pt x="347" y="319"/>
                    <a:pt x="347" y="320"/>
                  </a:cubicBezTo>
                  <a:cubicBezTo>
                    <a:pt x="347" y="320"/>
                    <a:pt x="347" y="320"/>
                    <a:pt x="347" y="320"/>
                  </a:cubicBezTo>
                  <a:cubicBezTo>
                    <a:pt x="348" y="320"/>
                    <a:pt x="348" y="320"/>
                    <a:pt x="348" y="320"/>
                  </a:cubicBezTo>
                  <a:cubicBezTo>
                    <a:pt x="348" y="320"/>
                    <a:pt x="348" y="320"/>
                    <a:pt x="348" y="320"/>
                  </a:cubicBezTo>
                  <a:cubicBezTo>
                    <a:pt x="348" y="320"/>
                    <a:pt x="348" y="321"/>
                    <a:pt x="348" y="321"/>
                  </a:cubicBezTo>
                  <a:cubicBezTo>
                    <a:pt x="347" y="321"/>
                    <a:pt x="347" y="321"/>
                    <a:pt x="346" y="321"/>
                  </a:cubicBezTo>
                  <a:cubicBezTo>
                    <a:pt x="346" y="321"/>
                    <a:pt x="345" y="321"/>
                    <a:pt x="345" y="321"/>
                  </a:cubicBezTo>
                  <a:cubicBezTo>
                    <a:pt x="344" y="321"/>
                    <a:pt x="344" y="321"/>
                    <a:pt x="344" y="322"/>
                  </a:cubicBezTo>
                  <a:cubicBezTo>
                    <a:pt x="343" y="322"/>
                    <a:pt x="343" y="322"/>
                    <a:pt x="343" y="322"/>
                  </a:cubicBezTo>
                  <a:cubicBezTo>
                    <a:pt x="342" y="323"/>
                    <a:pt x="342" y="323"/>
                    <a:pt x="342" y="323"/>
                  </a:cubicBezTo>
                  <a:cubicBezTo>
                    <a:pt x="342" y="323"/>
                    <a:pt x="341" y="323"/>
                    <a:pt x="341" y="323"/>
                  </a:cubicBezTo>
                  <a:cubicBezTo>
                    <a:pt x="341" y="323"/>
                    <a:pt x="341" y="323"/>
                    <a:pt x="341" y="323"/>
                  </a:cubicBezTo>
                  <a:cubicBezTo>
                    <a:pt x="341" y="324"/>
                    <a:pt x="341" y="324"/>
                    <a:pt x="341" y="325"/>
                  </a:cubicBezTo>
                  <a:cubicBezTo>
                    <a:pt x="341" y="325"/>
                    <a:pt x="341" y="325"/>
                    <a:pt x="342" y="325"/>
                  </a:cubicBezTo>
                  <a:cubicBezTo>
                    <a:pt x="342" y="325"/>
                    <a:pt x="342" y="325"/>
                    <a:pt x="342" y="325"/>
                  </a:cubicBezTo>
                  <a:cubicBezTo>
                    <a:pt x="342" y="325"/>
                    <a:pt x="342" y="325"/>
                    <a:pt x="342" y="325"/>
                  </a:cubicBezTo>
                  <a:cubicBezTo>
                    <a:pt x="343" y="325"/>
                    <a:pt x="343" y="325"/>
                    <a:pt x="343" y="325"/>
                  </a:cubicBezTo>
                  <a:cubicBezTo>
                    <a:pt x="343" y="326"/>
                    <a:pt x="343" y="326"/>
                    <a:pt x="343" y="326"/>
                  </a:cubicBezTo>
                  <a:cubicBezTo>
                    <a:pt x="342" y="326"/>
                    <a:pt x="342" y="326"/>
                    <a:pt x="342" y="326"/>
                  </a:cubicBezTo>
                  <a:cubicBezTo>
                    <a:pt x="342" y="326"/>
                    <a:pt x="341" y="326"/>
                    <a:pt x="341" y="326"/>
                  </a:cubicBezTo>
                  <a:cubicBezTo>
                    <a:pt x="341" y="326"/>
                    <a:pt x="341" y="326"/>
                    <a:pt x="341" y="327"/>
                  </a:cubicBezTo>
                  <a:cubicBezTo>
                    <a:pt x="341" y="327"/>
                    <a:pt x="341" y="327"/>
                    <a:pt x="341" y="327"/>
                  </a:cubicBezTo>
                  <a:cubicBezTo>
                    <a:pt x="341" y="328"/>
                    <a:pt x="341" y="328"/>
                    <a:pt x="342" y="328"/>
                  </a:cubicBezTo>
                  <a:cubicBezTo>
                    <a:pt x="342" y="328"/>
                    <a:pt x="342" y="328"/>
                    <a:pt x="342" y="328"/>
                  </a:cubicBezTo>
                  <a:cubicBezTo>
                    <a:pt x="343" y="328"/>
                    <a:pt x="343" y="328"/>
                    <a:pt x="343" y="328"/>
                  </a:cubicBezTo>
                  <a:cubicBezTo>
                    <a:pt x="343" y="329"/>
                    <a:pt x="343" y="329"/>
                    <a:pt x="342" y="329"/>
                  </a:cubicBezTo>
                  <a:cubicBezTo>
                    <a:pt x="342" y="329"/>
                    <a:pt x="342" y="329"/>
                    <a:pt x="341" y="329"/>
                  </a:cubicBezTo>
                  <a:cubicBezTo>
                    <a:pt x="341" y="330"/>
                    <a:pt x="340" y="330"/>
                    <a:pt x="340" y="330"/>
                  </a:cubicBezTo>
                  <a:cubicBezTo>
                    <a:pt x="339" y="330"/>
                    <a:pt x="339" y="330"/>
                    <a:pt x="339" y="330"/>
                  </a:cubicBezTo>
                  <a:cubicBezTo>
                    <a:pt x="339" y="330"/>
                    <a:pt x="339" y="331"/>
                    <a:pt x="339" y="331"/>
                  </a:cubicBezTo>
                  <a:cubicBezTo>
                    <a:pt x="339" y="331"/>
                    <a:pt x="339" y="332"/>
                    <a:pt x="340" y="332"/>
                  </a:cubicBezTo>
                  <a:cubicBezTo>
                    <a:pt x="340" y="332"/>
                    <a:pt x="340" y="332"/>
                    <a:pt x="341" y="332"/>
                  </a:cubicBezTo>
                  <a:cubicBezTo>
                    <a:pt x="341" y="332"/>
                    <a:pt x="341" y="332"/>
                    <a:pt x="341" y="332"/>
                  </a:cubicBezTo>
                  <a:cubicBezTo>
                    <a:pt x="341" y="332"/>
                    <a:pt x="341" y="333"/>
                    <a:pt x="341" y="333"/>
                  </a:cubicBezTo>
                  <a:cubicBezTo>
                    <a:pt x="341" y="333"/>
                    <a:pt x="340" y="333"/>
                    <a:pt x="340" y="333"/>
                  </a:cubicBezTo>
                  <a:cubicBezTo>
                    <a:pt x="340" y="334"/>
                    <a:pt x="340" y="334"/>
                    <a:pt x="339" y="335"/>
                  </a:cubicBezTo>
                  <a:cubicBezTo>
                    <a:pt x="339" y="335"/>
                    <a:pt x="339" y="335"/>
                    <a:pt x="339" y="335"/>
                  </a:cubicBezTo>
                  <a:cubicBezTo>
                    <a:pt x="339" y="335"/>
                    <a:pt x="338" y="335"/>
                    <a:pt x="338" y="335"/>
                  </a:cubicBezTo>
                  <a:cubicBezTo>
                    <a:pt x="338" y="335"/>
                    <a:pt x="338" y="335"/>
                    <a:pt x="338" y="335"/>
                  </a:cubicBezTo>
                  <a:cubicBezTo>
                    <a:pt x="337" y="336"/>
                    <a:pt x="337" y="336"/>
                    <a:pt x="337" y="336"/>
                  </a:cubicBezTo>
                  <a:cubicBezTo>
                    <a:pt x="336" y="336"/>
                    <a:pt x="336" y="336"/>
                    <a:pt x="336" y="336"/>
                  </a:cubicBezTo>
                  <a:cubicBezTo>
                    <a:pt x="336" y="336"/>
                    <a:pt x="336" y="336"/>
                    <a:pt x="336" y="336"/>
                  </a:cubicBezTo>
                  <a:cubicBezTo>
                    <a:pt x="336" y="337"/>
                    <a:pt x="337" y="337"/>
                    <a:pt x="337" y="337"/>
                  </a:cubicBezTo>
                  <a:cubicBezTo>
                    <a:pt x="337" y="337"/>
                    <a:pt x="337" y="337"/>
                    <a:pt x="338" y="337"/>
                  </a:cubicBezTo>
                  <a:cubicBezTo>
                    <a:pt x="338" y="337"/>
                    <a:pt x="338" y="337"/>
                    <a:pt x="338" y="337"/>
                  </a:cubicBezTo>
                  <a:cubicBezTo>
                    <a:pt x="339" y="337"/>
                    <a:pt x="339" y="337"/>
                    <a:pt x="340" y="336"/>
                  </a:cubicBezTo>
                  <a:cubicBezTo>
                    <a:pt x="340" y="336"/>
                    <a:pt x="340" y="336"/>
                    <a:pt x="340" y="336"/>
                  </a:cubicBezTo>
                  <a:cubicBezTo>
                    <a:pt x="341" y="336"/>
                    <a:pt x="341" y="336"/>
                    <a:pt x="341" y="335"/>
                  </a:cubicBezTo>
                  <a:cubicBezTo>
                    <a:pt x="341" y="335"/>
                    <a:pt x="341" y="335"/>
                    <a:pt x="342" y="335"/>
                  </a:cubicBezTo>
                  <a:cubicBezTo>
                    <a:pt x="342" y="335"/>
                    <a:pt x="342" y="335"/>
                    <a:pt x="342" y="335"/>
                  </a:cubicBezTo>
                  <a:cubicBezTo>
                    <a:pt x="343" y="334"/>
                    <a:pt x="343" y="335"/>
                    <a:pt x="343" y="335"/>
                  </a:cubicBezTo>
                  <a:cubicBezTo>
                    <a:pt x="343" y="335"/>
                    <a:pt x="343" y="335"/>
                    <a:pt x="343" y="335"/>
                  </a:cubicBezTo>
                  <a:cubicBezTo>
                    <a:pt x="343" y="336"/>
                    <a:pt x="343" y="336"/>
                    <a:pt x="343" y="336"/>
                  </a:cubicBezTo>
                  <a:cubicBezTo>
                    <a:pt x="343" y="336"/>
                    <a:pt x="343" y="336"/>
                    <a:pt x="343" y="336"/>
                  </a:cubicBezTo>
                  <a:cubicBezTo>
                    <a:pt x="344" y="336"/>
                    <a:pt x="344" y="336"/>
                    <a:pt x="344" y="336"/>
                  </a:cubicBezTo>
                  <a:cubicBezTo>
                    <a:pt x="344" y="336"/>
                    <a:pt x="344" y="336"/>
                    <a:pt x="345" y="336"/>
                  </a:cubicBezTo>
                  <a:cubicBezTo>
                    <a:pt x="345" y="336"/>
                    <a:pt x="345" y="336"/>
                    <a:pt x="346" y="336"/>
                  </a:cubicBezTo>
                  <a:cubicBezTo>
                    <a:pt x="346" y="336"/>
                    <a:pt x="347" y="336"/>
                    <a:pt x="347" y="336"/>
                  </a:cubicBezTo>
                  <a:cubicBezTo>
                    <a:pt x="347" y="336"/>
                    <a:pt x="347" y="336"/>
                    <a:pt x="348" y="336"/>
                  </a:cubicBezTo>
                  <a:cubicBezTo>
                    <a:pt x="348" y="336"/>
                    <a:pt x="348" y="336"/>
                    <a:pt x="348" y="336"/>
                  </a:cubicBezTo>
                  <a:cubicBezTo>
                    <a:pt x="349" y="336"/>
                    <a:pt x="349" y="336"/>
                    <a:pt x="350" y="336"/>
                  </a:cubicBezTo>
                  <a:cubicBezTo>
                    <a:pt x="350" y="336"/>
                    <a:pt x="351" y="335"/>
                    <a:pt x="351" y="335"/>
                  </a:cubicBezTo>
                  <a:cubicBezTo>
                    <a:pt x="351" y="334"/>
                    <a:pt x="351" y="334"/>
                    <a:pt x="351" y="334"/>
                  </a:cubicBezTo>
                  <a:cubicBezTo>
                    <a:pt x="351" y="334"/>
                    <a:pt x="351" y="334"/>
                    <a:pt x="351" y="333"/>
                  </a:cubicBezTo>
                  <a:cubicBezTo>
                    <a:pt x="351" y="333"/>
                    <a:pt x="351" y="333"/>
                    <a:pt x="351" y="333"/>
                  </a:cubicBezTo>
                  <a:cubicBezTo>
                    <a:pt x="351" y="333"/>
                    <a:pt x="351" y="332"/>
                    <a:pt x="351" y="332"/>
                  </a:cubicBezTo>
                  <a:cubicBezTo>
                    <a:pt x="351" y="332"/>
                    <a:pt x="351" y="332"/>
                    <a:pt x="352" y="331"/>
                  </a:cubicBezTo>
                  <a:cubicBezTo>
                    <a:pt x="352" y="331"/>
                    <a:pt x="352" y="331"/>
                    <a:pt x="352" y="331"/>
                  </a:cubicBezTo>
                  <a:cubicBezTo>
                    <a:pt x="352" y="331"/>
                    <a:pt x="351" y="330"/>
                    <a:pt x="351" y="330"/>
                  </a:cubicBezTo>
                  <a:cubicBezTo>
                    <a:pt x="351" y="330"/>
                    <a:pt x="351" y="330"/>
                    <a:pt x="350" y="330"/>
                  </a:cubicBezTo>
                  <a:cubicBezTo>
                    <a:pt x="350" y="330"/>
                    <a:pt x="350" y="330"/>
                    <a:pt x="349" y="330"/>
                  </a:cubicBezTo>
                  <a:cubicBezTo>
                    <a:pt x="349" y="330"/>
                    <a:pt x="348" y="331"/>
                    <a:pt x="347" y="331"/>
                  </a:cubicBezTo>
                  <a:cubicBezTo>
                    <a:pt x="347" y="331"/>
                    <a:pt x="346" y="331"/>
                    <a:pt x="346" y="331"/>
                  </a:cubicBezTo>
                  <a:cubicBezTo>
                    <a:pt x="345" y="331"/>
                    <a:pt x="345" y="331"/>
                    <a:pt x="344" y="331"/>
                  </a:cubicBezTo>
                  <a:cubicBezTo>
                    <a:pt x="344" y="332"/>
                    <a:pt x="344" y="332"/>
                    <a:pt x="344" y="331"/>
                  </a:cubicBezTo>
                  <a:cubicBezTo>
                    <a:pt x="344" y="331"/>
                    <a:pt x="344" y="331"/>
                    <a:pt x="344" y="331"/>
                  </a:cubicBezTo>
                  <a:cubicBezTo>
                    <a:pt x="344" y="331"/>
                    <a:pt x="344" y="331"/>
                    <a:pt x="344" y="331"/>
                  </a:cubicBezTo>
                  <a:cubicBezTo>
                    <a:pt x="344" y="330"/>
                    <a:pt x="344" y="330"/>
                    <a:pt x="344" y="330"/>
                  </a:cubicBezTo>
                  <a:cubicBezTo>
                    <a:pt x="345" y="330"/>
                    <a:pt x="345" y="330"/>
                    <a:pt x="345" y="330"/>
                  </a:cubicBezTo>
                  <a:cubicBezTo>
                    <a:pt x="346" y="330"/>
                    <a:pt x="346" y="330"/>
                    <a:pt x="347" y="330"/>
                  </a:cubicBezTo>
                  <a:cubicBezTo>
                    <a:pt x="347" y="330"/>
                    <a:pt x="348" y="330"/>
                    <a:pt x="348" y="330"/>
                  </a:cubicBezTo>
                  <a:cubicBezTo>
                    <a:pt x="348" y="329"/>
                    <a:pt x="349" y="329"/>
                    <a:pt x="349" y="329"/>
                  </a:cubicBezTo>
                  <a:cubicBezTo>
                    <a:pt x="349" y="329"/>
                    <a:pt x="349" y="329"/>
                    <a:pt x="349" y="328"/>
                  </a:cubicBezTo>
                  <a:cubicBezTo>
                    <a:pt x="350" y="328"/>
                    <a:pt x="350" y="328"/>
                    <a:pt x="350" y="328"/>
                  </a:cubicBezTo>
                  <a:cubicBezTo>
                    <a:pt x="350" y="328"/>
                    <a:pt x="350" y="328"/>
                    <a:pt x="350" y="328"/>
                  </a:cubicBezTo>
                  <a:cubicBezTo>
                    <a:pt x="350" y="327"/>
                    <a:pt x="350" y="327"/>
                    <a:pt x="351" y="327"/>
                  </a:cubicBezTo>
                  <a:cubicBezTo>
                    <a:pt x="351" y="327"/>
                    <a:pt x="351" y="327"/>
                    <a:pt x="351" y="327"/>
                  </a:cubicBezTo>
                  <a:cubicBezTo>
                    <a:pt x="351" y="328"/>
                    <a:pt x="352" y="328"/>
                    <a:pt x="352" y="328"/>
                  </a:cubicBezTo>
                  <a:cubicBezTo>
                    <a:pt x="352" y="328"/>
                    <a:pt x="352" y="328"/>
                    <a:pt x="353" y="328"/>
                  </a:cubicBezTo>
                  <a:cubicBezTo>
                    <a:pt x="353" y="328"/>
                    <a:pt x="353" y="328"/>
                    <a:pt x="353" y="328"/>
                  </a:cubicBezTo>
                  <a:cubicBezTo>
                    <a:pt x="353" y="328"/>
                    <a:pt x="354" y="327"/>
                    <a:pt x="354" y="327"/>
                  </a:cubicBezTo>
                  <a:cubicBezTo>
                    <a:pt x="354" y="327"/>
                    <a:pt x="354" y="327"/>
                    <a:pt x="354" y="327"/>
                  </a:cubicBezTo>
                  <a:close/>
                  <a:moveTo>
                    <a:pt x="357" y="318"/>
                  </a:moveTo>
                  <a:cubicBezTo>
                    <a:pt x="357" y="317"/>
                    <a:pt x="357" y="315"/>
                    <a:pt x="356" y="314"/>
                  </a:cubicBezTo>
                  <a:cubicBezTo>
                    <a:pt x="356" y="314"/>
                    <a:pt x="356" y="313"/>
                    <a:pt x="356" y="313"/>
                  </a:cubicBezTo>
                  <a:cubicBezTo>
                    <a:pt x="356" y="313"/>
                    <a:pt x="356" y="313"/>
                    <a:pt x="355" y="313"/>
                  </a:cubicBezTo>
                  <a:cubicBezTo>
                    <a:pt x="355" y="313"/>
                    <a:pt x="355" y="313"/>
                    <a:pt x="355" y="313"/>
                  </a:cubicBezTo>
                  <a:cubicBezTo>
                    <a:pt x="355" y="313"/>
                    <a:pt x="355" y="314"/>
                    <a:pt x="355" y="314"/>
                  </a:cubicBezTo>
                  <a:cubicBezTo>
                    <a:pt x="355" y="314"/>
                    <a:pt x="355" y="315"/>
                    <a:pt x="355" y="316"/>
                  </a:cubicBezTo>
                  <a:cubicBezTo>
                    <a:pt x="355" y="316"/>
                    <a:pt x="355" y="316"/>
                    <a:pt x="355" y="316"/>
                  </a:cubicBezTo>
                  <a:cubicBezTo>
                    <a:pt x="355" y="317"/>
                    <a:pt x="355" y="317"/>
                    <a:pt x="355" y="318"/>
                  </a:cubicBezTo>
                  <a:cubicBezTo>
                    <a:pt x="355" y="318"/>
                    <a:pt x="355" y="319"/>
                    <a:pt x="355" y="320"/>
                  </a:cubicBezTo>
                  <a:cubicBezTo>
                    <a:pt x="355" y="320"/>
                    <a:pt x="355" y="320"/>
                    <a:pt x="355" y="320"/>
                  </a:cubicBezTo>
                  <a:cubicBezTo>
                    <a:pt x="355" y="321"/>
                    <a:pt x="354" y="321"/>
                    <a:pt x="355" y="322"/>
                  </a:cubicBezTo>
                  <a:cubicBezTo>
                    <a:pt x="355" y="322"/>
                    <a:pt x="355" y="323"/>
                    <a:pt x="355" y="323"/>
                  </a:cubicBezTo>
                  <a:cubicBezTo>
                    <a:pt x="355" y="324"/>
                    <a:pt x="355" y="325"/>
                    <a:pt x="355" y="325"/>
                  </a:cubicBezTo>
                  <a:cubicBezTo>
                    <a:pt x="355" y="325"/>
                    <a:pt x="355" y="326"/>
                    <a:pt x="355" y="326"/>
                  </a:cubicBezTo>
                  <a:cubicBezTo>
                    <a:pt x="355" y="327"/>
                    <a:pt x="355" y="328"/>
                    <a:pt x="355" y="328"/>
                  </a:cubicBezTo>
                  <a:cubicBezTo>
                    <a:pt x="355" y="329"/>
                    <a:pt x="355" y="329"/>
                    <a:pt x="355" y="329"/>
                  </a:cubicBezTo>
                  <a:cubicBezTo>
                    <a:pt x="355" y="329"/>
                    <a:pt x="355" y="329"/>
                    <a:pt x="355" y="330"/>
                  </a:cubicBezTo>
                  <a:cubicBezTo>
                    <a:pt x="355" y="330"/>
                    <a:pt x="355" y="330"/>
                    <a:pt x="355" y="331"/>
                  </a:cubicBezTo>
                  <a:cubicBezTo>
                    <a:pt x="355" y="331"/>
                    <a:pt x="355" y="332"/>
                    <a:pt x="355" y="332"/>
                  </a:cubicBezTo>
                  <a:cubicBezTo>
                    <a:pt x="355" y="332"/>
                    <a:pt x="355" y="332"/>
                    <a:pt x="355" y="332"/>
                  </a:cubicBezTo>
                  <a:cubicBezTo>
                    <a:pt x="355" y="333"/>
                    <a:pt x="355" y="333"/>
                    <a:pt x="355" y="333"/>
                  </a:cubicBezTo>
                  <a:cubicBezTo>
                    <a:pt x="355" y="334"/>
                    <a:pt x="355" y="334"/>
                    <a:pt x="355" y="335"/>
                  </a:cubicBezTo>
                  <a:cubicBezTo>
                    <a:pt x="355" y="335"/>
                    <a:pt x="355" y="335"/>
                    <a:pt x="355" y="335"/>
                  </a:cubicBezTo>
                  <a:cubicBezTo>
                    <a:pt x="355" y="335"/>
                    <a:pt x="356" y="335"/>
                    <a:pt x="356" y="335"/>
                  </a:cubicBezTo>
                  <a:cubicBezTo>
                    <a:pt x="356" y="334"/>
                    <a:pt x="356" y="334"/>
                    <a:pt x="356" y="334"/>
                  </a:cubicBezTo>
                  <a:cubicBezTo>
                    <a:pt x="356" y="333"/>
                    <a:pt x="356" y="332"/>
                    <a:pt x="356" y="332"/>
                  </a:cubicBezTo>
                  <a:cubicBezTo>
                    <a:pt x="356" y="332"/>
                    <a:pt x="356" y="332"/>
                    <a:pt x="356" y="332"/>
                  </a:cubicBezTo>
                  <a:cubicBezTo>
                    <a:pt x="356" y="331"/>
                    <a:pt x="356" y="330"/>
                    <a:pt x="356" y="330"/>
                  </a:cubicBezTo>
                  <a:cubicBezTo>
                    <a:pt x="356" y="330"/>
                    <a:pt x="356" y="329"/>
                    <a:pt x="356" y="329"/>
                  </a:cubicBezTo>
                  <a:cubicBezTo>
                    <a:pt x="356" y="329"/>
                    <a:pt x="356" y="329"/>
                    <a:pt x="356" y="328"/>
                  </a:cubicBezTo>
                  <a:cubicBezTo>
                    <a:pt x="356" y="328"/>
                    <a:pt x="356" y="328"/>
                    <a:pt x="356" y="327"/>
                  </a:cubicBezTo>
                  <a:cubicBezTo>
                    <a:pt x="356" y="327"/>
                    <a:pt x="356" y="326"/>
                    <a:pt x="356" y="326"/>
                  </a:cubicBezTo>
                  <a:cubicBezTo>
                    <a:pt x="356" y="326"/>
                    <a:pt x="356" y="326"/>
                    <a:pt x="356" y="326"/>
                  </a:cubicBezTo>
                  <a:cubicBezTo>
                    <a:pt x="356" y="325"/>
                    <a:pt x="356" y="325"/>
                    <a:pt x="356" y="325"/>
                  </a:cubicBezTo>
                  <a:cubicBezTo>
                    <a:pt x="356" y="324"/>
                    <a:pt x="356" y="324"/>
                    <a:pt x="357" y="324"/>
                  </a:cubicBezTo>
                  <a:cubicBezTo>
                    <a:pt x="357" y="323"/>
                    <a:pt x="357" y="323"/>
                    <a:pt x="356" y="323"/>
                  </a:cubicBezTo>
                  <a:cubicBezTo>
                    <a:pt x="356" y="322"/>
                    <a:pt x="356" y="322"/>
                    <a:pt x="356" y="321"/>
                  </a:cubicBezTo>
                  <a:cubicBezTo>
                    <a:pt x="356" y="321"/>
                    <a:pt x="356" y="320"/>
                    <a:pt x="357" y="320"/>
                  </a:cubicBezTo>
                  <a:cubicBezTo>
                    <a:pt x="357" y="320"/>
                    <a:pt x="357" y="320"/>
                    <a:pt x="357" y="320"/>
                  </a:cubicBezTo>
                  <a:cubicBezTo>
                    <a:pt x="357" y="319"/>
                    <a:pt x="357" y="319"/>
                    <a:pt x="357" y="319"/>
                  </a:cubicBezTo>
                  <a:cubicBezTo>
                    <a:pt x="357" y="319"/>
                    <a:pt x="357" y="318"/>
                    <a:pt x="357" y="318"/>
                  </a:cubicBezTo>
                  <a:close/>
                  <a:moveTo>
                    <a:pt x="380" y="332"/>
                  </a:moveTo>
                  <a:cubicBezTo>
                    <a:pt x="380" y="332"/>
                    <a:pt x="380" y="332"/>
                    <a:pt x="380" y="332"/>
                  </a:cubicBezTo>
                  <a:cubicBezTo>
                    <a:pt x="379" y="332"/>
                    <a:pt x="379" y="331"/>
                    <a:pt x="379" y="331"/>
                  </a:cubicBezTo>
                  <a:cubicBezTo>
                    <a:pt x="379" y="330"/>
                    <a:pt x="378" y="330"/>
                    <a:pt x="378" y="330"/>
                  </a:cubicBezTo>
                  <a:cubicBezTo>
                    <a:pt x="378" y="330"/>
                    <a:pt x="377" y="331"/>
                    <a:pt x="378" y="331"/>
                  </a:cubicBezTo>
                  <a:cubicBezTo>
                    <a:pt x="378" y="331"/>
                    <a:pt x="378" y="332"/>
                    <a:pt x="378" y="332"/>
                  </a:cubicBezTo>
                  <a:cubicBezTo>
                    <a:pt x="378" y="333"/>
                    <a:pt x="379" y="333"/>
                    <a:pt x="379" y="333"/>
                  </a:cubicBezTo>
                  <a:cubicBezTo>
                    <a:pt x="379" y="333"/>
                    <a:pt x="379" y="333"/>
                    <a:pt x="379" y="333"/>
                  </a:cubicBezTo>
                  <a:cubicBezTo>
                    <a:pt x="379" y="333"/>
                    <a:pt x="379" y="333"/>
                    <a:pt x="380" y="333"/>
                  </a:cubicBezTo>
                  <a:cubicBezTo>
                    <a:pt x="380" y="333"/>
                    <a:pt x="380" y="333"/>
                    <a:pt x="380" y="332"/>
                  </a:cubicBezTo>
                  <a:close/>
                  <a:moveTo>
                    <a:pt x="388" y="321"/>
                  </a:moveTo>
                  <a:cubicBezTo>
                    <a:pt x="388" y="321"/>
                    <a:pt x="388" y="321"/>
                    <a:pt x="387" y="321"/>
                  </a:cubicBezTo>
                  <a:cubicBezTo>
                    <a:pt x="387" y="321"/>
                    <a:pt x="387" y="321"/>
                    <a:pt x="386" y="321"/>
                  </a:cubicBezTo>
                  <a:cubicBezTo>
                    <a:pt x="386" y="321"/>
                    <a:pt x="386" y="321"/>
                    <a:pt x="386" y="321"/>
                  </a:cubicBezTo>
                  <a:cubicBezTo>
                    <a:pt x="386" y="320"/>
                    <a:pt x="386" y="320"/>
                    <a:pt x="386" y="320"/>
                  </a:cubicBezTo>
                  <a:cubicBezTo>
                    <a:pt x="385" y="320"/>
                    <a:pt x="385" y="320"/>
                    <a:pt x="385" y="320"/>
                  </a:cubicBezTo>
                  <a:cubicBezTo>
                    <a:pt x="385" y="320"/>
                    <a:pt x="385" y="320"/>
                    <a:pt x="385" y="320"/>
                  </a:cubicBezTo>
                  <a:cubicBezTo>
                    <a:pt x="384" y="320"/>
                    <a:pt x="384" y="320"/>
                    <a:pt x="384" y="321"/>
                  </a:cubicBezTo>
                  <a:cubicBezTo>
                    <a:pt x="384" y="321"/>
                    <a:pt x="383" y="322"/>
                    <a:pt x="383" y="322"/>
                  </a:cubicBezTo>
                  <a:cubicBezTo>
                    <a:pt x="383" y="322"/>
                    <a:pt x="383" y="322"/>
                    <a:pt x="383" y="322"/>
                  </a:cubicBezTo>
                  <a:cubicBezTo>
                    <a:pt x="382" y="322"/>
                    <a:pt x="382" y="322"/>
                    <a:pt x="382" y="321"/>
                  </a:cubicBezTo>
                  <a:cubicBezTo>
                    <a:pt x="382" y="321"/>
                    <a:pt x="382" y="321"/>
                    <a:pt x="382" y="321"/>
                  </a:cubicBezTo>
                  <a:cubicBezTo>
                    <a:pt x="381" y="321"/>
                    <a:pt x="381" y="321"/>
                    <a:pt x="381" y="322"/>
                  </a:cubicBezTo>
                  <a:cubicBezTo>
                    <a:pt x="381" y="322"/>
                    <a:pt x="381" y="323"/>
                    <a:pt x="381" y="323"/>
                  </a:cubicBezTo>
                  <a:cubicBezTo>
                    <a:pt x="381" y="324"/>
                    <a:pt x="381" y="324"/>
                    <a:pt x="381" y="324"/>
                  </a:cubicBezTo>
                  <a:cubicBezTo>
                    <a:pt x="381" y="324"/>
                    <a:pt x="381" y="324"/>
                    <a:pt x="381" y="324"/>
                  </a:cubicBezTo>
                  <a:cubicBezTo>
                    <a:pt x="380" y="325"/>
                    <a:pt x="380" y="325"/>
                    <a:pt x="380" y="325"/>
                  </a:cubicBezTo>
                  <a:cubicBezTo>
                    <a:pt x="380" y="325"/>
                    <a:pt x="380" y="324"/>
                    <a:pt x="380" y="324"/>
                  </a:cubicBezTo>
                  <a:cubicBezTo>
                    <a:pt x="380" y="324"/>
                    <a:pt x="379" y="324"/>
                    <a:pt x="379" y="323"/>
                  </a:cubicBezTo>
                  <a:cubicBezTo>
                    <a:pt x="379" y="323"/>
                    <a:pt x="379" y="323"/>
                    <a:pt x="379" y="323"/>
                  </a:cubicBezTo>
                  <a:cubicBezTo>
                    <a:pt x="379" y="323"/>
                    <a:pt x="379" y="323"/>
                    <a:pt x="379" y="323"/>
                  </a:cubicBezTo>
                  <a:cubicBezTo>
                    <a:pt x="379" y="323"/>
                    <a:pt x="380" y="322"/>
                    <a:pt x="380" y="322"/>
                  </a:cubicBezTo>
                  <a:cubicBezTo>
                    <a:pt x="380" y="321"/>
                    <a:pt x="380" y="321"/>
                    <a:pt x="380" y="320"/>
                  </a:cubicBezTo>
                  <a:cubicBezTo>
                    <a:pt x="380" y="320"/>
                    <a:pt x="380" y="320"/>
                    <a:pt x="379" y="320"/>
                  </a:cubicBezTo>
                  <a:cubicBezTo>
                    <a:pt x="379" y="319"/>
                    <a:pt x="379" y="319"/>
                    <a:pt x="379" y="319"/>
                  </a:cubicBezTo>
                  <a:cubicBezTo>
                    <a:pt x="379" y="319"/>
                    <a:pt x="378" y="319"/>
                    <a:pt x="378" y="319"/>
                  </a:cubicBezTo>
                  <a:cubicBezTo>
                    <a:pt x="378" y="320"/>
                    <a:pt x="378" y="319"/>
                    <a:pt x="377" y="319"/>
                  </a:cubicBezTo>
                  <a:cubicBezTo>
                    <a:pt x="377" y="319"/>
                    <a:pt x="377" y="319"/>
                    <a:pt x="377" y="319"/>
                  </a:cubicBezTo>
                  <a:cubicBezTo>
                    <a:pt x="378" y="319"/>
                    <a:pt x="378" y="319"/>
                    <a:pt x="378" y="319"/>
                  </a:cubicBezTo>
                  <a:cubicBezTo>
                    <a:pt x="379" y="319"/>
                    <a:pt x="379" y="318"/>
                    <a:pt x="379" y="318"/>
                  </a:cubicBezTo>
                  <a:cubicBezTo>
                    <a:pt x="379" y="318"/>
                    <a:pt x="380" y="318"/>
                    <a:pt x="380" y="318"/>
                  </a:cubicBezTo>
                  <a:cubicBezTo>
                    <a:pt x="380" y="318"/>
                    <a:pt x="380" y="318"/>
                    <a:pt x="381" y="318"/>
                  </a:cubicBezTo>
                  <a:cubicBezTo>
                    <a:pt x="381" y="317"/>
                    <a:pt x="381" y="317"/>
                    <a:pt x="381" y="316"/>
                  </a:cubicBezTo>
                  <a:cubicBezTo>
                    <a:pt x="381" y="316"/>
                    <a:pt x="381" y="315"/>
                    <a:pt x="380" y="315"/>
                  </a:cubicBezTo>
                  <a:cubicBezTo>
                    <a:pt x="380" y="315"/>
                    <a:pt x="380" y="315"/>
                    <a:pt x="380" y="315"/>
                  </a:cubicBezTo>
                  <a:cubicBezTo>
                    <a:pt x="380" y="315"/>
                    <a:pt x="379" y="315"/>
                    <a:pt x="380" y="315"/>
                  </a:cubicBezTo>
                  <a:cubicBezTo>
                    <a:pt x="380" y="315"/>
                    <a:pt x="380" y="315"/>
                    <a:pt x="380" y="315"/>
                  </a:cubicBezTo>
                  <a:cubicBezTo>
                    <a:pt x="380" y="315"/>
                    <a:pt x="380" y="315"/>
                    <a:pt x="380" y="315"/>
                  </a:cubicBezTo>
                  <a:cubicBezTo>
                    <a:pt x="380" y="315"/>
                    <a:pt x="380" y="316"/>
                    <a:pt x="379" y="316"/>
                  </a:cubicBezTo>
                  <a:cubicBezTo>
                    <a:pt x="379" y="316"/>
                    <a:pt x="379" y="316"/>
                    <a:pt x="378" y="316"/>
                  </a:cubicBezTo>
                  <a:cubicBezTo>
                    <a:pt x="377" y="317"/>
                    <a:pt x="377" y="317"/>
                    <a:pt x="376" y="317"/>
                  </a:cubicBezTo>
                  <a:cubicBezTo>
                    <a:pt x="376" y="317"/>
                    <a:pt x="375" y="317"/>
                    <a:pt x="375" y="318"/>
                  </a:cubicBezTo>
                  <a:cubicBezTo>
                    <a:pt x="375" y="318"/>
                    <a:pt x="375" y="318"/>
                    <a:pt x="375" y="318"/>
                  </a:cubicBezTo>
                  <a:cubicBezTo>
                    <a:pt x="375" y="318"/>
                    <a:pt x="374" y="318"/>
                    <a:pt x="374" y="318"/>
                  </a:cubicBezTo>
                  <a:cubicBezTo>
                    <a:pt x="374" y="318"/>
                    <a:pt x="374" y="318"/>
                    <a:pt x="374" y="318"/>
                  </a:cubicBezTo>
                  <a:cubicBezTo>
                    <a:pt x="374" y="318"/>
                    <a:pt x="373" y="318"/>
                    <a:pt x="373" y="318"/>
                  </a:cubicBezTo>
                  <a:cubicBezTo>
                    <a:pt x="373" y="318"/>
                    <a:pt x="373" y="318"/>
                    <a:pt x="373" y="318"/>
                  </a:cubicBezTo>
                  <a:cubicBezTo>
                    <a:pt x="373" y="318"/>
                    <a:pt x="372" y="318"/>
                    <a:pt x="372" y="317"/>
                  </a:cubicBezTo>
                  <a:cubicBezTo>
                    <a:pt x="371" y="317"/>
                    <a:pt x="371" y="317"/>
                    <a:pt x="370" y="317"/>
                  </a:cubicBezTo>
                  <a:cubicBezTo>
                    <a:pt x="370" y="317"/>
                    <a:pt x="370" y="317"/>
                    <a:pt x="370" y="317"/>
                  </a:cubicBezTo>
                  <a:cubicBezTo>
                    <a:pt x="370" y="317"/>
                    <a:pt x="370" y="317"/>
                    <a:pt x="370" y="317"/>
                  </a:cubicBezTo>
                  <a:cubicBezTo>
                    <a:pt x="370" y="318"/>
                    <a:pt x="370" y="318"/>
                    <a:pt x="370" y="318"/>
                  </a:cubicBezTo>
                  <a:cubicBezTo>
                    <a:pt x="370" y="318"/>
                    <a:pt x="370" y="318"/>
                    <a:pt x="370" y="318"/>
                  </a:cubicBezTo>
                  <a:cubicBezTo>
                    <a:pt x="370" y="319"/>
                    <a:pt x="370" y="319"/>
                    <a:pt x="371" y="319"/>
                  </a:cubicBezTo>
                  <a:cubicBezTo>
                    <a:pt x="371" y="319"/>
                    <a:pt x="371" y="319"/>
                    <a:pt x="371" y="319"/>
                  </a:cubicBezTo>
                  <a:cubicBezTo>
                    <a:pt x="371" y="320"/>
                    <a:pt x="371" y="320"/>
                    <a:pt x="372" y="320"/>
                  </a:cubicBezTo>
                  <a:cubicBezTo>
                    <a:pt x="372" y="320"/>
                    <a:pt x="372" y="320"/>
                    <a:pt x="373" y="320"/>
                  </a:cubicBezTo>
                  <a:cubicBezTo>
                    <a:pt x="373" y="320"/>
                    <a:pt x="373" y="321"/>
                    <a:pt x="373" y="321"/>
                  </a:cubicBezTo>
                  <a:cubicBezTo>
                    <a:pt x="373" y="321"/>
                    <a:pt x="373" y="321"/>
                    <a:pt x="373" y="321"/>
                  </a:cubicBezTo>
                  <a:cubicBezTo>
                    <a:pt x="372" y="322"/>
                    <a:pt x="372" y="322"/>
                    <a:pt x="372" y="322"/>
                  </a:cubicBezTo>
                  <a:cubicBezTo>
                    <a:pt x="372" y="322"/>
                    <a:pt x="372" y="323"/>
                    <a:pt x="372" y="323"/>
                  </a:cubicBezTo>
                  <a:cubicBezTo>
                    <a:pt x="372" y="323"/>
                    <a:pt x="372" y="323"/>
                    <a:pt x="372" y="323"/>
                  </a:cubicBezTo>
                  <a:cubicBezTo>
                    <a:pt x="372" y="323"/>
                    <a:pt x="372" y="323"/>
                    <a:pt x="372" y="323"/>
                  </a:cubicBezTo>
                  <a:cubicBezTo>
                    <a:pt x="372" y="323"/>
                    <a:pt x="372" y="323"/>
                    <a:pt x="372" y="323"/>
                  </a:cubicBezTo>
                  <a:cubicBezTo>
                    <a:pt x="373" y="324"/>
                    <a:pt x="373" y="324"/>
                    <a:pt x="373" y="323"/>
                  </a:cubicBezTo>
                  <a:cubicBezTo>
                    <a:pt x="374" y="323"/>
                    <a:pt x="374" y="323"/>
                    <a:pt x="374" y="323"/>
                  </a:cubicBezTo>
                  <a:cubicBezTo>
                    <a:pt x="374" y="323"/>
                    <a:pt x="375" y="323"/>
                    <a:pt x="375" y="324"/>
                  </a:cubicBezTo>
                  <a:cubicBezTo>
                    <a:pt x="375" y="324"/>
                    <a:pt x="375" y="324"/>
                    <a:pt x="375" y="324"/>
                  </a:cubicBezTo>
                  <a:cubicBezTo>
                    <a:pt x="375" y="324"/>
                    <a:pt x="375" y="324"/>
                    <a:pt x="375" y="324"/>
                  </a:cubicBezTo>
                  <a:cubicBezTo>
                    <a:pt x="375" y="324"/>
                    <a:pt x="374" y="324"/>
                    <a:pt x="374" y="325"/>
                  </a:cubicBezTo>
                  <a:cubicBezTo>
                    <a:pt x="374" y="325"/>
                    <a:pt x="374" y="325"/>
                    <a:pt x="374" y="325"/>
                  </a:cubicBezTo>
                  <a:cubicBezTo>
                    <a:pt x="374" y="325"/>
                    <a:pt x="373" y="326"/>
                    <a:pt x="373" y="326"/>
                  </a:cubicBezTo>
                  <a:cubicBezTo>
                    <a:pt x="372" y="326"/>
                    <a:pt x="372" y="326"/>
                    <a:pt x="372" y="326"/>
                  </a:cubicBezTo>
                  <a:cubicBezTo>
                    <a:pt x="371" y="327"/>
                    <a:pt x="370" y="327"/>
                    <a:pt x="370" y="327"/>
                  </a:cubicBezTo>
                  <a:cubicBezTo>
                    <a:pt x="369" y="327"/>
                    <a:pt x="368" y="327"/>
                    <a:pt x="368" y="327"/>
                  </a:cubicBezTo>
                  <a:cubicBezTo>
                    <a:pt x="368" y="327"/>
                    <a:pt x="368" y="327"/>
                    <a:pt x="368" y="327"/>
                  </a:cubicBezTo>
                  <a:cubicBezTo>
                    <a:pt x="368" y="327"/>
                    <a:pt x="368" y="328"/>
                    <a:pt x="368" y="328"/>
                  </a:cubicBezTo>
                  <a:cubicBezTo>
                    <a:pt x="368" y="328"/>
                    <a:pt x="368" y="328"/>
                    <a:pt x="368" y="328"/>
                  </a:cubicBezTo>
                  <a:cubicBezTo>
                    <a:pt x="368" y="328"/>
                    <a:pt x="369" y="328"/>
                    <a:pt x="369" y="328"/>
                  </a:cubicBezTo>
                  <a:cubicBezTo>
                    <a:pt x="369" y="328"/>
                    <a:pt x="370" y="328"/>
                    <a:pt x="370" y="328"/>
                  </a:cubicBezTo>
                  <a:cubicBezTo>
                    <a:pt x="370" y="328"/>
                    <a:pt x="371" y="328"/>
                    <a:pt x="371" y="328"/>
                  </a:cubicBezTo>
                  <a:cubicBezTo>
                    <a:pt x="372" y="328"/>
                    <a:pt x="372" y="328"/>
                    <a:pt x="373" y="328"/>
                  </a:cubicBezTo>
                  <a:cubicBezTo>
                    <a:pt x="373" y="328"/>
                    <a:pt x="373" y="328"/>
                    <a:pt x="374" y="328"/>
                  </a:cubicBezTo>
                  <a:cubicBezTo>
                    <a:pt x="374" y="328"/>
                    <a:pt x="374" y="328"/>
                    <a:pt x="374" y="329"/>
                  </a:cubicBezTo>
                  <a:cubicBezTo>
                    <a:pt x="374" y="329"/>
                    <a:pt x="373" y="329"/>
                    <a:pt x="373" y="329"/>
                  </a:cubicBezTo>
                  <a:cubicBezTo>
                    <a:pt x="372" y="330"/>
                    <a:pt x="371" y="330"/>
                    <a:pt x="370" y="331"/>
                  </a:cubicBezTo>
                  <a:cubicBezTo>
                    <a:pt x="369" y="331"/>
                    <a:pt x="368" y="331"/>
                    <a:pt x="367" y="331"/>
                  </a:cubicBezTo>
                  <a:cubicBezTo>
                    <a:pt x="367" y="331"/>
                    <a:pt x="367" y="331"/>
                    <a:pt x="367" y="332"/>
                  </a:cubicBezTo>
                  <a:cubicBezTo>
                    <a:pt x="367" y="332"/>
                    <a:pt x="367" y="332"/>
                    <a:pt x="367" y="332"/>
                  </a:cubicBezTo>
                  <a:cubicBezTo>
                    <a:pt x="367" y="333"/>
                    <a:pt x="367" y="333"/>
                    <a:pt x="368" y="333"/>
                  </a:cubicBezTo>
                  <a:cubicBezTo>
                    <a:pt x="368" y="333"/>
                    <a:pt x="368" y="333"/>
                    <a:pt x="368" y="333"/>
                  </a:cubicBezTo>
                  <a:cubicBezTo>
                    <a:pt x="369" y="333"/>
                    <a:pt x="369" y="333"/>
                    <a:pt x="369" y="332"/>
                  </a:cubicBezTo>
                  <a:cubicBezTo>
                    <a:pt x="370" y="332"/>
                    <a:pt x="370" y="332"/>
                    <a:pt x="370" y="332"/>
                  </a:cubicBezTo>
                  <a:cubicBezTo>
                    <a:pt x="371" y="332"/>
                    <a:pt x="371" y="333"/>
                    <a:pt x="371" y="333"/>
                  </a:cubicBezTo>
                  <a:cubicBezTo>
                    <a:pt x="371" y="333"/>
                    <a:pt x="371" y="333"/>
                    <a:pt x="371" y="333"/>
                  </a:cubicBezTo>
                  <a:cubicBezTo>
                    <a:pt x="371" y="334"/>
                    <a:pt x="371" y="334"/>
                    <a:pt x="371" y="334"/>
                  </a:cubicBezTo>
                  <a:cubicBezTo>
                    <a:pt x="371" y="335"/>
                    <a:pt x="371" y="335"/>
                    <a:pt x="371" y="335"/>
                  </a:cubicBezTo>
                  <a:cubicBezTo>
                    <a:pt x="371" y="335"/>
                    <a:pt x="372" y="335"/>
                    <a:pt x="372" y="334"/>
                  </a:cubicBezTo>
                  <a:cubicBezTo>
                    <a:pt x="372" y="334"/>
                    <a:pt x="372" y="334"/>
                    <a:pt x="372" y="334"/>
                  </a:cubicBezTo>
                  <a:cubicBezTo>
                    <a:pt x="372" y="334"/>
                    <a:pt x="372" y="334"/>
                    <a:pt x="372" y="333"/>
                  </a:cubicBezTo>
                  <a:cubicBezTo>
                    <a:pt x="372" y="333"/>
                    <a:pt x="372" y="333"/>
                    <a:pt x="372" y="333"/>
                  </a:cubicBezTo>
                  <a:cubicBezTo>
                    <a:pt x="372" y="333"/>
                    <a:pt x="372" y="332"/>
                    <a:pt x="372" y="332"/>
                  </a:cubicBezTo>
                  <a:cubicBezTo>
                    <a:pt x="372" y="332"/>
                    <a:pt x="372" y="332"/>
                    <a:pt x="372" y="332"/>
                  </a:cubicBezTo>
                  <a:cubicBezTo>
                    <a:pt x="373" y="331"/>
                    <a:pt x="373" y="331"/>
                    <a:pt x="374" y="331"/>
                  </a:cubicBezTo>
                  <a:cubicBezTo>
                    <a:pt x="374" y="331"/>
                    <a:pt x="374" y="332"/>
                    <a:pt x="374" y="332"/>
                  </a:cubicBezTo>
                  <a:cubicBezTo>
                    <a:pt x="374" y="332"/>
                    <a:pt x="374" y="332"/>
                    <a:pt x="374" y="332"/>
                  </a:cubicBezTo>
                  <a:cubicBezTo>
                    <a:pt x="374" y="333"/>
                    <a:pt x="374" y="333"/>
                    <a:pt x="374" y="333"/>
                  </a:cubicBezTo>
                  <a:cubicBezTo>
                    <a:pt x="374" y="334"/>
                    <a:pt x="374" y="334"/>
                    <a:pt x="374" y="334"/>
                  </a:cubicBezTo>
                  <a:cubicBezTo>
                    <a:pt x="373" y="334"/>
                    <a:pt x="373" y="335"/>
                    <a:pt x="374" y="335"/>
                  </a:cubicBezTo>
                  <a:cubicBezTo>
                    <a:pt x="374" y="335"/>
                    <a:pt x="374" y="335"/>
                    <a:pt x="374" y="336"/>
                  </a:cubicBezTo>
                  <a:cubicBezTo>
                    <a:pt x="374" y="336"/>
                    <a:pt x="374" y="336"/>
                    <a:pt x="374" y="336"/>
                  </a:cubicBezTo>
                  <a:cubicBezTo>
                    <a:pt x="375" y="336"/>
                    <a:pt x="375" y="335"/>
                    <a:pt x="375" y="335"/>
                  </a:cubicBezTo>
                  <a:cubicBezTo>
                    <a:pt x="375" y="335"/>
                    <a:pt x="375" y="334"/>
                    <a:pt x="376" y="334"/>
                  </a:cubicBezTo>
                  <a:cubicBezTo>
                    <a:pt x="376" y="333"/>
                    <a:pt x="376" y="333"/>
                    <a:pt x="376" y="332"/>
                  </a:cubicBezTo>
                  <a:cubicBezTo>
                    <a:pt x="376" y="332"/>
                    <a:pt x="376" y="332"/>
                    <a:pt x="376" y="332"/>
                  </a:cubicBezTo>
                  <a:cubicBezTo>
                    <a:pt x="376" y="332"/>
                    <a:pt x="376" y="331"/>
                    <a:pt x="376" y="331"/>
                  </a:cubicBezTo>
                  <a:cubicBezTo>
                    <a:pt x="376" y="331"/>
                    <a:pt x="376" y="330"/>
                    <a:pt x="376" y="330"/>
                  </a:cubicBezTo>
                  <a:cubicBezTo>
                    <a:pt x="377" y="330"/>
                    <a:pt x="377" y="330"/>
                    <a:pt x="377" y="330"/>
                  </a:cubicBezTo>
                  <a:cubicBezTo>
                    <a:pt x="377" y="330"/>
                    <a:pt x="377" y="330"/>
                    <a:pt x="378" y="329"/>
                  </a:cubicBezTo>
                  <a:cubicBezTo>
                    <a:pt x="378" y="329"/>
                    <a:pt x="379" y="329"/>
                    <a:pt x="379" y="329"/>
                  </a:cubicBezTo>
                  <a:cubicBezTo>
                    <a:pt x="380" y="329"/>
                    <a:pt x="380" y="329"/>
                    <a:pt x="380" y="329"/>
                  </a:cubicBezTo>
                  <a:cubicBezTo>
                    <a:pt x="380" y="328"/>
                    <a:pt x="380" y="328"/>
                    <a:pt x="380" y="328"/>
                  </a:cubicBezTo>
                  <a:cubicBezTo>
                    <a:pt x="380" y="328"/>
                    <a:pt x="379" y="328"/>
                    <a:pt x="379" y="327"/>
                  </a:cubicBezTo>
                  <a:cubicBezTo>
                    <a:pt x="379" y="327"/>
                    <a:pt x="379" y="327"/>
                    <a:pt x="378" y="327"/>
                  </a:cubicBezTo>
                  <a:cubicBezTo>
                    <a:pt x="378" y="327"/>
                    <a:pt x="378" y="327"/>
                    <a:pt x="377" y="327"/>
                  </a:cubicBezTo>
                  <a:cubicBezTo>
                    <a:pt x="377" y="328"/>
                    <a:pt x="377" y="328"/>
                    <a:pt x="377" y="328"/>
                  </a:cubicBezTo>
                  <a:cubicBezTo>
                    <a:pt x="377" y="328"/>
                    <a:pt x="377" y="328"/>
                    <a:pt x="377" y="328"/>
                  </a:cubicBezTo>
                  <a:cubicBezTo>
                    <a:pt x="376" y="327"/>
                    <a:pt x="376" y="327"/>
                    <a:pt x="376" y="326"/>
                  </a:cubicBezTo>
                  <a:cubicBezTo>
                    <a:pt x="376" y="326"/>
                    <a:pt x="376" y="326"/>
                    <a:pt x="376" y="326"/>
                  </a:cubicBezTo>
                  <a:cubicBezTo>
                    <a:pt x="376" y="326"/>
                    <a:pt x="377" y="326"/>
                    <a:pt x="377" y="326"/>
                  </a:cubicBezTo>
                  <a:cubicBezTo>
                    <a:pt x="377" y="326"/>
                    <a:pt x="377" y="326"/>
                    <a:pt x="377" y="326"/>
                  </a:cubicBezTo>
                  <a:cubicBezTo>
                    <a:pt x="378" y="326"/>
                    <a:pt x="378" y="326"/>
                    <a:pt x="379" y="326"/>
                  </a:cubicBezTo>
                  <a:cubicBezTo>
                    <a:pt x="379" y="325"/>
                    <a:pt x="379" y="325"/>
                    <a:pt x="380" y="325"/>
                  </a:cubicBezTo>
                  <a:cubicBezTo>
                    <a:pt x="380" y="325"/>
                    <a:pt x="380" y="325"/>
                    <a:pt x="380" y="326"/>
                  </a:cubicBezTo>
                  <a:cubicBezTo>
                    <a:pt x="380" y="326"/>
                    <a:pt x="380" y="326"/>
                    <a:pt x="380" y="327"/>
                  </a:cubicBezTo>
                  <a:cubicBezTo>
                    <a:pt x="380" y="327"/>
                    <a:pt x="381" y="328"/>
                    <a:pt x="380" y="328"/>
                  </a:cubicBezTo>
                  <a:cubicBezTo>
                    <a:pt x="380" y="329"/>
                    <a:pt x="380" y="329"/>
                    <a:pt x="380" y="330"/>
                  </a:cubicBezTo>
                  <a:cubicBezTo>
                    <a:pt x="380" y="330"/>
                    <a:pt x="380" y="330"/>
                    <a:pt x="381" y="330"/>
                  </a:cubicBezTo>
                  <a:cubicBezTo>
                    <a:pt x="381" y="330"/>
                    <a:pt x="381" y="330"/>
                    <a:pt x="381" y="330"/>
                  </a:cubicBezTo>
                  <a:cubicBezTo>
                    <a:pt x="382" y="330"/>
                    <a:pt x="382" y="330"/>
                    <a:pt x="382" y="330"/>
                  </a:cubicBezTo>
                  <a:cubicBezTo>
                    <a:pt x="382" y="329"/>
                    <a:pt x="382" y="329"/>
                    <a:pt x="382" y="328"/>
                  </a:cubicBezTo>
                  <a:cubicBezTo>
                    <a:pt x="382" y="328"/>
                    <a:pt x="382" y="327"/>
                    <a:pt x="382" y="327"/>
                  </a:cubicBezTo>
                  <a:cubicBezTo>
                    <a:pt x="382" y="326"/>
                    <a:pt x="383" y="326"/>
                    <a:pt x="383" y="325"/>
                  </a:cubicBezTo>
                  <a:cubicBezTo>
                    <a:pt x="383" y="325"/>
                    <a:pt x="383" y="325"/>
                    <a:pt x="384" y="325"/>
                  </a:cubicBezTo>
                  <a:cubicBezTo>
                    <a:pt x="384" y="325"/>
                    <a:pt x="384" y="325"/>
                    <a:pt x="384" y="325"/>
                  </a:cubicBezTo>
                  <a:cubicBezTo>
                    <a:pt x="384" y="325"/>
                    <a:pt x="384" y="325"/>
                    <a:pt x="384" y="326"/>
                  </a:cubicBezTo>
                  <a:cubicBezTo>
                    <a:pt x="384" y="326"/>
                    <a:pt x="384" y="326"/>
                    <a:pt x="384" y="326"/>
                  </a:cubicBezTo>
                  <a:cubicBezTo>
                    <a:pt x="384" y="327"/>
                    <a:pt x="384" y="327"/>
                    <a:pt x="384" y="327"/>
                  </a:cubicBezTo>
                  <a:cubicBezTo>
                    <a:pt x="384" y="328"/>
                    <a:pt x="384" y="328"/>
                    <a:pt x="384" y="328"/>
                  </a:cubicBezTo>
                  <a:cubicBezTo>
                    <a:pt x="384" y="329"/>
                    <a:pt x="384" y="329"/>
                    <a:pt x="384" y="330"/>
                  </a:cubicBezTo>
                  <a:cubicBezTo>
                    <a:pt x="384" y="330"/>
                    <a:pt x="384" y="330"/>
                    <a:pt x="384" y="330"/>
                  </a:cubicBezTo>
                  <a:cubicBezTo>
                    <a:pt x="385" y="330"/>
                    <a:pt x="385" y="331"/>
                    <a:pt x="385" y="331"/>
                  </a:cubicBezTo>
                  <a:cubicBezTo>
                    <a:pt x="384" y="332"/>
                    <a:pt x="384" y="332"/>
                    <a:pt x="384" y="333"/>
                  </a:cubicBezTo>
                  <a:cubicBezTo>
                    <a:pt x="385" y="333"/>
                    <a:pt x="385" y="333"/>
                    <a:pt x="384" y="333"/>
                  </a:cubicBezTo>
                  <a:cubicBezTo>
                    <a:pt x="384" y="334"/>
                    <a:pt x="384" y="335"/>
                    <a:pt x="384" y="335"/>
                  </a:cubicBezTo>
                  <a:cubicBezTo>
                    <a:pt x="384" y="335"/>
                    <a:pt x="384" y="335"/>
                    <a:pt x="384" y="335"/>
                  </a:cubicBezTo>
                  <a:cubicBezTo>
                    <a:pt x="384" y="336"/>
                    <a:pt x="384" y="336"/>
                    <a:pt x="384" y="336"/>
                  </a:cubicBezTo>
                  <a:cubicBezTo>
                    <a:pt x="384" y="337"/>
                    <a:pt x="384" y="337"/>
                    <a:pt x="384" y="338"/>
                  </a:cubicBezTo>
                  <a:cubicBezTo>
                    <a:pt x="384" y="338"/>
                    <a:pt x="384" y="339"/>
                    <a:pt x="384" y="339"/>
                  </a:cubicBezTo>
                  <a:cubicBezTo>
                    <a:pt x="384" y="339"/>
                    <a:pt x="384" y="340"/>
                    <a:pt x="385" y="340"/>
                  </a:cubicBezTo>
                  <a:cubicBezTo>
                    <a:pt x="385" y="340"/>
                    <a:pt x="385" y="339"/>
                    <a:pt x="385" y="339"/>
                  </a:cubicBezTo>
                  <a:cubicBezTo>
                    <a:pt x="385" y="339"/>
                    <a:pt x="385" y="339"/>
                    <a:pt x="385" y="339"/>
                  </a:cubicBezTo>
                  <a:cubicBezTo>
                    <a:pt x="385" y="339"/>
                    <a:pt x="386" y="338"/>
                    <a:pt x="386" y="338"/>
                  </a:cubicBezTo>
                  <a:cubicBezTo>
                    <a:pt x="386" y="338"/>
                    <a:pt x="386" y="338"/>
                    <a:pt x="386" y="338"/>
                  </a:cubicBezTo>
                  <a:cubicBezTo>
                    <a:pt x="386" y="337"/>
                    <a:pt x="386" y="337"/>
                    <a:pt x="386" y="337"/>
                  </a:cubicBezTo>
                  <a:cubicBezTo>
                    <a:pt x="386" y="336"/>
                    <a:pt x="386" y="336"/>
                    <a:pt x="386" y="336"/>
                  </a:cubicBezTo>
                  <a:cubicBezTo>
                    <a:pt x="386" y="335"/>
                    <a:pt x="386" y="335"/>
                    <a:pt x="386" y="335"/>
                  </a:cubicBezTo>
                  <a:cubicBezTo>
                    <a:pt x="386" y="335"/>
                    <a:pt x="386" y="335"/>
                    <a:pt x="386" y="335"/>
                  </a:cubicBezTo>
                  <a:cubicBezTo>
                    <a:pt x="386" y="334"/>
                    <a:pt x="386" y="334"/>
                    <a:pt x="386" y="334"/>
                  </a:cubicBezTo>
                  <a:cubicBezTo>
                    <a:pt x="386" y="334"/>
                    <a:pt x="386" y="334"/>
                    <a:pt x="386" y="334"/>
                  </a:cubicBezTo>
                  <a:cubicBezTo>
                    <a:pt x="386" y="333"/>
                    <a:pt x="386" y="333"/>
                    <a:pt x="386" y="333"/>
                  </a:cubicBezTo>
                  <a:cubicBezTo>
                    <a:pt x="386" y="332"/>
                    <a:pt x="386" y="331"/>
                    <a:pt x="386" y="330"/>
                  </a:cubicBezTo>
                  <a:cubicBezTo>
                    <a:pt x="386" y="329"/>
                    <a:pt x="386" y="328"/>
                    <a:pt x="386" y="327"/>
                  </a:cubicBezTo>
                  <a:cubicBezTo>
                    <a:pt x="386" y="327"/>
                    <a:pt x="386" y="327"/>
                    <a:pt x="386" y="326"/>
                  </a:cubicBezTo>
                  <a:cubicBezTo>
                    <a:pt x="386" y="326"/>
                    <a:pt x="386" y="325"/>
                    <a:pt x="386" y="324"/>
                  </a:cubicBezTo>
                  <a:cubicBezTo>
                    <a:pt x="386" y="323"/>
                    <a:pt x="387" y="323"/>
                    <a:pt x="387" y="323"/>
                  </a:cubicBezTo>
                  <a:cubicBezTo>
                    <a:pt x="387" y="323"/>
                    <a:pt x="388" y="323"/>
                    <a:pt x="388" y="323"/>
                  </a:cubicBezTo>
                  <a:cubicBezTo>
                    <a:pt x="388" y="322"/>
                    <a:pt x="388" y="322"/>
                    <a:pt x="388" y="321"/>
                  </a:cubicBezTo>
                  <a:close/>
                  <a:moveTo>
                    <a:pt x="377" y="323"/>
                  </a:moveTo>
                  <a:cubicBezTo>
                    <a:pt x="377" y="323"/>
                    <a:pt x="377" y="324"/>
                    <a:pt x="377" y="324"/>
                  </a:cubicBezTo>
                  <a:cubicBezTo>
                    <a:pt x="377" y="324"/>
                    <a:pt x="377" y="324"/>
                    <a:pt x="378" y="324"/>
                  </a:cubicBezTo>
                  <a:cubicBezTo>
                    <a:pt x="378" y="324"/>
                    <a:pt x="378" y="324"/>
                    <a:pt x="378" y="324"/>
                  </a:cubicBezTo>
                  <a:cubicBezTo>
                    <a:pt x="378" y="323"/>
                    <a:pt x="378" y="323"/>
                    <a:pt x="378" y="323"/>
                  </a:cubicBezTo>
                  <a:cubicBezTo>
                    <a:pt x="378" y="323"/>
                    <a:pt x="378" y="323"/>
                    <a:pt x="378" y="323"/>
                  </a:cubicBezTo>
                  <a:cubicBezTo>
                    <a:pt x="378" y="323"/>
                    <a:pt x="377" y="323"/>
                    <a:pt x="377" y="323"/>
                  </a:cubicBezTo>
                  <a:close/>
                  <a:moveTo>
                    <a:pt x="300" y="327"/>
                  </a:moveTo>
                  <a:cubicBezTo>
                    <a:pt x="300" y="327"/>
                    <a:pt x="300" y="327"/>
                    <a:pt x="300" y="327"/>
                  </a:cubicBezTo>
                  <a:cubicBezTo>
                    <a:pt x="300" y="327"/>
                    <a:pt x="300" y="328"/>
                    <a:pt x="300" y="328"/>
                  </a:cubicBezTo>
                  <a:cubicBezTo>
                    <a:pt x="299" y="328"/>
                    <a:pt x="299" y="329"/>
                    <a:pt x="299" y="330"/>
                  </a:cubicBezTo>
                  <a:cubicBezTo>
                    <a:pt x="299" y="330"/>
                    <a:pt x="298" y="330"/>
                    <a:pt x="298" y="330"/>
                  </a:cubicBezTo>
                  <a:cubicBezTo>
                    <a:pt x="298" y="330"/>
                    <a:pt x="298" y="330"/>
                    <a:pt x="299" y="330"/>
                  </a:cubicBezTo>
                  <a:cubicBezTo>
                    <a:pt x="299" y="330"/>
                    <a:pt x="299" y="330"/>
                    <a:pt x="299" y="331"/>
                  </a:cubicBezTo>
                  <a:cubicBezTo>
                    <a:pt x="299" y="331"/>
                    <a:pt x="300" y="331"/>
                    <a:pt x="300" y="331"/>
                  </a:cubicBezTo>
                  <a:cubicBezTo>
                    <a:pt x="300" y="331"/>
                    <a:pt x="301" y="331"/>
                    <a:pt x="301" y="330"/>
                  </a:cubicBezTo>
                  <a:cubicBezTo>
                    <a:pt x="301" y="330"/>
                    <a:pt x="301" y="330"/>
                    <a:pt x="301" y="329"/>
                  </a:cubicBezTo>
                  <a:cubicBezTo>
                    <a:pt x="301" y="329"/>
                    <a:pt x="301" y="328"/>
                    <a:pt x="301" y="328"/>
                  </a:cubicBezTo>
                  <a:cubicBezTo>
                    <a:pt x="301" y="328"/>
                    <a:pt x="301" y="327"/>
                    <a:pt x="301" y="327"/>
                  </a:cubicBezTo>
                  <a:cubicBezTo>
                    <a:pt x="301" y="327"/>
                    <a:pt x="301" y="326"/>
                    <a:pt x="301" y="327"/>
                  </a:cubicBezTo>
                  <a:cubicBezTo>
                    <a:pt x="301" y="327"/>
                    <a:pt x="300" y="327"/>
                    <a:pt x="300" y="327"/>
                  </a:cubicBezTo>
                  <a:close/>
                  <a:moveTo>
                    <a:pt x="226" y="319"/>
                  </a:moveTo>
                  <a:cubicBezTo>
                    <a:pt x="225" y="319"/>
                    <a:pt x="224" y="319"/>
                    <a:pt x="223" y="319"/>
                  </a:cubicBezTo>
                  <a:cubicBezTo>
                    <a:pt x="223" y="319"/>
                    <a:pt x="223" y="319"/>
                    <a:pt x="223" y="320"/>
                  </a:cubicBezTo>
                  <a:cubicBezTo>
                    <a:pt x="223" y="320"/>
                    <a:pt x="223" y="320"/>
                    <a:pt x="223" y="321"/>
                  </a:cubicBezTo>
                  <a:cubicBezTo>
                    <a:pt x="223" y="321"/>
                    <a:pt x="223" y="321"/>
                    <a:pt x="223" y="321"/>
                  </a:cubicBezTo>
                  <a:cubicBezTo>
                    <a:pt x="223" y="321"/>
                    <a:pt x="223" y="321"/>
                    <a:pt x="223" y="321"/>
                  </a:cubicBezTo>
                  <a:cubicBezTo>
                    <a:pt x="223" y="321"/>
                    <a:pt x="223" y="321"/>
                    <a:pt x="223" y="321"/>
                  </a:cubicBezTo>
                  <a:cubicBezTo>
                    <a:pt x="224" y="321"/>
                    <a:pt x="224" y="320"/>
                    <a:pt x="225" y="321"/>
                  </a:cubicBezTo>
                  <a:cubicBezTo>
                    <a:pt x="225" y="321"/>
                    <a:pt x="225" y="321"/>
                    <a:pt x="225" y="321"/>
                  </a:cubicBezTo>
                  <a:cubicBezTo>
                    <a:pt x="225" y="322"/>
                    <a:pt x="225" y="322"/>
                    <a:pt x="225" y="322"/>
                  </a:cubicBezTo>
                  <a:cubicBezTo>
                    <a:pt x="224" y="322"/>
                    <a:pt x="224" y="322"/>
                    <a:pt x="224" y="322"/>
                  </a:cubicBezTo>
                  <a:cubicBezTo>
                    <a:pt x="224" y="322"/>
                    <a:pt x="223" y="322"/>
                    <a:pt x="223" y="323"/>
                  </a:cubicBezTo>
                  <a:cubicBezTo>
                    <a:pt x="223" y="323"/>
                    <a:pt x="223" y="323"/>
                    <a:pt x="222" y="323"/>
                  </a:cubicBezTo>
                  <a:cubicBezTo>
                    <a:pt x="222" y="323"/>
                    <a:pt x="222" y="323"/>
                    <a:pt x="222" y="323"/>
                  </a:cubicBezTo>
                  <a:cubicBezTo>
                    <a:pt x="223" y="323"/>
                    <a:pt x="223" y="323"/>
                    <a:pt x="223" y="323"/>
                  </a:cubicBezTo>
                  <a:cubicBezTo>
                    <a:pt x="223" y="323"/>
                    <a:pt x="223" y="323"/>
                    <a:pt x="223" y="323"/>
                  </a:cubicBezTo>
                  <a:cubicBezTo>
                    <a:pt x="224" y="323"/>
                    <a:pt x="224" y="323"/>
                    <a:pt x="225" y="323"/>
                  </a:cubicBezTo>
                  <a:cubicBezTo>
                    <a:pt x="225" y="323"/>
                    <a:pt x="225" y="323"/>
                    <a:pt x="225" y="323"/>
                  </a:cubicBezTo>
                  <a:cubicBezTo>
                    <a:pt x="225" y="324"/>
                    <a:pt x="225" y="324"/>
                    <a:pt x="225" y="324"/>
                  </a:cubicBezTo>
                  <a:cubicBezTo>
                    <a:pt x="225" y="325"/>
                    <a:pt x="225" y="325"/>
                    <a:pt x="225" y="325"/>
                  </a:cubicBezTo>
                  <a:cubicBezTo>
                    <a:pt x="224" y="325"/>
                    <a:pt x="223" y="325"/>
                    <a:pt x="223" y="325"/>
                  </a:cubicBezTo>
                  <a:cubicBezTo>
                    <a:pt x="222" y="326"/>
                    <a:pt x="222" y="326"/>
                    <a:pt x="222" y="326"/>
                  </a:cubicBezTo>
                  <a:cubicBezTo>
                    <a:pt x="222" y="326"/>
                    <a:pt x="222" y="326"/>
                    <a:pt x="222" y="326"/>
                  </a:cubicBezTo>
                  <a:cubicBezTo>
                    <a:pt x="223" y="327"/>
                    <a:pt x="224" y="326"/>
                    <a:pt x="224" y="326"/>
                  </a:cubicBezTo>
                  <a:cubicBezTo>
                    <a:pt x="225" y="326"/>
                    <a:pt x="225" y="326"/>
                    <a:pt x="225" y="326"/>
                  </a:cubicBezTo>
                  <a:cubicBezTo>
                    <a:pt x="226" y="326"/>
                    <a:pt x="226" y="326"/>
                    <a:pt x="226" y="325"/>
                  </a:cubicBezTo>
                  <a:cubicBezTo>
                    <a:pt x="227" y="325"/>
                    <a:pt x="227" y="324"/>
                    <a:pt x="227" y="324"/>
                  </a:cubicBezTo>
                  <a:cubicBezTo>
                    <a:pt x="227" y="323"/>
                    <a:pt x="227" y="321"/>
                    <a:pt x="227" y="320"/>
                  </a:cubicBezTo>
                  <a:cubicBezTo>
                    <a:pt x="227" y="320"/>
                    <a:pt x="226" y="319"/>
                    <a:pt x="226" y="319"/>
                  </a:cubicBezTo>
                  <a:cubicBezTo>
                    <a:pt x="226" y="319"/>
                    <a:pt x="226" y="319"/>
                    <a:pt x="226" y="319"/>
                  </a:cubicBezTo>
                  <a:close/>
                  <a:moveTo>
                    <a:pt x="0" y="1"/>
                  </a:moveTo>
                  <a:cubicBezTo>
                    <a:pt x="111" y="1"/>
                    <a:pt x="201" y="0"/>
                    <a:pt x="248" y="47"/>
                  </a:cubicBezTo>
                  <a:cubicBezTo>
                    <a:pt x="295" y="0"/>
                    <a:pt x="385" y="1"/>
                    <a:pt x="496" y="1"/>
                  </a:cubicBezTo>
                  <a:cubicBezTo>
                    <a:pt x="496" y="15"/>
                    <a:pt x="496" y="15"/>
                    <a:pt x="496" y="15"/>
                  </a:cubicBezTo>
                  <a:cubicBezTo>
                    <a:pt x="496" y="45"/>
                    <a:pt x="496" y="45"/>
                    <a:pt x="496" y="45"/>
                  </a:cubicBezTo>
                  <a:cubicBezTo>
                    <a:pt x="496" y="64"/>
                    <a:pt x="496" y="64"/>
                    <a:pt x="496" y="64"/>
                  </a:cubicBezTo>
                  <a:cubicBezTo>
                    <a:pt x="496" y="89"/>
                    <a:pt x="496" y="89"/>
                    <a:pt x="496" y="89"/>
                  </a:cubicBezTo>
                  <a:cubicBezTo>
                    <a:pt x="496" y="113"/>
                    <a:pt x="496" y="113"/>
                    <a:pt x="496" y="113"/>
                  </a:cubicBezTo>
                  <a:cubicBezTo>
                    <a:pt x="496" y="133"/>
                    <a:pt x="496" y="133"/>
                    <a:pt x="496" y="133"/>
                  </a:cubicBezTo>
                  <a:cubicBezTo>
                    <a:pt x="496" y="162"/>
                    <a:pt x="496" y="162"/>
                    <a:pt x="496" y="162"/>
                  </a:cubicBezTo>
                  <a:cubicBezTo>
                    <a:pt x="496" y="391"/>
                    <a:pt x="496" y="391"/>
                    <a:pt x="496" y="391"/>
                  </a:cubicBezTo>
                  <a:cubicBezTo>
                    <a:pt x="496" y="407"/>
                    <a:pt x="495" y="424"/>
                    <a:pt x="490" y="446"/>
                  </a:cubicBezTo>
                  <a:cubicBezTo>
                    <a:pt x="487" y="461"/>
                    <a:pt x="481" y="478"/>
                    <a:pt x="472" y="496"/>
                  </a:cubicBezTo>
                  <a:cubicBezTo>
                    <a:pt x="472" y="496"/>
                    <a:pt x="471" y="497"/>
                    <a:pt x="471" y="497"/>
                  </a:cubicBezTo>
                  <a:cubicBezTo>
                    <a:pt x="470" y="500"/>
                    <a:pt x="468" y="504"/>
                    <a:pt x="466" y="507"/>
                  </a:cubicBezTo>
                  <a:cubicBezTo>
                    <a:pt x="466" y="507"/>
                    <a:pt x="466" y="508"/>
                    <a:pt x="466" y="508"/>
                  </a:cubicBezTo>
                  <a:cubicBezTo>
                    <a:pt x="464" y="512"/>
                    <a:pt x="462" y="515"/>
                    <a:pt x="460" y="519"/>
                  </a:cubicBezTo>
                  <a:cubicBezTo>
                    <a:pt x="459" y="519"/>
                    <a:pt x="459" y="520"/>
                    <a:pt x="459" y="520"/>
                  </a:cubicBezTo>
                  <a:cubicBezTo>
                    <a:pt x="457" y="523"/>
                    <a:pt x="455" y="526"/>
                    <a:pt x="453" y="529"/>
                  </a:cubicBezTo>
                  <a:cubicBezTo>
                    <a:pt x="453" y="530"/>
                    <a:pt x="452" y="531"/>
                    <a:pt x="452" y="531"/>
                  </a:cubicBezTo>
                  <a:cubicBezTo>
                    <a:pt x="450" y="534"/>
                    <a:pt x="448" y="537"/>
                    <a:pt x="446" y="540"/>
                  </a:cubicBezTo>
                  <a:cubicBezTo>
                    <a:pt x="445" y="541"/>
                    <a:pt x="445" y="541"/>
                    <a:pt x="445" y="541"/>
                  </a:cubicBezTo>
                  <a:cubicBezTo>
                    <a:pt x="443" y="545"/>
                    <a:pt x="441" y="548"/>
                    <a:pt x="438" y="551"/>
                  </a:cubicBezTo>
                  <a:cubicBezTo>
                    <a:pt x="438" y="552"/>
                    <a:pt x="437" y="552"/>
                    <a:pt x="436" y="553"/>
                  </a:cubicBezTo>
                  <a:cubicBezTo>
                    <a:pt x="435" y="555"/>
                    <a:pt x="433" y="558"/>
                    <a:pt x="431" y="560"/>
                  </a:cubicBezTo>
                  <a:cubicBezTo>
                    <a:pt x="430" y="561"/>
                    <a:pt x="429" y="562"/>
                    <a:pt x="429" y="563"/>
                  </a:cubicBezTo>
                  <a:cubicBezTo>
                    <a:pt x="426" y="566"/>
                    <a:pt x="424" y="568"/>
                    <a:pt x="421" y="571"/>
                  </a:cubicBezTo>
                  <a:cubicBezTo>
                    <a:pt x="370" y="626"/>
                    <a:pt x="297" y="652"/>
                    <a:pt x="248" y="667"/>
                  </a:cubicBezTo>
                  <a:cubicBezTo>
                    <a:pt x="199" y="652"/>
                    <a:pt x="126" y="626"/>
                    <a:pt x="74" y="571"/>
                  </a:cubicBezTo>
                  <a:cubicBezTo>
                    <a:pt x="72" y="568"/>
                    <a:pt x="69" y="566"/>
                    <a:pt x="67" y="563"/>
                  </a:cubicBezTo>
                  <a:cubicBezTo>
                    <a:pt x="66" y="562"/>
                    <a:pt x="65" y="561"/>
                    <a:pt x="64" y="560"/>
                  </a:cubicBezTo>
                  <a:cubicBezTo>
                    <a:pt x="63" y="558"/>
                    <a:pt x="61" y="556"/>
                    <a:pt x="59" y="553"/>
                  </a:cubicBezTo>
                  <a:cubicBezTo>
                    <a:pt x="58" y="552"/>
                    <a:pt x="58" y="552"/>
                    <a:pt x="57" y="551"/>
                  </a:cubicBezTo>
                  <a:cubicBezTo>
                    <a:pt x="55" y="548"/>
                    <a:pt x="52" y="545"/>
                    <a:pt x="50" y="541"/>
                  </a:cubicBezTo>
                  <a:cubicBezTo>
                    <a:pt x="50" y="541"/>
                    <a:pt x="50" y="541"/>
                    <a:pt x="49" y="540"/>
                  </a:cubicBezTo>
                  <a:cubicBezTo>
                    <a:pt x="47" y="537"/>
                    <a:pt x="45" y="534"/>
                    <a:pt x="43" y="531"/>
                  </a:cubicBezTo>
                  <a:cubicBezTo>
                    <a:pt x="43" y="531"/>
                    <a:pt x="42" y="530"/>
                    <a:pt x="42" y="529"/>
                  </a:cubicBezTo>
                  <a:cubicBezTo>
                    <a:pt x="40" y="526"/>
                    <a:pt x="38" y="523"/>
                    <a:pt x="37" y="520"/>
                  </a:cubicBezTo>
                  <a:cubicBezTo>
                    <a:pt x="36" y="520"/>
                    <a:pt x="36" y="519"/>
                    <a:pt x="36" y="519"/>
                  </a:cubicBezTo>
                  <a:cubicBezTo>
                    <a:pt x="34" y="515"/>
                    <a:pt x="32" y="512"/>
                    <a:pt x="30" y="508"/>
                  </a:cubicBezTo>
                  <a:cubicBezTo>
                    <a:pt x="29" y="508"/>
                    <a:pt x="29" y="507"/>
                    <a:pt x="29" y="507"/>
                  </a:cubicBezTo>
                  <a:cubicBezTo>
                    <a:pt x="27" y="504"/>
                    <a:pt x="26" y="500"/>
                    <a:pt x="24" y="498"/>
                  </a:cubicBezTo>
                  <a:cubicBezTo>
                    <a:pt x="24" y="497"/>
                    <a:pt x="24" y="496"/>
                    <a:pt x="23" y="495"/>
                  </a:cubicBezTo>
                  <a:cubicBezTo>
                    <a:pt x="22" y="492"/>
                    <a:pt x="20" y="489"/>
                    <a:pt x="19" y="485"/>
                  </a:cubicBezTo>
                  <a:cubicBezTo>
                    <a:pt x="19" y="485"/>
                    <a:pt x="18" y="485"/>
                    <a:pt x="18" y="485"/>
                  </a:cubicBezTo>
                  <a:cubicBezTo>
                    <a:pt x="12" y="471"/>
                    <a:pt x="8" y="458"/>
                    <a:pt x="5" y="446"/>
                  </a:cubicBezTo>
                  <a:cubicBezTo>
                    <a:pt x="1" y="424"/>
                    <a:pt x="0" y="407"/>
                    <a:pt x="0" y="391"/>
                  </a:cubicBezTo>
                  <a:cubicBezTo>
                    <a:pt x="0" y="384"/>
                    <a:pt x="0" y="266"/>
                    <a:pt x="0" y="162"/>
                  </a:cubicBezTo>
                  <a:cubicBezTo>
                    <a:pt x="0" y="152"/>
                    <a:pt x="0" y="143"/>
                    <a:pt x="0" y="133"/>
                  </a:cubicBezTo>
                  <a:cubicBezTo>
                    <a:pt x="0" y="126"/>
                    <a:pt x="0" y="120"/>
                    <a:pt x="0" y="113"/>
                  </a:cubicBezTo>
                  <a:cubicBezTo>
                    <a:pt x="0" y="105"/>
                    <a:pt x="0" y="97"/>
                    <a:pt x="0" y="89"/>
                  </a:cubicBezTo>
                  <a:cubicBezTo>
                    <a:pt x="0" y="80"/>
                    <a:pt x="0" y="72"/>
                    <a:pt x="0" y="64"/>
                  </a:cubicBezTo>
                  <a:cubicBezTo>
                    <a:pt x="0" y="57"/>
                    <a:pt x="0" y="51"/>
                    <a:pt x="0" y="45"/>
                  </a:cubicBezTo>
                  <a:cubicBezTo>
                    <a:pt x="0" y="33"/>
                    <a:pt x="0" y="22"/>
                    <a:pt x="0" y="15"/>
                  </a:cubicBezTo>
                  <a:cubicBezTo>
                    <a:pt x="0" y="6"/>
                    <a:pt x="0" y="1"/>
                    <a:pt x="0" y="1"/>
                  </a:cubicBezTo>
                  <a:close/>
                  <a:moveTo>
                    <a:pt x="167" y="524"/>
                  </a:moveTo>
                  <a:cubicBezTo>
                    <a:pt x="158" y="524"/>
                    <a:pt x="158" y="524"/>
                    <a:pt x="158" y="524"/>
                  </a:cubicBezTo>
                  <a:cubicBezTo>
                    <a:pt x="144" y="531"/>
                    <a:pt x="144" y="531"/>
                    <a:pt x="144" y="531"/>
                  </a:cubicBezTo>
                  <a:cubicBezTo>
                    <a:pt x="146" y="538"/>
                    <a:pt x="146" y="538"/>
                    <a:pt x="146" y="538"/>
                  </a:cubicBezTo>
                  <a:cubicBezTo>
                    <a:pt x="156" y="533"/>
                    <a:pt x="156" y="533"/>
                    <a:pt x="156" y="533"/>
                  </a:cubicBezTo>
                  <a:cubicBezTo>
                    <a:pt x="156" y="533"/>
                    <a:pt x="156" y="533"/>
                    <a:pt x="156" y="533"/>
                  </a:cubicBezTo>
                  <a:cubicBezTo>
                    <a:pt x="156" y="575"/>
                    <a:pt x="156" y="575"/>
                    <a:pt x="156" y="575"/>
                  </a:cubicBezTo>
                  <a:cubicBezTo>
                    <a:pt x="167" y="575"/>
                    <a:pt x="167" y="575"/>
                    <a:pt x="167" y="575"/>
                  </a:cubicBezTo>
                  <a:lnTo>
                    <a:pt x="167" y="524"/>
                  </a:lnTo>
                  <a:close/>
                  <a:moveTo>
                    <a:pt x="235" y="545"/>
                  </a:moveTo>
                  <a:cubicBezTo>
                    <a:pt x="235" y="533"/>
                    <a:pt x="229" y="524"/>
                    <a:pt x="217" y="524"/>
                  </a:cubicBezTo>
                  <a:cubicBezTo>
                    <a:pt x="205" y="524"/>
                    <a:pt x="198" y="532"/>
                    <a:pt x="198" y="541"/>
                  </a:cubicBezTo>
                  <a:cubicBezTo>
                    <a:pt x="198" y="551"/>
                    <a:pt x="205" y="557"/>
                    <a:pt x="213" y="557"/>
                  </a:cubicBezTo>
                  <a:cubicBezTo>
                    <a:pt x="218" y="557"/>
                    <a:pt x="221" y="555"/>
                    <a:pt x="224" y="553"/>
                  </a:cubicBezTo>
                  <a:cubicBezTo>
                    <a:pt x="224" y="553"/>
                    <a:pt x="224" y="553"/>
                    <a:pt x="224" y="553"/>
                  </a:cubicBezTo>
                  <a:cubicBezTo>
                    <a:pt x="222" y="560"/>
                    <a:pt x="217" y="567"/>
                    <a:pt x="208" y="567"/>
                  </a:cubicBezTo>
                  <a:cubicBezTo>
                    <a:pt x="205" y="568"/>
                    <a:pt x="204" y="568"/>
                    <a:pt x="203" y="568"/>
                  </a:cubicBezTo>
                  <a:cubicBezTo>
                    <a:pt x="203" y="575"/>
                    <a:pt x="203" y="575"/>
                    <a:pt x="203" y="575"/>
                  </a:cubicBezTo>
                  <a:cubicBezTo>
                    <a:pt x="225" y="576"/>
                    <a:pt x="235" y="562"/>
                    <a:pt x="235" y="545"/>
                  </a:cubicBezTo>
                  <a:close/>
                  <a:moveTo>
                    <a:pt x="294" y="558"/>
                  </a:moveTo>
                  <a:cubicBezTo>
                    <a:pt x="294" y="547"/>
                    <a:pt x="285" y="542"/>
                    <a:pt x="275" y="542"/>
                  </a:cubicBezTo>
                  <a:cubicBezTo>
                    <a:pt x="274" y="542"/>
                    <a:pt x="273" y="542"/>
                    <a:pt x="272" y="542"/>
                  </a:cubicBezTo>
                  <a:cubicBezTo>
                    <a:pt x="274" y="532"/>
                    <a:pt x="274" y="532"/>
                    <a:pt x="274" y="532"/>
                  </a:cubicBezTo>
                  <a:cubicBezTo>
                    <a:pt x="292" y="532"/>
                    <a:pt x="292" y="532"/>
                    <a:pt x="292" y="532"/>
                  </a:cubicBezTo>
                  <a:cubicBezTo>
                    <a:pt x="292" y="524"/>
                    <a:pt x="292" y="524"/>
                    <a:pt x="292" y="524"/>
                  </a:cubicBezTo>
                  <a:cubicBezTo>
                    <a:pt x="266" y="524"/>
                    <a:pt x="266" y="524"/>
                    <a:pt x="266" y="524"/>
                  </a:cubicBezTo>
                  <a:cubicBezTo>
                    <a:pt x="262" y="549"/>
                    <a:pt x="262" y="549"/>
                    <a:pt x="262" y="549"/>
                  </a:cubicBezTo>
                  <a:cubicBezTo>
                    <a:pt x="264" y="549"/>
                    <a:pt x="266" y="549"/>
                    <a:pt x="269" y="549"/>
                  </a:cubicBezTo>
                  <a:cubicBezTo>
                    <a:pt x="278" y="549"/>
                    <a:pt x="283" y="553"/>
                    <a:pt x="283" y="559"/>
                  </a:cubicBezTo>
                  <a:cubicBezTo>
                    <a:pt x="283" y="564"/>
                    <a:pt x="278" y="568"/>
                    <a:pt x="272" y="568"/>
                  </a:cubicBezTo>
                  <a:cubicBezTo>
                    <a:pt x="268" y="568"/>
                    <a:pt x="264" y="566"/>
                    <a:pt x="262" y="565"/>
                  </a:cubicBezTo>
                  <a:cubicBezTo>
                    <a:pt x="260" y="573"/>
                    <a:pt x="260" y="573"/>
                    <a:pt x="260" y="573"/>
                  </a:cubicBezTo>
                  <a:cubicBezTo>
                    <a:pt x="262" y="574"/>
                    <a:pt x="267" y="576"/>
                    <a:pt x="273" y="576"/>
                  </a:cubicBezTo>
                  <a:cubicBezTo>
                    <a:pt x="286" y="576"/>
                    <a:pt x="294" y="568"/>
                    <a:pt x="294" y="558"/>
                  </a:cubicBezTo>
                  <a:close/>
                  <a:moveTo>
                    <a:pt x="351" y="560"/>
                  </a:moveTo>
                  <a:cubicBezTo>
                    <a:pt x="351" y="553"/>
                    <a:pt x="346" y="549"/>
                    <a:pt x="340" y="548"/>
                  </a:cubicBezTo>
                  <a:cubicBezTo>
                    <a:pt x="340" y="547"/>
                    <a:pt x="340" y="547"/>
                    <a:pt x="340" y="547"/>
                  </a:cubicBezTo>
                  <a:cubicBezTo>
                    <a:pt x="346" y="545"/>
                    <a:pt x="349" y="541"/>
                    <a:pt x="349" y="536"/>
                  </a:cubicBezTo>
                  <a:cubicBezTo>
                    <a:pt x="349" y="529"/>
                    <a:pt x="344" y="524"/>
                    <a:pt x="333" y="524"/>
                  </a:cubicBezTo>
                  <a:cubicBezTo>
                    <a:pt x="327" y="524"/>
                    <a:pt x="322" y="525"/>
                    <a:pt x="319" y="527"/>
                  </a:cubicBezTo>
                  <a:cubicBezTo>
                    <a:pt x="321" y="534"/>
                    <a:pt x="321" y="534"/>
                    <a:pt x="321" y="534"/>
                  </a:cubicBezTo>
                  <a:cubicBezTo>
                    <a:pt x="323" y="533"/>
                    <a:pt x="327" y="531"/>
                    <a:pt x="331" y="531"/>
                  </a:cubicBezTo>
                  <a:cubicBezTo>
                    <a:pt x="336" y="531"/>
                    <a:pt x="338" y="534"/>
                    <a:pt x="338" y="537"/>
                  </a:cubicBezTo>
                  <a:cubicBezTo>
                    <a:pt x="338" y="542"/>
                    <a:pt x="333" y="545"/>
                    <a:pt x="328" y="545"/>
                  </a:cubicBezTo>
                  <a:cubicBezTo>
                    <a:pt x="325" y="545"/>
                    <a:pt x="325" y="545"/>
                    <a:pt x="325" y="545"/>
                  </a:cubicBezTo>
                  <a:cubicBezTo>
                    <a:pt x="325" y="551"/>
                    <a:pt x="325" y="551"/>
                    <a:pt x="325" y="551"/>
                  </a:cubicBezTo>
                  <a:cubicBezTo>
                    <a:pt x="329" y="551"/>
                    <a:pt x="329" y="551"/>
                    <a:pt x="329" y="551"/>
                  </a:cubicBezTo>
                  <a:cubicBezTo>
                    <a:pt x="335" y="551"/>
                    <a:pt x="340" y="554"/>
                    <a:pt x="340" y="560"/>
                  </a:cubicBezTo>
                  <a:cubicBezTo>
                    <a:pt x="340" y="564"/>
                    <a:pt x="337" y="568"/>
                    <a:pt x="330" y="568"/>
                  </a:cubicBezTo>
                  <a:cubicBezTo>
                    <a:pt x="326" y="568"/>
                    <a:pt x="321" y="566"/>
                    <a:pt x="319" y="565"/>
                  </a:cubicBezTo>
                  <a:cubicBezTo>
                    <a:pt x="317" y="572"/>
                    <a:pt x="317" y="572"/>
                    <a:pt x="317" y="572"/>
                  </a:cubicBezTo>
                  <a:cubicBezTo>
                    <a:pt x="320" y="574"/>
                    <a:pt x="325" y="576"/>
                    <a:pt x="331" y="576"/>
                  </a:cubicBezTo>
                  <a:cubicBezTo>
                    <a:pt x="344" y="576"/>
                    <a:pt x="351" y="569"/>
                    <a:pt x="351" y="560"/>
                  </a:cubicBezTo>
                  <a:close/>
                  <a:moveTo>
                    <a:pt x="18" y="45"/>
                  </a:moveTo>
                  <a:cubicBezTo>
                    <a:pt x="121" y="45"/>
                    <a:pt x="203" y="47"/>
                    <a:pt x="248" y="92"/>
                  </a:cubicBezTo>
                  <a:cubicBezTo>
                    <a:pt x="292" y="47"/>
                    <a:pt x="375" y="45"/>
                    <a:pt x="477" y="45"/>
                  </a:cubicBezTo>
                  <a:cubicBezTo>
                    <a:pt x="477" y="34"/>
                    <a:pt x="477" y="24"/>
                    <a:pt x="477" y="15"/>
                  </a:cubicBezTo>
                  <a:cubicBezTo>
                    <a:pt x="375" y="15"/>
                    <a:pt x="292" y="17"/>
                    <a:pt x="248" y="62"/>
                  </a:cubicBezTo>
                  <a:cubicBezTo>
                    <a:pt x="203" y="17"/>
                    <a:pt x="121" y="15"/>
                    <a:pt x="18" y="15"/>
                  </a:cubicBezTo>
                  <a:cubicBezTo>
                    <a:pt x="18" y="24"/>
                    <a:pt x="18" y="34"/>
                    <a:pt x="18" y="45"/>
                  </a:cubicBezTo>
                  <a:close/>
                  <a:moveTo>
                    <a:pt x="18" y="89"/>
                  </a:moveTo>
                  <a:cubicBezTo>
                    <a:pt x="121" y="89"/>
                    <a:pt x="203" y="91"/>
                    <a:pt x="248" y="136"/>
                  </a:cubicBezTo>
                  <a:cubicBezTo>
                    <a:pt x="292" y="91"/>
                    <a:pt x="375" y="89"/>
                    <a:pt x="477" y="89"/>
                  </a:cubicBezTo>
                  <a:cubicBezTo>
                    <a:pt x="477" y="80"/>
                    <a:pt x="477" y="72"/>
                    <a:pt x="477" y="64"/>
                  </a:cubicBezTo>
                  <a:cubicBezTo>
                    <a:pt x="375" y="64"/>
                    <a:pt x="292" y="66"/>
                    <a:pt x="248" y="111"/>
                  </a:cubicBezTo>
                  <a:cubicBezTo>
                    <a:pt x="203" y="66"/>
                    <a:pt x="121" y="64"/>
                    <a:pt x="18" y="64"/>
                  </a:cubicBezTo>
                  <a:cubicBezTo>
                    <a:pt x="18" y="72"/>
                    <a:pt x="18" y="80"/>
                    <a:pt x="18" y="89"/>
                  </a:cubicBezTo>
                  <a:close/>
                  <a:moveTo>
                    <a:pt x="18" y="133"/>
                  </a:moveTo>
                  <a:cubicBezTo>
                    <a:pt x="121" y="133"/>
                    <a:pt x="203" y="135"/>
                    <a:pt x="248" y="180"/>
                  </a:cubicBezTo>
                  <a:cubicBezTo>
                    <a:pt x="292" y="135"/>
                    <a:pt x="375" y="133"/>
                    <a:pt x="477" y="133"/>
                  </a:cubicBezTo>
                  <a:cubicBezTo>
                    <a:pt x="477" y="126"/>
                    <a:pt x="477" y="120"/>
                    <a:pt x="477" y="113"/>
                  </a:cubicBezTo>
                  <a:cubicBezTo>
                    <a:pt x="375" y="113"/>
                    <a:pt x="292" y="115"/>
                    <a:pt x="248" y="160"/>
                  </a:cubicBezTo>
                  <a:cubicBezTo>
                    <a:pt x="203" y="115"/>
                    <a:pt x="121" y="113"/>
                    <a:pt x="18" y="113"/>
                  </a:cubicBezTo>
                  <a:cubicBezTo>
                    <a:pt x="18" y="120"/>
                    <a:pt x="18" y="126"/>
                    <a:pt x="18" y="133"/>
                  </a:cubicBezTo>
                  <a:close/>
                  <a:moveTo>
                    <a:pt x="19" y="395"/>
                  </a:moveTo>
                  <a:cubicBezTo>
                    <a:pt x="20" y="408"/>
                    <a:pt x="20" y="427"/>
                    <a:pt x="28" y="455"/>
                  </a:cubicBezTo>
                  <a:cubicBezTo>
                    <a:pt x="31" y="465"/>
                    <a:pt x="35" y="475"/>
                    <a:pt x="40" y="485"/>
                  </a:cubicBezTo>
                  <a:cubicBezTo>
                    <a:pt x="455" y="485"/>
                    <a:pt x="455" y="485"/>
                    <a:pt x="455" y="485"/>
                  </a:cubicBezTo>
                  <a:cubicBezTo>
                    <a:pt x="460" y="475"/>
                    <a:pt x="464" y="465"/>
                    <a:pt x="467" y="455"/>
                  </a:cubicBezTo>
                  <a:cubicBezTo>
                    <a:pt x="475" y="427"/>
                    <a:pt x="475" y="408"/>
                    <a:pt x="477" y="395"/>
                  </a:cubicBezTo>
                  <a:cubicBezTo>
                    <a:pt x="477" y="391"/>
                    <a:pt x="477" y="273"/>
                    <a:pt x="477" y="162"/>
                  </a:cubicBezTo>
                  <a:cubicBezTo>
                    <a:pt x="375" y="162"/>
                    <a:pt x="292" y="163"/>
                    <a:pt x="248" y="209"/>
                  </a:cubicBezTo>
                  <a:cubicBezTo>
                    <a:pt x="203" y="163"/>
                    <a:pt x="121" y="162"/>
                    <a:pt x="18" y="162"/>
                  </a:cubicBezTo>
                  <a:cubicBezTo>
                    <a:pt x="18" y="273"/>
                    <a:pt x="18" y="391"/>
                    <a:pt x="19" y="39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58"/>
            <p:cNvSpPr>
              <a:spLocks noEditPoints="1"/>
            </p:cNvSpPr>
            <p:nvPr/>
          </p:nvSpPr>
          <p:spPr bwMode="auto">
            <a:xfrm>
              <a:off x="-1106488" y="-771525"/>
              <a:ext cx="171450" cy="127000"/>
            </a:xfrm>
            <a:custGeom>
              <a:avLst/>
              <a:gdLst>
                <a:gd name="T0" fmla="*/ 3 w 224"/>
                <a:gd name="T1" fmla="*/ 112 h 165"/>
                <a:gd name="T2" fmla="*/ 17 w 224"/>
                <a:gd name="T3" fmla="*/ 96 h 165"/>
                <a:gd name="T4" fmla="*/ 22 w 224"/>
                <a:gd name="T5" fmla="*/ 124 h 165"/>
                <a:gd name="T6" fmla="*/ 56 w 224"/>
                <a:gd name="T7" fmla="*/ 103 h 165"/>
                <a:gd name="T8" fmla="*/ 21 w 224"/>
                <a:gd name="T9" fmla="*/ 59 h 165"/>
                <a:gd name="T10" fmla="*/ 39 w 224"/>
                <a:gd name="T11" fmla="*/ 64 h 165"/>
                <a:gd name="T12" fmla="*/ 79 w 224"/>
                <a:gd name="T13" fmla="*/ 91 h 165"/>
                <a:gd name="T14" fmla="*/ 104 w 224"/>
                <a:gd name="T15" fmla="*/ 87 h 165"/>
                <a:gd name="T16" fmla="*/ 108 w 224"/>
                <a:gd name="T17" fmla="*/ 69 h 165"/>
                <a:gd name="T18" fmla="*/ 127 w 224"/>
                <a:gd name="T19" fmla="*/ 97 h 165"/>
                <a:gd name="T20" fmla="*/ 109 w 224"/>
                <a:gd name="T21" fmla="*/ 102 h 165"/>
                <a:gd name="T22" fmla="*/ 90 w 224"/>
                <a:gd name="T23" fmla="*/ 102 h 165"/>
                <a:gd name="T24" fmla="*/ 115 w 224"/>
                <a:gd name="T25" fmla="*/ 130 h 165"/>
                <a:gd name="T26" fmla="*/ 110 w 224"/>
                <a:gd name="T27" fmla="*/ 164 h 165"/>
                <a:gd name="T28" fmla="*/ 86 w 224"/>
                <a:gd name="T29" fmla="*/ 136 h 165"/>
                <a:gd name="T30" fmla="*/ 47 w 224"/>
                <a:gd name="T31" fmla="*/ 139 h 165"/>
                <a:gd name="T32" fmla="*/ 126 w 224"/>
                <a:gd name="T33" fmla="*/ 40 h 165"/>
                <a:gd name="T34" fmla="*/ 151 w 224"/>
                <a:gd name="T35" fmla="*/ 26 h 165"/>
                <a:gd name="T36" fmla="*/ 150 w 224"/>
                <a:gd name="T37" fmla="*/ 44 h 165"/>
                <a:gd name="T38" fmla="*/ 133 w 224"/>
                <a:gd name="T39" fmla="*/ 45 h 165"/>
                <a:gd name="T40" fmla="*/ 190 w 224"/>
                <a:gd name="T41" fmla="*/ 74 h 165"/>
                <a:gd name="T42" fmla="*/ 204 w 224"/>
                <a:gd name="T43" fmla="*/ 83 h 165"/>
                <a:gd name="T44" fmla="*/ 220 w 224"/>
                <a:gd name="T45" fmla="*/ 79 h 165"/>
                <a:gd name="T46" fmla="*/ 220 w 224"/>
                <a:gd name="T47" fmla="*/ 60 h 165"/>
                <a:gd name="T48" fmla="*/ 209 w 224"/>
                <a:gd name="T49" fmla="*/ 53 h 165"/>
                <a:gd name="T50" fmla="*/ 195 w 224"/>
                <a:gd name="T51" fmla="*/ 58 h 165"/>
                <a:gd name="T52" fmla="*/ 183 w 224"/>
                <a:gd name="T53" fmla="*/ 36 h 165"/>
                <a:gd name="T54" fmla="*/ 179 w 224"/>
                <a:gd name="T55" fmla="*/ 25 h 165"/>
                <a:gd name="T56" fmla="*/ 149 w 224"/>
                <a:gd name="T57" fmla="*/ 22 h 165"/>
                <a:gd name="T58" fmla="*/ 157 w 224"/>
                <a:gd name="T59" fmla="*/ 4 h 165"/>
                <a:gd name="T60" fmla="*/ 119 w 224"/>
                <a:gd name="T61" fmla="*/ 13 h 165"/>
                <a:gd name="T62" fmla="*/ 119 w 224"/>
                <a:gd name="T63" fmla="*/ 39 h 165"/>
                <a:gd name="T64" fmla="*/ 122 w 224"/>
                <a:gd name="T65" fmla="*/ 61 h 165"/>
                <a:gd name="T66" fmla="*/ 175 w 224"/>
                <a:gd name="T67" fmla="*/ 114 h 165"/>
                <a:gd name="T68" fmla="*/ 129 w 224"/>
                <a:gd name="T69" fmla="*/ 102 h 165"/>
                <a:gd name="T70" fmla="*/ 128 w 224"/>
                <a:gd name="T71" fmla="*/ 103 h 165"/>
                <a:gd name="T72" fmla="*/ 157 w 224"/>
                <a:gd name="T73" fmla="*/ 130 h 165"/>
                <a:gd name="T74" fmla="*/ 184 w 224"/>
                <a:gd name="T75" fmla="*/ 108 h 165"/>
                <a:gd name="T76" fmla="*/ 115 w 224"/>
                <a:gd name="T77" fmla="*/ 46 h 165"/>
                <a:gd name="T78" fmla="*/ 98 w 224"/>
                <a:gd name="T79" fmla="*/ 44 h 165"/>
                <a:gd name="T80" fmla="*/ 60 w 224"/>
                <a:gd name="T81" fmla="*/ 40 h 165"/>
                <a:gd name="T82" fmla="*/ 82 w 224"/>
                <a:gd name="T83" fmla="*/ 25 h 165"/>
                <a:gd name="T84" fmla="*/ 66 w 224"/>
                <a:gd name="T85" fmla="*/ 15 h 165"/>
                <a:gd name="T86" fmla="*/ 45 w 224"/>
                <a:gd name="T87" fmla="*/ 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4" h="165">
                  <a:moveTo>
                    <a:pt x="7" y="136"/>
                  </a:moveTo>
                  <a:cubicBezTo>
                    <a:pt x="2" y="133"/>
                    <a:pt x="0" y="128"/>
                    <a:pt x="0" y="123"/>
                  </a:cubicBezTo>
                  <a:cubicBezTo>
                    <a:pt x="0" y="122"/>
                    <a:pt x="1" y="117"/>
                    <a:pt x="3" y="112"/>
                  </a:cubicBezTo>
                  <a:cubicBezTo>
                    <a:pt x="4" y="110"/>
                    <a:pt x="7" y="112"/>
                    <a:pt x="8" y="108"/>
                  </a:cubicBezTo>
                  <a:cubicBezTo>
                    <a:pt x="9" y="103"/>
                    <a:pt x="13" y="97"/>
                    <a:pt x="14" y="96"/>
                  </a:cubicBezTo>
                  <a:cubicBezTo>
                    <a:pt x="15" y="96"/>
                    <a:pt x="16" y="96"/>
                    <a:pt x="17" y="96"/>
                  </a:cubicBezTo>
                  <a:cubicBezTo>
                    <a:pt x="18" y="96"/>
                    <a:pt x="16" y="100"/>
                    <a:pt x="16" y="102"/>
                  </a:cubicBezTo>
                  <a:cubicBezTo>
                    <a:pt x="16" y="103"/>
                    <a:pt x="13" y="111"/>
                    <a:pt x="15" y="117"/>
                  </a:cubicBezTo>
                  <a:cubicBezTo>
                    <a:pt x="17" y="123"/>
                    <a:pt x="20" y="123"/>
                    <a:pt x="22" y="124"/>
                  </a:cubicBezTo>
                  <a:cubicBezTo>
                    <a:pt x="24" y="125"/>
                    <a:pt x="33" y="126"/>
                    <a:pt x="41" y="124"/>
                  </a:cubicBezTo>
                  <a:cubicBezTo>
                    <a:pt x="50" y="123"/>
                    <a:pt x="69" y="116"/>
                    <a:pt x="64" y="111"/>
                  </a:cubicBezTo>
                  <a:cubicBezTo>
                    <a:pt x="61" y="109"/>
                    <a:pt x="59" y="106"/>
                    <a:pt x="56" y="103"/>
                  </a:cubicBezTo>
                  <a:cubicBezTo>
                    <a:pt x="46" y="95"/>
                    <a:pt x="34" y="89"/>
                    <a:pt x="24" y="81"/>
                  </a:cubicBezTo>
                  <a:cubicBezTo>
                    <a:pt x="23" y="80"/>
                    <a:pt x="22" y="79"/>
                    <a:pt x="21" y="77"/>
                  </a:cubicBezTo>
                  <a:cubicBezTo>
                    <a:pt x="17" y="72"/>
                    <a:pt x="17" y="64"/>
                    <a:pt x="21" y="59"/>
                  </a:cubicBezTo>
                  <a:cubicBezTo>
                    <a:pt x="22" y="58"/>
                    <a:pt x="22" y="57"/>
                    <a:pt x="23" y="56"/>
                  </a:cubicBezTo>
                  <a:cubicBezTo>
                    <a:pt x="24" y="54"/>
                    <a:pt x="26" y="53"/>
                    <a:pt x="28" y="56"/>
                  </a:cubicBezTo>
                  <a:cubicBezTo>
                    <a:pt x="30" y="59"/>
                    <a:pt x="35" y="61"/>
                    <a:pt x="39" y="64"/>
                  </a:cubicBezTo>
                  <a:cubicBezTo>
                    <a:pt x="44" y="68"/>
                    <a:pt x="50" y="71"/>
                    <a:pt x="56" y="75"/>
                  </a:cubicBezTo>
                  <a:cubicBezTo>
                    <a:pt x="62" y="80"/>
                    <a:pt x="69" y="85"/>
                    <a:pt x="75" y="90"/>
                  </a:cubicBezTo>
                  <a:cubicBezTo>
                    <a:pt x="77" y="92"/>
                    <a:pt x="77" y="92"/>
                    <a:pt x="79" y="91"/>
                  </a:cubicBezTo>
                  <a:cubicBezTo>
                    <a:pt x="82" y="89"/>
                    <a:pt x="84" y="88"/>
                    <a:pt x="87" y="88"/>
                  </a:cubicBezTo>
                  <a:cubicBezTo>
                    <a:pt x="90" y="87"/>
                    <a:pt x="92" y="88"/>
                    <a:pt x="95" y="88"/>
                  </a:cubicBezTo>
                  <a:cubicBezTo>
                    <a:pt x="98" y="88"/>
                    <a:pt x="101" y="87"/>
                    <a:pt x="104" y="87"/>
                  </a:cubicBezTo>
                  <a:cubicBezTo>
                    <a:pt x="106" y="86"/>
                    <a:pt x="106" y="85"/>
                    <a:pt x="106" y="84"/>
                  </a:cubicBezTo>
                  <a:cubicBezTo>
                    <a:pt x="104" y="81"/>
                    <a:pt x="104" y="77"/>
                    <a:pt x="105" y="74"/>
                  </a:cubicBezTo>
                  <a:cubicBezTo>
                    <a:pt x="105" y="73"/>
                    <a:pt x="106" y="71"/>
                    <a:pt x="108" y="69"/>
                  </a:cubicBezTo>
                  <a:cubicBezTo>
                    <a:pt x="109" y="68"/>
                    <a:pt x="111" y="69"/>
                    <a:pt x="113" y="70"/>
                  </a:cubicBezTo>
                  <a:cubicBezTo>
                    <a:pt x="117" y="73"/>
                    <a:pt x="121" y="76"/>
                    <a:pt x="124" y="79"/>
                  </a:cubicBezTo>
                  <a:cubicBezTo>
                    <a:pt x="129" y="84"/>
                    <a:pt x="130" y="91"/>
                    <a:pt x="127" y="97"/>
                  </a:cubicBezTo>
                  <a:cubicBezTo>
                    <a:pt x="127" y="97"/>
                    <a:pt x="127" y="98"/>
                    <a:pt x="127" y="99"/>
                  </a:cubicBezTo>
                  <a:cubicBezTo>
                    <a:pt x="126" y="102"/>
                    <a:pt x="125" y="103"/>
                    <a:pt x="121" y="103"/>
                  </a:cubicBezTo>
                  <a:cubicBezTo>
                    <a:pt x="117" y="103"/>
                    <a:pt x="113" y="102"/>
                    <a:pt x="109" y="102"/>
                  </a:cubicBezTo>
                  <a:cubicBezTo>
                    <a:pt x="107" y="102"/>
                    <a:pt x="104" y="102"/>
                    <a:pt x="101" y="101"/>
                  </a:cubicBezTo>
                  <a:cubicBezTo>
                    <a:pt x="98" y="101"/>
                    <a:pt x="95" y="101"/>
                    <a:pt x="93" y="101"/>
                  </a:cubicBezTo>
                  <a:cubicBezTo>
                    <a:pt x="92" y="101"/>
                    <a:pt x="91" y="101"/>
                    <a:pt x="90" y="102"/>
                  </a:cubicBezTo>
                  <a:cubicBezTo>
                    <a:pt x="89" y="103"/>
                    <a:pt x="90" y="104"/>
                    <a:pt x="91" y="104"/>
                  </a:cubicBezTo>
                  <a:cubicBezTo>
                    <a:pt x="92" y="106"/>
                    <a:pt x="95" y="109"/>
                    <a:pt x="97" y="111"/>
                  </a:cubicBezTo>
                  <a:cubicBezTo>
                    <a:pt x="104" y="118"/>
                    <a:pt x="110" y="125"/>
                    <a:pt x="115" y="130"/>
                  </a:cubicBezTo>
                  <a:cubicBezTo>
                    <a:pt x="120" y="137"/>
                    <a:pt x="122" y="140"/>
                    <a:pt x="122" y="143"/>
                  </a:cubicBezTo>
                  <a:cubicBezTo>
                    <a:pt x="124" y="149"/>
                    <a:pt x="123" y="152"/>
                    <a:pt x="121" y="155"/>
                  </a:cubicBezTo>
                  <a:cubicBezTo>
                    <a:pt x="120" y="159"/>
                    <a:pt x="117" y="164"/>
                    <a:pt x="110" y="164"/>
                  </a:cubicBezTo>
                  <a:cubicBezTo>
                    <a:pt x="104" y="165"/>
                    <a:pt x="101" y="164"/>
                    <a:pt x="99" y="162"/>
                  </a:cubicBezTo>
                  <a:cubicBezTo>
                    <a:pt x="97" y="159"/>
                    <a:pt x="96" y="154"/>
                    <a:pt x="96" y="152"/>
                  </a:cubicBezTo>
                  <a:cubicBezTo>
                    <a:pt x="94" y="145"/>
                    <a:pt x="90" y="141"/>
                    <a:pt x="86" y="136"/>
                  </a:cubicBezTo>
                  <a:cubicBezTo>
                    <a:pt x="84" y="133"/>
                    <a:pt x="82" y="131"/>
                    <a:pt x="79" y="127"/>
                  </a:cubicBezTo>
                  <a:cubicBezTo>
                    <a:pt x="78" y="127"/>
                    <a:pt x="77" y="126"/>
                    <a:pt x="76" y="126"/>
                  </a:cubicBezTo>
                  <a:cubicBezTo>
                    <a:pt x="70" y="129"/>
                    <a:pt x="58" y="137"/>
                    <a:pt x="47" y="139"/>
                  </a:cubicBezTo>
                  <a:cubicBezTo>
                    <a:pt x="29" y="144"/>
                    <a:pt x="13" y="141"/>
                    <a:pt x="7" y="136"/>
                  </a:cubicBezTo>
                  <a:close/>
                  <a:moveTo>
                    <a:pt x="119" y="39"/>
                  </a:moveTo>
                  <a:cubicBezTo>
                    <a:pt x="121" y="41"/>
                    <a:pt x="123" y="41"/>
                    <a:pt x="126" y="40"/>
                  </a:cubicBezTo>
                  <a:cubicBezTo>
                    <a:pt x="128" y="39"/>
                    <a:pt x="130" y="38"/>
                    <a:pt x="133" y="37"/>
                  </a:cubicBezTo>
                  <a:cubicBezTo>
                    <a:pt x="135" y="35"/>
                    <a:pt x="137" y="34"/>
                    <a:pt x="139" y="32"/>
                  </a:cubicBezTo>
                  <a:cubicBezTo>
                    <a:pt x="142" y="28"/>
                    <a:pt x="146" y="26"/>
                    <a:pt x="151" y="26"/>
                  </a:cubicBezTo>
                  <a:cubicBezTo>
                    <a:pt x="151" y="26"/>
                    <a:pt x="152" y="26"/>
                    <a:pt x="153" y="27"/>
                  </a:cubicBezTo>
                  <a:cubicBezTo>
                    <a:pt x="153" y="27"/>
                    <a:pt x="153" y="28"/>
                    <a:pt x="152" y="29"/>
                  </a:cubicBezTo>
                  <a:cubicBezTo>
                    <a:pt x="150" y="34"/>
                    <a:pt x="149" y="39"/>
                    <a:pt x="150" y="44"/>
                  </a:cubicBezTo>
                  <a:cubicBezTo>
                    <a:pt x="151" y="49"/>
                    <a:pt x="146" y="47"/>
                    <a:pt x="146" y="47"/>
                  </a:cubicBezTo>
                  <a:cubicBezTo>
                    <a:pt x="146" y="47"/>
                    <a:pt x="140" y="46"/>
                    <a:pt x="139" y="46"/>
                  </a:cubicBezTo>
                  <a:cubicBezTo>
                    <a:pt x="138" y="45"/>
                    <a:pt x="134" y="45"/>
                    <a:pt x="133" y="45"/>
                  </a:cubicBezTo>
                  <a:cubicBezTo>
                    <a:pt x="133" y="46"/>
                    <a:pt x="128" y="48"/>
                    <a:pt x="128" y="49"/>
                  </a:cubicBezTo>
                  <a:cubicBezTo>
                    <a:pt x="128" y="50"/>
                    <a:pt x="133" y="53"/>
                    <a:pt x="133" y="53"/>
                  </a:cubicBezTo>
                  <a:cubicBezTo>
                    <a:pt x="133" y="53"/>
                    <a:pt x="182" y="72"/>
                    <a:pt x="190" y="74"/>
                  </a:cubicBezTo>
                  <a:cubicBezTo>
                    <a:pt x="191" y="75"/>
                    <a:pt x="195" y="78"/>
                    <a:pt x="196" y="78"/>
                  </a:cubicBezTo>
                  <a:cubicBezTo>
                    <a:pt x="197" y="79"/>
                    <a:pt x="198" y="79"/>
                    <a:pt x="198" y="80"/>
                  </a:cubicBezTo>
                  <a:cubicBezTo>
                    <a:pt x="200" y="81"/>
                    <a:pt x="202" y="82"/>
                    <a:pt x="204" y="83"/>
                  </a:cubicBezTo>
                  <a:cubicBezTo>
                    <a:pt x="205" y="84"/>
                    <a:pt x="209" y="84"/>
                    <a:pt x="209" y="84"/>
                  </a:cubicBezTo>
                  <a:cubicBezTo>
                    <a:pt x="213" y="84"/>
                    <a:pt x="215" y="82"/>
                    <a:pt x="216" y="81"/>
                  </a:cubicBezTo>
                  <a:cubicBezTo>
                    <a:pt x="217" y="81"/>
                    <a:pt x="219" y="79"/>
                    <a:pt x="220" y="79"/>
                  </a:cubicBezTo>
                  <a:cubicBezTo>
                    <a:pt x="221" y="77"/>
                    <a:pt x="222" y="75"/>
                    <a:pt x="222" y="75"/>
                  </a:cubicBezTo>
                  <a:cubicBezTo>
                    <a:pt x="223" y="73"/>
                    <a:pt x="224" y="69"/>
                    <a:pt x="223" y="67"/>
                  </a:cubicBezTo>
                  <a:cubicBezTo>
                    <a:pt x="223" y="66"/>
                    <a:pt x="222" y="62"/>
                    <a:pt x="220" y="60"/>
                  </a:cubicBezTo>
                  <a:cubicBezTo>
                    <a:pt x="218" y="57"/>
                    <a:pt x="216" y="56"/>
                    <a:pt x="214" y="55"/>
                  </a:cubicBezTo>
                  <a:cubicBezTo>
                    <a:pt x="212" y="53"/>
                    <a:pt x="211" y="53"/>
                    <a:pt x="211" y="53"/>
                  </a:cubicBezTo>
                  <a:cubicBezTo>
                    <a:pt x="210" y="53"/>
                    <a:pt x="209" y="52"/>
                    <a:pt x="209" y="53"/>
                  </a:cubicBezTo>
                  <a:cubicBezTo>
                    <a:pt x="209" y="53"/>
                    <a:pt x="210" y="56"/>
                    <a:pt x="209" y="56"/>
                  </a:cubicBezTo>
                  <a:cubicBezTo>
                    <a:pt x="208" y="57"/>
                    <a:pt x="208" y="58"/>
                    <a:pt x="205" y="58"/>
                  </a:cubicBezTo>
                  <a:cubicBezTo>
                    <a:pt x="203" y="58"/>
                    <a:pt x="200" y="59"/>
                    <a:pt x="195" y="58"/>
                  </a:cubicBezTo>
                  <a:cubicBezTo>
                    <a:pt x="190" y="57"/>
                    <a:pt x="166" y="53"/>
                    <a:pt x="162" y="52"/>
                  </a:cubicBezTo>
                  <a:cubicBezTo>
                    <a:pt x="163" y="51"/>
                    <a:pt x="167" y="49"/>
                    <a:pt x="170" y="48"/>
                  </a:cubicBezTo>
                  <a:cubicBezTo>
                    <a:pt x="175" y="45"/>
                    <a:pt x="181" y="42"/>
                    <a:pt x="183" y="36"/>
                  </a:cubicBezTo>
                  <a:cubicBezTo>
                    <a:pt x="184" y="34"/>
                    <a:pt x="185" y="31"/>
                    <a:pt x="184" y="28"/>
                  </a:cubicBezTo>
                  <a:cubicBezTo>
                    <a:pt x="184" y="27"/>
                    <a:pt x="182" y="26"/>
                    <a:pt x="180" y="25"/>
                  </a:cubicBezTo>
                  <a:cubicBezTo>
                    <a:pt x="180" y="25"/>
                    <a:pt x="180" y="25"/>
                    <a:pt x="179" y="25"/>
                  </a:cubicBezTo>
                  <a:cubicBezTo>
                    <a:pt x="175" y="22"/>
                    <a:pt x="171" y="21"/>
                    <a:pt x="166" y="23"/>
                  </a:cubicBezTo>
                  <a:cubicBezTo>
                    <a:pt x="161" y="24"/>
                    <a:pt x="156" y="25"/>
                    <a:pt x="151" y="23"/>
                  </a:cubicBezTo>
                  <a:cubicBezTo>
                    <a:pt x="150" y="23"/>
                    <a:pt x="150" y="23"/>
                    <a:pt x="149" y="22"/>
                  </a:cubicBezTo>
                  <a:cubicBezTo>
                    <a:pt x="150" y="21"/>
                    <a:pt x="150" y="21"/>
                    <a:pt x="151" y="20"/>
                  </a:cubicBezTo>
                  <a:cubicBezTo>
                    <a:pt x="153" y="17"/>
                    <a:pt x="156" y="15"/>
                    <a:pt x="158" y="12"/>
                  </a:cubicBezTo>
                  <a:cubicBezTo>
                    <a:pt x="160" y="9"/>
                    <a:pt x="160" y="6"/>
                    <a:pt x="157" y="4"/>
                  </a:cubicBezTo>
                  <a:cubicBezTo>
                    <a:pt x="154" y="2"/>
                    <a:pt x="150" y="0"/>
                    <a:pt x="145" y="1"/>
                  </a:cubicBezTo>
                  <a:cubicBezTo>
                    <a:pt x="138" y="2"/>
                    <a:pt x="132" y="5"/>
                    <a:pt x="126" y="8"/>
                  </a:cubicBezTo>
                  <a:cubicBezTo>
                    <a:pt x="124" y="10"/>
                    <a:pt x="121" y="11"/>
                    <a:pt x="119" y="13"/>
                  </a:cubicBezTo>
                  <a:cubicBezTo>
                    <a:pt x="116" y="16"/>
                    <a:pt x="113" y="19"/>
                    <a:pt x="114" y="24"/>
                  </a:cubicBezTo>
                  <a:cubicBezTo>
                    <a:pt x="114" y="26"/>
                    <a:pt x="115" y="27"/>
                    <a:pt x="115" y="29"/>
                  </a:cubicBezTo>
                  <a:cubicBezTo>
                    <a:pt x="115" y="33"/>
                    <a:pt x="116" y="36"/>
                    <a:pt x="119" y="39"/>
                  </a:cubicBezTo>
                  <a:close/>
                  <a:moveTo>
                    <a:pt x="98" y="44"/>
                  </a:moveTo>
                  <a:cubicBezTo>
                    <a:pt x="101" y="49"/>
                    <a:pt x="106" y="53"/>
                    <a:pt x="111" y="56"/>
                  </a:cubicBezTo>
                  <a:cubicBezTo>
                    <a:pt x="115" y="58"/>
                    <a:pt x="118" y="60"/>
                    <a:pt x="122" y="61"/>
                  </a:cubicBezTo>
                  <a:cubicBezTo>
                    <a:pt x="132" y="65"/>
                    <a:pt x="146" y="74"/>
                    <a:pt x="150" y="77"/>
                  </a:cubicBezTo>
                  <a:cubicBezTo>
                    <a:pt x="161" y="85"/>
                    <a:pt x="172" y="97"/>
                    <a:pt x="176" y="104"/>
                  </a:cubicBezTo>
                  <a:cubicBezTo>
                    <a:pt x="178" y="107"/>
                    <a:pt x="178" y="111"/>
                    <a:pt x="175" y="114"/>
                  </a:cubicBezTo>
                  <a:cubicBezTo>
                    <a:pt x="173" y="116"/>
                    <a:pt x="164" y="116"/>
                    <a:pt x="162" y="115"/>
                  </a:cubicBezTo>
                  <a:cubicBezTo>
                    <a:pt x="159" y="115"/>
                    <a:pt x="152" y="113"/>
                    <a:pt x="146" y="110"/>
                  </a:cubicBezTo>
                  <a:cubicBezTo>
                    <a:pt x="139" y="107"/>
                    <a:pt x="129" y="102"/>
                    <a:pt x="129" y="102"/>
                  </a:cubicBezTo>
                  <a:cubicBezTo>
                    <a:pt x="129" y="102"/>
                    <a:pt x="128" y="102"/>
                    <a:pt x="128" y="102"/>
                  </a:cubicBezTo>
                  <a:cubicBezTo>
                    <a:pt x="128" y="102"/>
                    <a:pt x="128" y="102"/>
                    <a:pt x="128" y="102"/>
                  </a:cubicBezTo>
                  <a:cubicBezTo>
                    <a:pt x="128" y="102"/>
                    <a:pt x="128" y="102"/>
                    <a:pt x="128" y="103"/>
                  </a:cubicBezTo>
                  <a:cubicBezTo>
                    <a:pt x="128" y="103"/>
                    <a:pt x="128" y="104"/>
                    <a:pt x="129" y="105"/>
                  </a:cubicBezTo>
                  <a:cubicBezTo>
                    <a:pt x="129" y="106"/>
                    <a:pt x="134" y="113"/>
                    <a:pt x="134" y="113"/>
                  </a:cubicBezTo>
                  <a:cubicBezTo>
                    <a:pt x="137" y="118"/>
                    <a:pt x="145" y="126"/>
                    <a:pt x="157" y="130"/>
                  </a:cubicBezTo>
                  <a:cubicBezTo>
                    <a:pt x="163" y="132"/>
                    <a:pt x="169" y="133"/>
                    <a:pt x="175" y="130"/>
                  </a:cubicBezTo>
                  <a:cubicBezTo>
                    <a:pt x="177" y="129"/>
                    <a:pt x="180" y="127"/>
                    <a:pt x="183" y="123"/>
                  </a:cubicBezTo>
                  <a:cubicBezTo>
                    <a:pt x="186" y="118"/>
                    <a:pt x="185" y="112"/>
                    <a:pt x="184" y="108"/>
                  </a:cubicBezTo>
                  <a:cubicBezTo>
                    <a:pt x="182" y="100"/>
                    <a:pt x="176" y="90"/>
                    <a:pt x="168" y="83"/>
                  </a:cubicBezTo>
                  <a:cubicBezTo>
                    <a:pt x="162" y="76"/>
                    <a:pt x="160" y="73"/>
                    <a:pt x="147" y="64"/>
                  </a:cubicBezTo>
                  <a:cubicBezTo>
                    <a:pt x="135" y="55"/>
                    <a:pt x="120" y="48"/>
                    <a:pt x="115" y="46"/>
                  </a:cubicBezTo>
                  <a:cubicBezTo>
                    <a:pt x="110" y="43"/>
                    <a:pt x="93" y="35"/>
                    <a:pt x="92" y="35"/>
                  </a:cubicBezTo>
                  <a:cubicBezTo>
                    <a:pt x="91" y="35"/>
                    <a:pt x="91" y="35"/>
                    <a:pt x="91" y="36"/>
                  </a:cubicBezTo>
                  <a:cubicBezTo>
                    <a:pt x="92" y="37"/>
                    <a:pt x="98" y="43"/>
                    <a:pt x="98" y="44"/>
                  </a:cubicBezTo>
                  <a:close/>
                  <a:moveTo>
                    <a:pt x="45" y="42"/>
                  </a:moveTo>
                  <a:cubicBezTo>
                    <a:pt x="46" y="46"/>
                    <a:pt x="49" y="47"/>
                    <a:pt x="51" y="45"/>
                  </a:cubicBezTo>
                  <a:cubicBezTo>
                    <a:pt x="54" y="43"/>
                    <a:pt x="57" y="42"/>
                    <a:pt x="60" y="40"/>
                  </a:cubicBezTo>
                  <a:cubicBezTo>
                    <a:pt x="66" y="37"/>
                    <a:pt x="73" y="34"/>
                    <a:pt x="80" y="31"/>
                  </a:cubicBezTo>
                  <a:cubicBezTo>
                    <a:pt x="82" y="30"/>
                    <a:pt x="83" y="29"/>
                    <a:pt x="82" y="26"/>
                  </a:cubicBezTo>
                  <a:cubicBezTo>
                    <a:pt x="82" y="26"/>
                    <a:pt x="82" y="25"/>
                    <a:pt x="82" y="25"/>
                  </a:cubicBezTo>
                  <a:cubicBezTo>
                    <a:pt x="81" y="23"/>
                    <a:pt x="80" y="20"/>
                    <a:pt x="79" y="17"/>
                  </a:cubicBezTo>
                  <a:cubicBezTo>
                    <a:pt x="78" y="17"/>
                    <a:pt x="77" y="16"/>
                    <a:pt x="75" y="15"/>
                  </a:cubicBezTo>
                  <a:cubicBezTo>
                    <a:pt x="72" y="15"/>
                    <a:pt x="69" y="15"/>
                    <a:pt x="66" y="15"/>
                  </a:cubicBezTo>
                  <a:cubicBezTo>
                    <a:pt x="60" y="17"/>
                    <a:pt x="53" y="20"/>
                    <a:pt x="47" y="23"/>
                  </a:cubicBezTo>
                  <a:cubicBezTo>
                    <a:pt x="41" y="25"/>
                    <a:pt x="39" y="30"/>
                    <a:pt x="42" y="37"/>
                  </a:cubicBezTo>
                  <a:cubicBezTo>
                    <a:pt x="42" y="39"/>
                    <a:pt x="44" y="40"/>
                    <a:pt x="45"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59"/>
            <p:cNvSpPr>
              <a:spLocks/>
            </p:cNvSpPr>
            <p:nvPr/>
          </p:nvSpPr>
          <p:spPr bwMode="auto">
            <a:xfrm>
              <a:off x="-2065338" y="-779463"/>
              <a:ext cx="160338" cy="142875"/>
            </a:xfrm>
            <a:custGeom>
              <a:avLst/>
              <a:gdLst>
                <a:gd name="T0" fmla="*/ 27 w 210"/>
                <a:gd name="T1" fmla="*/ 9 h 187"/>
                <a:gd name="T2" fmla="*/ 42 w 210"/>
                <a:gd name="T3" fmla="*/ 17 h 187"/>
                <a:gd name="T4" fmla="*/ 47 w 210"/>
                <a:gd name="T5" fmla="*/ 7 h 187"/>
                <a:gd name="T6" fmla="*/ 59 w 210"/>
                <a:gd name="T7" fmla="*/ 7 h 187"/>
                <a:gd name="T8" fmla="*/ 64 w 210"/>
                <a:gd name="T9" fmla="*/ 25 h 187"/>
                <a:gd name="T10" fmla="*/ 59 w 210"/>
                <a:gd name="T11" fmla="*/ 42 h 187"/>
                <a:gd name="T12" fmla="*/ 72 w 210"/>
                <a:gd name="T13" fmla="*/ 67 h 187"/>
                <a:gd name="T14" fmla="*/ 79 w 210"/>
                <a:gd name="T15" fmla="*/ 51 h 187"/>
                <a:gd name="T16" fmla="*/ 127 w 210"/>
                <a:gd name="T17" fmla="*/ 1 h 187"/>
                <a:gd name="T18" fmla="*/ 154 w 210"/>
                <a:gd name="T19" fmla="*/ 16 h 187"/>
                <a:gd name="T20" fmla="*/ 178 w 210"/>
                <a:gd name="T21" fmla="*/ 40 h 187"/>
                <a:gd name="T22" fmla="*/ 202 w 210"/>
                <a:gd name="T23" fmla="*/ 77 h 187"/>
                <a:gd name="T24" fmla="*/ 200 w 210"/>
                <a:gd name="T25" fmla="*/ 105 h 187"/>
                <a:gd name="T26" fmla="*/ 185 w 210"/>
                <a:gd name="T27" fmla="*/ 108 h 187"/>
                <a:gd name="T28" fmla="*/ 181 w 210"/>
                <a:gd name="T29" fmla="*/ 105 h 187"/>
                <a:gd name="T30" fmla="*/ 174 w 210"/>
                <a:gd name="T31" fmla="*/ 107 h 187"/>
                <a:gd name="T32" fmla="*/ 180 w 210"/>
                <a:gd name="T33" fmla="*/ 116 h 187"/>
                <a:gd name="T34" fmla="*/ 207 w 210"/>
                <a:gd name="T35" fmla="*/ 137 h 187"/>
                <a:gd name="T36" fmla="*/ 210 w 210"/>
                <a:gd name="T37" fmla="*/ 144 h 187"/>
                <a:gd name="T38" fmla="*/ 201 w 210"/>
                <a:gd name="T39" fmla="*/ 141 h 187"/>
                <a:gd name="T40" fmla="*/ 160 w 210"/>
                <a:gd name="T41" fmla="*/ 114 h 187"/>
                <a:gd name="T42" fmla="*/ 153 w 210"/>
                <a:gd name="T43" fmla="*/ 129 h 187"/>
                <a:gd name="T44" fmla="*/ 146 w 210"/>
                <a:gd name="T45" fmla="*/ 137 h 187"/>
                <a:gd name="T46" fmla="*/ 139 w 210"/>
                <a:gd name="T47" fmla="*/ 134 h 187"/>
                <a:gd name="T48" fmla="*/ 132 w 210"/>
                <a:gd name="T49" fmla="*/ 115 h 187"/>
                <a:gd name="T50" fmla="*/ 123 w 210"/>
                <a:gd name="T51" fmla="*/ 122 h 187"/>
                <a:gd name="T52" fmla="*/ 110 w 210"/>
                <a:gd name="T53" fmla="*/ 100 h 187"/>
                <a:gd name="T54" fmla="*/ 98 w 210"/>
                <a:gd name="T55" fmla="*/ 97 h 187"/>
                <a:gd name="T56" fmla="*/ 91 w 210"/>
                <a:gd name="T57" fmla="*/ 87 h 187"/>
                <a:gd name="T58" fmla="*/ 91 w 210"/>
                <a:gd name="T59" fmla="*/ 86 h 187"/>
                <a:gd name="T60" fmla="*/ 97 w 210"/>
                <a:gd name="T61" fmla="*/ 81 h 187"/>
                <a:gd name="T62" fmla="*/ 103 w 210"/>
                <a:gd name="T63" fmla="*/ 81 h 187"/>
                <a:gd name="T64" fmla="*/ 96 w 210"/>
                <a:gd name="T65" fmla="*/ 64 h 187"/>
                <a:gd name="T66" fmla="*/ 95 w 210"/>
                <a:gd name="T67" fmla="*/ 54 h 187"/>
                <a:gd name="T68" fmla="*/ 118 w 210"/>
                <a:gd name="T69" fmla="*/ 66 h 187"/>
                <a:gd name="T70" fmla="*/ 132 w 210"/>
                <a:gd name="T71" fmla="*/ 68 h 187"/>
                <a:gd name="T72" fmla="*/ 139 w 210"/>
                <a:gd name="T73" fmla="*/ 97 h 187"/>
                <a:gd name="T74" fmla="*/ 141 w 210"/>
                <a:gd name="T75" fmla="*/ 97 h 187"/>
                <a:gd name="T76" fmla="*/ 146 w 210"/>
                <a:gd name="T77" fmla="*/ 86 h 187"/>
                <a:gd name="T78" fmla="*/ 158 w 210"/>
                <a:gd name="T79" fmla="*/ 91 h 187"/>
                <a:gd name="T80" fmla="*/ 167 w 210"/>
                <a:gd name="T81" fmla="*/ 105 h 187"/>
                <a:gd name="T82" fmla="*/ 187 w 210"/>
                <a:gd name="T83" fmla="*/ 92 h 187"/>
                <a:gd name="T84" fmla="*/ 179 w 210"/>
                <a:gd name="T85" fmla="*/ 66 h 187"/>
                <a:gd name="T86" fmla="*/ 152 w 210"/>
                <a:gd name="T87" fmla="*/ 33 h 187"/>
                <a:gd name="T88" fmla="*/ 110 w 210"/>
                <a:gd name="T89" fmla="*/ 21 h 187"/>
                <a:gd name="T90" fmla="*/ 89 w 210"/>
                <a:gd name="T91" fmla="*/ 74 h 187"/>
                <a:gd name="T92" fmla="*/ 91 w 210"/>
                <a:gd name="T93" fmla="*/ 86 h 187"/>
                <a:gd name="T94" fmla="*/ 91 w 210"/>
                <a:gd name="T95" fmla="*/ 87 h 187"/>
                <a:gd name="T96" fmla="*/ 95 w 210"/>
                <a:gd name="T97" fmla="*/ 113 h 187"/>
                <a:gd name="T98" fmla="*/ 92 w 210"/>
                <a:gd name="T99" fmla="*/ 127 h 187"/>
                <a:gd name="T100" fmla="*/ 106 w 210"/>
                <a:gd name="T101" fmla="*/ 144 h 187"/>
                <a:gd name="T102" fmla="*/ 141 w 210"/>
                <a:gd name="T103" fmla="*/ 161 h 187"/>
                <a:gd name="T104" fmla="*/ 157 w 210"/>
                <a:gd name="T105" fmla="*/ 177 h 187"/>
                <a:gd name="T106" fmla="*/ 150 w 210"/>
                <a:gd name="T107" fmla="*/ 185 h 187"/>
                <a:gd name="T108" fmla="*/ 134 w 210"/>
                <a:gd name="T109" fmla="*/ 186 h 187"/>
                <a:gd name="T110" fmla="*/ 87 w 210"/>
                <a:gd name="T111" fmla="*/ 159 h 187"/>
                <a:gd name="T112" fmla="*/ 70 w 210"/>
                <a:gd name="T113" fmla="*/ 128 h 187"/>
                <a:gd name="T114" fmla="*/ 72 w 210"/>
                <a:gd name="T115" fmla="*/ 121 h 187"/>
                <a:gd name="T116" fmla="*/ 56 w 210"/>
                <a:gd name="T117" fmla="*/ 84 h 187"/>
                <a:gd name="T118" fmla="*/ 33 w 210"/>
                <a:gd name="T119" fmla="*/ 82 h 187"/>
                <a:gd name="T120" fmla="*/ 34 w 210"/>
                <a:gd name="T121" fmla="*/ 60 h 187"/>
                <a:gd name="T122" fmla="*/ 30 w 210"/>
                <a:gd name="T123" fmla="*/ 50 h 187"/>
                <a:gd name="T124" fmla="*/ 8 w 210"/>
                <a:gd name="T12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187">
                  <a:moveTo>
                    <a:pt x="3" y="19"/>
                  </a:moveTo>
                  <a:cubicBezTo>
                    <a:pt x="9" y="11"/>
                    <a:pt x="17" y="9"/>
                    <a:pt x="27" y="9"/>
                  </a:cubicBezTo>
                  <a:cubicBezTo>
                    <a:pt x="31" y="9"/>
                    <a:pt x="34" y="11"/>
                    <a:pt x="37" y="13"/>
                  </a:cubicBezTo>
                  <a:cubicBezTo>
                    <a:pt x="39" y="15"/>
                    <a:pt x="40" y="19"/>
                    <a:pt x="42" y="17"/>
                  </a:cubicBezTo>
                  <a:cubicBezTo>
                    <a:pt x="43" y="16"/>
                    <a:pt x="44" y="14"/>
                    <a:pt x="44" y="13"/>
                  </a:cubicBezTo>
                  <a:cubicBezTo>
                    <a:pt x="45" y="10"/>
                    <a:pt x="45" y="9"/>
                    <a:pt x="47" y="7"/>
                  </a:cubicBezTo>
                  <a:cubicBezTo>
                    <a:pt x="49" y="6"/>
                    <a:pt x="51" y="6"/>
                    <a:pt x="53" y="6"/>
                  </a:cubicBezTo>
                  <a:cubicBezTo>
                    <a:pt x="55" y="5"/>
                    <a:pt x="57" y="6"/>
                    <a:pt x="59" y="7"/>
                  </a:cubicBezTo>
                  <a:cubicBezTo>
                    <a:pt x="62" y="9"/>
                    <a:pt x="63" y="11"/>
                    <a:pt x="65" y="13"/>
                  </a:cubicBezTo>
                  <a:cubicBezTo>
                    <a:pt x="67" y="18"/>
                    <a:pt x="65" y="21"/>
                    <a:pt x="64" y="25"/>
                  </a:cubicBezTo>
                  <a:cubicBezTo>
                    <a:pt x="64" y="28"/>
                    <a:pt x="62" y="30"/>
                    <a:pt x="61" y="33"/>
                  </a:cubicBezTo>
                  <a:cubicBezTo>
                    <a:pt x="60" y="36"/>
                    <a:pt x="59" y="39"/>
                    <a:pt x="59" y="42"/>
                  </a:cubicBezTo>
                  <a:cubicBezTo>
                    <a:pt x="61" y="49"/>
                    <a:pt x="63" y="56"/>
                    <a:pt x="68" y="62"/>
                  </a:cubicBezTo>
                  <a:cubicBezTo>
                    <a:pt x="70" y="63"/>
                    <a:pt x="71" y="65"/>
                    <a:pt x="72" y="67"/>
                  </a:cubicBezTo>
                  <a:cubicBezTo>
                    <a:pt x="74" y="69"/>
                    <a:pt x="75" y="68"/>
                    <a:pt x="76" y="66"/>
                  </a:cubicBezTo>
                  <a:cubicBezTo>
                    <a:pt x="77" y="61"/>
                    <a:pt x="78" y="56"/>
                    <a:pt x="79" y="51"/>
                  </a:cubicBezTo>
                  <a:cubicBezTo>
                    <a:pt x="83" y="34"/>
                    <a:pt x="90" y="19"/>
                    <a:pt x="103" y="8"/>
                  </a:cubicBezTo>
                  <a:cubicBezTo>
                    <a:pt x="110" y="2"/>
                    <a:pt x="118" y="0"/>
                    <a:pt x="127" y="1"/>
                  </a:cubicBezTo>
                  <a:cubicBezTo>
                    <a:pt x="135" y="2"/>
                    <a:pt x="141" y="6"/>
                    <a:pt x="147" y="11"/>
                  </a:cubicBezTo>
                  <a:cubicBezTo>
                    <a:pt x="149" y="13"/>
                    <a:pt x="152" y="14"/>
                    <a:pt x="154" y="16"/>
                  </a:cubicBezTo>
                  <a:cubicBezTo>
                    <a:pt x="158" y="20"/>
                    <a:pt x="163" y="24"/>
                    <a:pt x="167" y="28"/>
                  </a:cubicBezTo>
                  <a:cubicBezTo>
                    <a:pt x="171" y="32"/>
                    <a:pt x="175" y="36"/>
                    <a:pt x="178" y="40"/>
                  </a:cubicBezTo>
                  <a:cubicBezTo>
                    <a:pt x="183" y="47"/>
                    <a:pt x="190" y="54"/>
                    <a:pt x="194" y="62"/>
                  </a:cubicBezTo>
                  <a:cubicBezTo>
                    <a:pt x="197" y="67"/>
                    <a:pt x="200" y="72"/>
                    <a:pt x="202" y="77"/>
                  </a:cubicBezTo>
                  <a:cubicBezTo>
                    <a:pt x="204" y="81"/>
                    <a:pt x="205" y="86"/>
                    <a:pt x="205" y="91"/>
                  </a:cubicBezTo>
                  <a:cubicBezTo>
                    <a:pt x="206" y="96"/>
                    <a:pt x="205" y="102"/>
                    <a:pt x="200" y="105"/>
                  </a:cubicBezTo>
                  <a:cubicBezTo>
                    <a:pt x="196" y="108"/>
                    <a:pt x="192" y="110"/>
                    <a:pt x="187" y="111"/>
                  </a:cubicBezTo>
                  <a:cubicBezTo>
                    <a:pt x="185" y="111"/>
                    <a:pt x="184" y="110"/>
                    <a:pt x="185" y="108"/>
                  </a:cubicBezTo>
                  <a:cubicBezTo>
                    <a:pt x="185" y="108"/>
                    <a:pt x="181" y="107"/>
                    <a:pt x="181" y="107"/>
                  </a:cubicBezTo>
                  <a:cubicBezTo>
                    <a:pt x="181" y="106"/>
                    <a:pt x="182" y="106"/>
                    <a:pt x="181" y="105"/>
                  </a:cubicBezTo>
                  <a:cubicBezTo>
                    <a:pt x="180" y="104"/>
                    <a:pt x="180" y="104"/>
                    <a:pt x="179" y="105"/>
                  </a:cubicBezTo>
                  <a:cubicBezTo>
                    <a:pt x="177" y="106"/>
                    <a:pt x="176" y="106"/>
                    <a:pt x="174" y="107"/>
                  </a:cubicBezTo>
                  <a:cubicBezTo>
                    <a:pt x="172" y="108"/>
                    <a:pt x="172" y="109"/>
                    <a:pt x="173" y="110"/>
                  </a:cubicBezTo>
                  <a:cubicBezTo>
                    <a:pt x="175" y="112"/>
                    <a:pt x="178" y="114"/>
                    <a:pt x="180" y="116"/>
                  </a:cubicBezTo>
                  <a:cubicBezTo>
                    <a:pt x="182" y="118"/>
                    <a:pt x="183" y="119"/>
                    <a:pt x="184" y="120"/>
                  </a:cubicBezTo>
                  <a:cubicBezTo>
                    <a:pt x="187" y="123"/>
                    <a:pt x="203" y="134"/>
                    <a:pt x="207" y="137"/>
                  </a:cubicBezTo>
                  <a:cubicBezTo>
                    <a:pt x="208" y="138"/>
                    <a:pt x="209" y="140"/>
                    <a:pt x="210" y="141"/>
                  </a:cubicBezTo>
                  <a:cubicBezTo>
                    <a:pt x="210" y="142"/>
                    <a:pt x="210" y="143"/>
                    <a:pt x="210" y="144"/>
                  </a:cubicBezTo>
                  <a:cubicBezTo>
                    <a:pt x="209" y="144"/>
                    <a:pt x="208" y="144"/>
                    <a:pt x="208" y="144"/>
                  </a:cubicBezTo>
                  <a:cubicBezTo>
                    <a:pt x="205" y="143"/>
                    <a:pt x="203" y="142"/>
                    <a:pt x="201" y="141"/>
                  </a:cubicBezTo>
                  <a:cubicBezTo>
                    <a:pt x="192" y="135"/>
                    <a:pt x="183" y="130"/>
                    <a:pt x="174" y="124"/>
                  </a:cubicBezTo>
                  <a:cubicBezTo>
                    <a:pt x="169" y="121"/>
                    <a:pt x="165" y="118"/>
                    <a:pt x="160" y="114"/>
                  </a:cubicBezTo>
                  <a:cubicBezTo>
                    <a:pt x="158" y="112"/>
                    <a:pt x="157" y="113"/>
                    <a:pt x="156" y="116"/>
                  </a:cubicBezTo>
                  <a:cubicBezTo>
                    <a:pt x="155" y="121"/>
                    <a:pt x="154" y="123"/>
                    <a:pt x="153" y="129"/>
                  </a:cubicBezTo>
                  <a:cubicBezTo>
                    <a:pt x="152" y="131"/>
                    <a:pt x="151" y="133"/>
                    <a:pt x="150" y="135"/>
                  </a:cubicBezTo>
                  <a:cubicBezTo>
                    <a:pt x="149" y="136"/>
                    <a:pt x="147" y="137"/>
                    <a:pt x="146" y="137"/>
                  </a:cubicBezTo>
                  <a:cubicBezTo>
                    <a:pt x="145" y="137"/>
                    <a:pt x="143" y="137"/>
                    <a:pt x="142" y="137"/>
                  </a:cubicBezTo>
                  <a:cubicBezTo>
                    <a:pt x="141" y="136"/>
                    <a:pt x="140" y="135"/>
                    <a:pt x="139" y="134"/>
                  </a:cubicBezTo>
                  <a:cubicBezTo>
                    <a:pt x="137" y="129"/>
                    <a:pt x="135" y="124"/>
                    <a:pt x="133" y="118"/>
                  </a:cubicBezTo>
                  <a:cubicBezTo>
                    <a:pt x="133" y="117"/>
                    <a:pt x="132" y="116"/>
                    <a:pt x="132" y="115"/>
                  </a:cubicBezTo>
                  <a:cubicBezTo>
                    <a:pt x="131" y="116"/>
                    <a:pt x="131" y="116"/>
                    <a:pt x="130" y="117"/>
                  </a:cubicBezTo>
                  <a:cubicBezTo>
                    <a:pt x="129" y="120"/>
                    <a:pt x="126" y="121"/>
                    <a:pt x="123" y="122"/>
                  </a:cubicBezTo>
                  <a:cubicBezTo>
                    <a:pt x="120" y="122"/>
                    <a:pt x="118" y="121"/>
                    <a:pt x="117" y="118"/>
                  </a:cubicBezTo>
                  <a:cubicBezTo>
                    <a:pt x="115" y="112"/>
                    <a:pt x="112" y="106"/>
                    <a:pt x="110" y="100"/>
                  </a:cubicBezTo>
                  <a:cubicBezTo>
                    <a:pt x="109" y="98"/>
                    <a:pt x="108" y="97"/>
                    <a:pt x="106" y="97"/>
                  </a:cubicBezTo>
                  <a:cubicBezTo>
                    <a:pt x="103" y="98"/>
                    <a:pt x="101" y="98"/>
                    <a:pt x="98" y="97"/>
                  </a:cubicBezTo>
                  <a:cubicBezTo>
                    <a:pt x="97" y="97"/>
                    <a:pt x="95" y="95"/>
                    <a:pt x="94" y="94"/>
                  </a:cubicBezTo>
                  <a:cubicBezTo>
                    <a:pt x="93" y="92"/>
                    <a:pt x="92" y="89"/>
                    <a:pt x="91" y="87"/>
                  </a:cubicBezTo>
                  <a:cubicBezTo>
                    <a:pt x="91" y="87"/>
                    <a:pt x="91" y="87"/>
                    <a:pt x="91" y="87"/>
                  </a:cubicBezTo>
                  <a:cubicBezTo>
                    <a:pt x="91" y="87"/>
                    <a:pt x="91" y="87"/>
                    <a:pt x="91" y="86"/>
                  </a:cubicBezTo>
                  <a:cubicBezTo>
                    <a:pt x="91" y="85"/>
                    <a:pt x="91" y="84"/>
                    <a:pt x="92" y="83"/>
                  </a:cubicBezTo>
                  <a:cubicBezTo>
                    <a:pt x="92" y="81"/>
                    <a:pt x="94" y="80"/>
                    <a:pt x="97" y="81"/>
                  </a:cubicBezTo>
                  <a:cubicBezTo>
                    <a:pt x="97" y="81"/>
                    <a:pt x="97" y="81"/>
                    <a:pt x="97" y="81"/>
                  </a:cubicBezTo>
                  <a:cubicBezTo>
                    <a:pt x="99" y="81"/>
                    <a:pt x="101" y="81"/>
                    <a:pt x="103" y="81"/>
                  </a:cubicBezTo>
                  <a:cubicBezTo>
                    <a:pt x="104" y="81"/>
                    <a:pt x="103" y="78"/>
                    <a:pt x="103" y="77"/>
                  </a:cubicBezTo>
                  <a:cubicBezTo>
                    <a:pt x="102" y="72"/>
                    <a:pt x="99" y="67"/>
                    <a:pt x="96" y="64"/>
                  </a:cubicBezTo>
                  <a:cubicBezTo>
                    <a:pt x="95" y="62"/>
                    <a:pt x="95" y="59"/>
                    <a:pt x="94" y="57"/>
                  </a:cubicBezTo>
                  <a:cubicBezTo>
                    <a:pt x="94" y="56"/>
                    <a:pt x="94" y="55"/>
                    <a:pt x="95" y="54"/>
                  </a:cubicBezTo>
                  <a:cubicBezTo>
                    <a:pt x="98" y="51"/>
                    <a:pt x="107" y="51"/>
                    <a:pt x="111" y="54"/>
                  </a:cubicBezTo>
                  <a:cubicBezTo>
                    <a:pt x="114" y="57"/>
                    <a:pt x="116" y="61"/>
                    <a:pt x="118" y="66"/>
                  </a:cubicBezTo>
                  <a:cubicBezTo>
                    <a:pt x="119" y="67"/>
                    <a:pt x="119" y="68"/>
                    <a:pt x="121" y="67"/>
                  </a:cubicBezTo>
                  <a:cubicBezTo>
                    <a:pt x="125" y="64"/>
                    <a:pt x="128" y="66"/>
                    <a:pt x="132" y="68"/>
                  </a:cubicBezTo>
                  <a:cubicBezTo>
                    <a:pt x="134" y="70"/>
                    <a:pt x="135" y="73"/>
                    <a:pt x="135" y="76"/>
                  </a:cubicBezTo>
                  <a:cubicBezTo>
                    <a:pt x="135" y="83"/>
                    <a:pt x="137" y="90"/>
                    <a:pt x="139" y="97"/>
                  </a:cubicBezTo>
                  <a:cubicBezTo>
                    <a:pt x="139" y="98"/>
                    <a:pt x="140" y="98"/>
                    <a:pt x="140" y="99"/>
                  </a:cubicBezTo>
                  <a:cubicBezTo>
                    <a:pt x="140" y="98"/>
                    <a:pt x="141" y="97"/>
                    <a:pt x="141" y="97"/>
                  </a:cubicBezTo>
                  <a:cubicBezTo>
                    <a:pt x="141" y="95"/>
                    <a:pt x="140" y="94"/>
                    <a:pt x="140" y="92"/>
                  </a:cubicBezTo>
                  <a:cubicBezTo>
                    <a:pt x="139" y="90"/>
                    <a:pt x="143" y="85"/>
                    <a:pt x="146" y="86"/>
                  </a:cubicBezTo>
                  <a:cubicBezTo>
                    <a:pt x="148" y="86"/>
                    <a:pt x="151" y="87"/>
                    <a:pt x="153" y="87"/>
                  </a:cubicBezTo>
                  <a:cubicBezTo>
                    <a:pt x="155" y="88"/>
                    <a:pt x="157" y="89"/>
                    <a:pt x="158" y="91"/>
                  </a:cubicBezTo>
                  <a:cubicBezTo>
                    <a:pt x="159" y="93"/>
                    <a:pt x="160" y="95"/>
                    <a:pt x="161" y="97"/>
                  </a:cubicBezTo>
                  <a:cubicBezTo>
                    <a:pt x="163" y="100"/>
                    <a:pt x="164" y="103"/>
                    <a:pt x="167" y="105"/>
                  </a:cubicBezTo>
                  <a:cubicBezTo>
                    <a:pt x="168" y="106"/>
                    <a:pt x="169" y="107"/>
                    <a:pt x="171" y="106"/>
                  </a:cubicBezTo>
                  <a:cubicBezTo>
                    <a:pt x="177" y="102"/>
                    <a:pt x="182" y="98"/>
                    <a:pt x="187" y="92"/>
                  </a:cubicBezTo>
                  <a:cubicBezTo>
                    <a:pt x="188" y="89"/>
                    <a:pt x="188" y="88"/>
                    <a:pt x="188" y="85"/>
                  </a:cubicBezTo>
                  <a:cubicBezTo>
                    <a:pt x="186" y="79"/>
                    <a:pt x="182" y="72"/>
                    <a:pt x="179" y="66"/>
                  </a:cubicBezTo>
                  <a:cubicBezTo>
                    <a:pt x="173" y="57"/>
                    <a:pt x="166" y="49"/>
                    <a:pt x="159" y="41"/>
                  </a:cubicBezTo>
                  <a:cubicBezTo>
                    <a:pt x="156" y="38"/>
                    <a:pt x="154" y="35"/>
                    <a:pt x="152" y="33"/>
                  </a:cubicBezTo>
                  <a:cubicBezTo>
                    <a:pt x="147" y="29"/>
                    <a:pt x="143" y="25"/>
                    <a:pt x="138" y="21"/>
                  </a:cubicBezTo>
                  <a:cubicBezTo>
                    <a:pt x="128" y="15"/>
                    <a:pt x="119" y="14"/>
                    <a:pt x="110" y="21"/>
                  </a:cubicBezTo>
                  <a:cubicBezTo>
                    <a:pt x="99" y="31"/>
                    <a:pt x="95" y="43"/>
                    <a:pt x="92" y="56"/>
                  </a:cubicBezTo>
                  <a:cubicBezTo>
                    <a:pt x="90" y="62"/>
                    <a:pt x="90" y="68"/>
                    <a:pt x="89" y="74"/>
                  </a:cubicBezTo>
                  <a:cubicBezTo>
                    <a:pt x="89" y="76"/>
                    <a:pt x="89" y="78"/>
                    <a:pt x="89" y="80"/>
                  </a:cubicBezTo>
                  <a:cubicBezTo>
                    <a:pt x="90" y="82"/>
                    <a:pt x="90" y="84"/>
                    <a:pt x="91" y="86"/>
                  </a:cubicBezTo>
                  <a:cubicBezTo>
                    <a:pt x="91" y="87"/>
                    <a:pt x="91" y="87"/>
                    <a:pt x="91" y="87"/>
                  </a:cubicBezTo>
                  <a:cubicBezTo>
                    <a:pt x="91" y="87"/>
                    <a:pt x="91" y="87"/>
                    <a:pt x="91" y="87"/>
                  </a:cubicBezTo>
                  <a:cubicBezTo>
                    <a:pt x="91" y="90"/>
                    <a:pt x="91" y="94"/>
                    <a:pt x="92" y="97"/>
                  </a:cubicBezTo>
                  <a:cubicBezTo>
                    <a:pt x="93" y="103"/>
                    <a:pt x="94" y="108"/>
                    <a:pt x="95" y="113"/>
                  </a:cubicBezTo>
                  <a:cubicBezTo>
                    <a:pt x="95" y="117"/>
                    <a:pt x="95" y="120"/>
                    <a:pt x="94" y="124"/>
                  </a:cubicBezTo>
                  <a:cubicBezTo>
                    <a:pt x="94" y="125"/>
                    <a:pt x="93" y="126"/>
                    <a:pt x="92" y="127"/>
                  </a:cubicBezTo>
                  <a:cubicBezTo>
                    <a:pt x="89" y="130"/>
                    <a:pt x="88" y="133"/>
                    <a:pt x="92" y="136"/>
                  </a:cubicBezTo>
                  <a:cubicBezTo>
                    <a:pt x="97" y="139"/>
                    <a:pt x="102" y="142"/>
                    <a:pt x="106" y="144"/>
                  </a:cubicBezTo>
                  <a:cubicBezTo>
                    <a:pt x="114" y="149"/>
                    <a:pt x="122" y="153"/>
                    <a:pt x="130" y="157"/>
                  </a:cubicBezTo>
                  <a:cubicBezTo>
                    <a:pt x="133" y="159"/>
                    <a:pt x="137" y="160"/>
                    <a:pt x="141" y="161"/>
                  </a:cubicBezTo>
                  <a:cubicBezTo>
                    <a:pt x="148" y="163"/>
                    <a:pt x="152" y="167"/>
                    <a:pt x="157" y="171"/>
                  </a:cubicBezTo>
                  <a:cubicBezTo>
                    <a:pt x="159" y="173"/>
                    <a:pt x="158" y="175"/>
                    <a:pt x="157" y="177"/>
                  </a:cubicBezTo>
                  <a:cubicBezTo>
                    <a:pt x="155" y="179"/>
                    <a:pt x="153" y="182"/>
                    <a:pt x="151" y="184"/>
                  </a:cubicBezTo>
                  <a:cubicBezTo>
                    <a:pt x="151" y="184"/>
                    <a:pt x="150" y="185"/>
                    <a:pt x="150" y="185"/>
                  </a:cubicBezTo>
                  <a:cubicBezTo>
                    <a:pt x="145" y="186"/>
                    <a:pt x="141" y="186"/>
                    <a:pt x="137" y="187"/>
                  </a:cubicBezTo>
                  <a:cubicBezTo>
                    <a:pt x="136" y="187"/>
                    <a:pt x="135" y="187"/>
                    <a:pt x="134" y="186"/>
                  </a:cubicBezTo>
                  <a:cubicBezTo>
                    <a:pt x="126" y="182"/>
                    <a:pt x="118" y="179"/>
                    <a:pt x="111" y="174"/>
                  </a:cubicBezTo>
                  <a:cubicBezTo>
                    <a:pt x="103" y="170"/>
                    <a:pt x="95" y="164"/>
                    <a:pt x="87" y="159"/>
                  </a:cubicBezTo>
                  <a:cubicBezTo>
                    <a:pt x="83" y="156"/>
                    <a:pt x="78" y="152"/>
                    <a:pt x="75" y="147"/>
                  </a:cubicBezTo>
                  <a:cubicBezTo>
                    <a:pt x="71" y="141"/>
                    <a:pt x="69" y="135"/>
                    <a:pt x="70" y="128"/>
                  </a:cubicBezTo>
                  <a:cubicBezTo>
                    <a:pt x="70" y="126"/>
                    <a:pt x="69" y="124"/>
                    <a:pt x="71" y="123"/>
                  </a:cubicBezTo>
                  <a:cubicBezTo>
                    <a:pt x="72" y="122"/>
                    <a:pt x="72" y="121"/>
                    <a:pt x="72" y="121"/>
                  </a:cubicBezTo>
                  <a:cubicBezTo>
                    <a:pt x="70" y="114"/>
                    <a:pt x="70" y="107"/>
                    <a:pt x="66" y="101"/>
                  </a:cubicBezTo>
                  <a:cubicBezTo>
                    <a:pt x="63" y="96"/>
                    <a:pt x="59" y="90"/>
                    <a:pt x="56" y="84"/>
                  </a:cubicBezTo>
                  <a:cubicBezTo>
                    <a:pt x="55" y="83"/>
                    <a:pt x="54" y="83"/>
                    <a:pt x="52" y="84"/>
                  </a:cubicBezTo>
                  <a:cubicBezTo>
                    <a:pt x="47" y="88"/>
                    <a:pt x="37" y="86"/>
                    <a:pt x="33" y="82"/>
                  </a:cubicBezTo>
                  <a:cubicBezTo>
                    <a:pt x="31" y="79"/>
                    <a:pt x="31" y="75"/>
                    <a:pt x="32" y="72"/>
                  </a:cubicBezTo>
                  <a:cubicBezTo>
                    <a:pt x="34" y="68"/>
                    <a:pt x="34" y="64"/>
                    <a:pt x="34" y="60"/>
                  </a:cubicBezTo>
                  <a:cubicBezTo>
                    <a:pt x="34" y="59"/>
                    <a:pt x="34" y="58"/>
                    <a:pt x="34" y="57"/>
                  </a:cubicBezTo>
                  <a:cubicBezTo>
                    <a:pt x="34" y="54"/>
                    <a:pt x="32" y="52"/>
                    <a:pt x="30" y="50"/>
                  </a:cubicBezTo>
                  <a:cubicBezTo>
                    <a:pt x="26" y="46"/>
                    <a:pt x="22" y="41"/>
                    <a:pt x="18" y="37"/>
                  </a:cubicBezTo>
                  <a:cubicBezTo>
                    <a:pt x="15" y="35"/>
                    <a:pt x="12" y="33"/>
                    <a:pt x="8" y="32"/>
                  </a:cubicBezTo>
                  <a:cubicBezTo>
                    <a:pt x="4" y="31"/>
                    <a:pt x="0" y="24"/>
                    <a:pt x="3"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0"/>
            <p:cNvSpPr>
              <a:spLocks noEditPoints="1"/>
            </p:cNvSpPr>
            <p:nvPr/>
          </p:nvSpPr>
          <p:spPr bwMode="auto">
            <a:xfrm>
              <a:off x="-1889125" y="-954088"/>
              <a:ext cx="114300" cy="150813"/>
            </a:xfrm>
            <a:custGeom>
              <a:avLst/>
              <a:gdLst>
                <a:gd name="T0" fmla="*/ 0 w 151"/>
                <a:gd name="T1" fmla="*/ 139 h 197"/>
                <a:gd name="T2" fmla="*/ 13 w 151"/>
                <a:gd name="T3" fmla="*/ 110 h 197"/>
                <a:gd name="T4" fmla="*/ 55 w 151"/>
                <a:gd name="T5" fmla="*/ 43 h 197"/>
                <a:gd name="T6" fmla="*/ 83 w 151"/>
                <a:gd name="T7" fmla="*/ 8 h 197"/>
                <a:gd name="T8" fmla="*/ 102 w 151"/>
                <a:gd name="T9" fmla="*/ 4 h 197"/>
                <a:gd name="T10" fmla="*/ 108 w 151"/>
                <a:gd name="T11" fmla="*/ 19 h 197"/>
                <a:gd name="T12" fmla="*/ 89 w 151"/>
                <a:gd name="T13" fmla="*/ 38 h 197"/>
                <a:gd name="T14" fmla="*/ 68 w 151"/>
                <a:gd name="T15" fmla="*/ 60 h 197"/>
                <a:gd name="T16" fmla="*/ 56 w 151"/>
                <a:gd name="T17" fmla="*/ 91 h 197"/>
                <a:gd name="T18" fmla="*/ 57 w 151"/>
                <a:gd name="T19" fmla="*/ 113 h 197"/>
                <a:gd name="T20" fmla="*/ 59 w 151"/>
                <a:gd name="T21" fmla="*/ 112 h 197"/>
                <a:gd name="T22" fmla="*/ 64 w 151"/>
                <a:gd name="T23" fmla="*/ 96 h 197"/>
                <a:gd name="T24" fmla="*/ 79 w 151"/>
                <a:gd name="T25" fmla="*/ 70 h 197"/>
                <a:gd name="T26" fmla="*/ 95 w 151"/>
                <a:gd name="T27" fmla="*/ 74 h 197"/>
                <a:gd name="T28" fmla="*/ 97 w 151"/>
                <a:gd name="T29" fmla="*/ 94 h 197"/>
                <a:gd name="T30" fmla="*/ 107 w 151"/>
                <a:gd name="T31" fmla="*/ 110 h 197"/>
                <a:gd name="T32" fmla="*/ 103 w 151"/>
                <a:gd name="T33" fmla="*/ 124 h 197"/>
                <a:gd name="T34" fmla="*/ 113 w 151"/>
                <a:gd name="T35" fmla="*/ 138 h 197"/>
                <a:gd name="T36" fmla="*/ 138 w 151"/>
                <a:gd name="T37" fmla="*/ 121 h 197"/>
                <a:gd name="T38" fmla="*/ 143 w 151"/>
                <a:gd name="T39" fmla="*/ 146 h 197"/>
                <a:gd name="T40" fmla="*/ 136 w 151"/>
                <a:gd name="T41" fmla="*/ 152 h 197"/>
                <a:gd name="T42" fmla="*/ 135 w 151"/>
                <a:gd name="T43" fmla="*/ 152 h 197"/>
                <a:gd name="T44" fmla="*/ 138 w 151"/>
                <a:gd name="T45" fmla="*/ 138 h 197"/>
                <a:gd name="T46" fmla="*/ 122 w 151"/>
                <a:gd name="T47" fmla="*/ 150 h 197"/>
                <a:gd name="T48" fmla="*/ 133 w 151"/>
                <a:gd name="T49" fmla="*/ 169 h 197"/>
                <a:gd name="T50" fmla="*/ 134 w 151"/>
                <a:gd name="T51" fmla="*/ 178 h 197"/>
                <a:gd name="T52" fmla="*/ 130 w 151"/>
                <a:gd name="T53" fmla="*/ 184 h 197"/>
                <a:gd name="T54" fmla="*/ 119 w 151"/>
                <a:gd name="T55" fmla="*/ 184 h 197"/>
                <a:gd name="T56" fmla="*/ 112 w 151"/>
                <a:gd name="T57" fmla="*/ 176 h 197"/>
                <a:gd name="T58" fmla="*/ 107 w 151"/>
                <a:gd name="T59" fmla="*/ 175 h 197"/>
                <a:gd name="T60" fmla="*/ 93 w 151"/>
                <a:gd name="T61" fmla="*/ 197 h 197"/>
                <a:gd name="T62" fmla="*/ 83 w 151"/>
                <a:gd name="T63" fmla="*/ 185 h 197"/>
                <a:gd name="T64" fmla="*/ 86 w 151"/>
                <a:gd name="T65" fmla="*/ 177 h 197"/>
                <a:gd name="T66" fmla="*/ 101 w 151"/>
                <a:gd name="T67" fmla="*/ 155 h 197"/>
                <a:gd name="T68" fmla="*/ 93 w 151"/>
                <a:gd name="T69" fmla="*/ 136 h 197"/>
                <a:gd name="T70" fmla="*/ 89 w 151"/>
                <a:gd name="T71" fmla="*/ 138 h 197"/>
                <a:gd name="T72" fmla="*/ 78 w 151"/>
                <a:gd name="T73" fmla="*/ 120 h 197"/>
                <a:gd name="T74" fmla="*/ 91 w 151"/>
                <a:gd name="T75" fmla="*/ 79 h 197"/>
                <a:gd name="T76" fmla="*/ 88 w 151"/>
                <a:gd name="T77" fmla="*/ 78 h 197"/>
                <a:gd name="T78" fmla="*/ 72 w 151"/>
                <a:gd name="T79" fmla="*/ 115 h 197"/>
                <a:gd name="T80" fmla="*/ 74 w 151"/>
                <a:gd name="T81" fmla="*/ 127 h 197"/>
                <a:gd name="T82" fmla="*/ 75 w 151"/>
                <a:gd name="T83" fmla="*/ 135 h 197"/>
                <a:gd name="T84" fmla="*/ 73 w 151"/>
                <a:gd name="T85" fmla="*/ 150 h 197"/>
                <a:gd name="T86" fmla="*/ 57 w 151"/>
                <a:gd name="T87" fmla="*/ 138 h 197"/>
                <a:gd name="T88" fmla="*/ 57 w 151"/>
                <a:gd name="T89" fmla="*/ 76 h 197"/>
                <a:gd name="T90" fmla="*/ 55 w 151"/>
                <a:gd name="T91" fmla="*/ 72 h 197"/>
                <a:gd name="T92" fmla="*/ 40 w 151"/>
                <a:gd name="T93" fmla="*/ 97 h 197"/>
                <a:gd name="T94" fmla="*/ 16 w 151"/>
                <a:gd name="T95" fmla="*/ 143 h 197"/>
                <a:gd name="T96" fmla="*/ 0 w 151"/>
                <a:gd name="T97" fmla="*/ 142 h 197"/>
                <a:gd name="T98" fmla="*/ 19 w 151"/>
                <a:gd name="T99" fmla="*/ 36 h 197"/>
                <a:gd name="T100" fmla="*/ 26 w 151"/>
                <a:gd name="T101" fmla="*/ 40 h 197"/>
                <a:gd name="T102" fmla="*/ 26 w 151"/>
                <a:gd name="T103" fmla="*/ 55 h 197"/>
                <a:gd name="T104" fmla="*/ 35 w 151"/>
                <a:gd name="T105" fmla="*/ 41 h 197"/>
                <a:gd name="T106" fmla="*/ 51 w 151"/>
                <a:gd name="T107" fmla="*/ 23 h 197"/>
                <a:gd name="T108" fmla="*/ 29 w 151"/>
                <a:gd name="T109" fmla="*/ 7 h 197"/>
                <a:gd name="T110" fmla="*/ 10 w 151"/>
                <a:gd name="T111" fmla="*/ 12 h 197"/>
                <a:gd name="T112" fmla="*/ 14 w 151"/>
                <a:gd name="T113"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1" h="197">
                  <a:moveTo>
                    <a:pt x="0" y="142"/>
                  </a:moveTo>
                  <a:cubicBezTo>
                    <a:pt x="0" y="141"/>
                    <a:pt x="0" y="140"/>
                    <a:pt x="0" y="139"/>
                  </a:cubicBezTo>
                  <a:cubicBezTo>
                    <a:pt x="1" y="133"/>
                    <a:pt x="3" y="128"/>
                    <a:pt x="6" y="123"/>
                  </a:cubicBezTo>
                  <a:cubicBezTo>
                    <a:pt x="9" y="119"/>
                    <a:pt x="11" y="115"/>
                    <a:pt x="13" y="110"/>
                  </a:cubicBezTo>
                  <a:cubicBezTo>
                    <a:pt x="17" y="104"/>
                    <a:pt x="20" y="98"/>
                    <a:pt x="23" y="92"/>
                  </a:cubicBezTo>
                  <a:cubicBezTo>
                    <a:pt x="24" y="90"/>
                    <a:pt x="50" y="49"/>
                    <a:pt x="55" y="43"/>
                  </a:cubicBezTo>
                  <a:cubicBezTo>
                    <a:pt x="59" y="37"/>
                    <a:pt x="63" y="31"/>
                    <a:pt x="68" y="25"/>
                  </a:cubicBezTo>
                  <a:cubicBezTo>
                    <a:pt x="73" y="20"/>
                    <a:pt x="78" y="14"/>
                    <a:pt x="83" y="8"/>
                  </a:cubicBezTo>
                  <a:cubicBezTo>
                    <a:pt x="84" y="7"/>
                    <a:pt x="85" y="6"/>
                    <a:pt x="86" y="4"/>
                  </a:cubicBezTo>
                  <a:cubicBezTo>
                    <a:pt x="90" y="1"/>
                    <a:pt x="97" y="0"/>
                    <a:pt x="102" y="4"/>
                  </a:cubicBezTo>
                  <a:cubicBezTo>
                    <a:pt x="105" y="6"/>
                    <a:pt x="107" y="10"/>
                    <a:pt x="108" y="14"/>
                  </a:cubicBezTo>
                  <a:cubicBezTo>
                    <a:pt x="109" y="16"/>
                    <a:pt x="108" y="17"/>
                    <a:pt x="108" y="19"/>
                  </a:cubicBezTo>
                  <a:cubicBezTo>
                    <a:pt x="106" y="23"/>
                    <a:pt x="103" y="25"/>
                    <a:pt x="100" y="27"/>
                  </a:cubicBezTo>
                  <a:cubicBezTo>
                    <a:pt x="96" y="30"/>
                    <a:pt x="92" y="34"/>
                    <a:pt x="89" y="38"/>
                  </a:cubicBezTo>
                  <a:cubicBezTo>
                    <a:pt x="84" y="42"/>
                    <a:pt x="79" y="47"/>
                    <a:pt x="74" y="52"/>
                  </a:cubicBezTo>
                  <a:cubicBezTo>
                    <a:pt x="71" y="54"/>
                    <a:pt x="70" y="57"/>
                    <a:pt x="68" y="60"/>
                  </a:cubicBezTo>
                  <a:cubicBezTo>
                    <a:pt x="65" y="65"/>
                    <a:pt x="62" y="69"/>
                    <a:pt x="60" y="73"/>
                  </a:cubicBezTo>
                  <a:cubicBezTo>
                    <a:pt x="58" y="79"/>
                    <a:pt x="57" y="85"/>
                    <a:pt x="56" y="91"/>
                  </a:cubicBezTo>
                  <a:cubicBezTo>
                    <a:pt x="55" y="96"/>
                    <a:pt x="55" y="101"/>
                    <a:pt x="56" y="106"/>
                  </a:cubicBezTo>
                  <a:cubicBezTo>
                    <a:pt x="56" y="108"/>
                    <a:pt x="57" y="110"/>
                    <a:pt x="57" y="113"/>
                  </a:cubicBezTo>
                  <a:cubicBezTo>
                    <a:pt x="57" y="113"/>
                    <a:pt x="58" y="114"/>
                    <a:pt x="58" y="114"/>
                  </a:cubicBezTo>
                  <a:cubicBezTo>
                    <a:pt x="59" y="113"/>
                    <a:pt x="59" y="113"/>
                    <a:pt x="59" y="112"/>
                  </a:cubicBezTo>
                  <a:cubicBezTo>
                    <a:pt x="60" y="110"/>
                    <a:pt x="60" y="107"/>
                    <a:pt x="61" y="104"/>
                  </a:cubicBezTo>
                  <a:cubicBezTo>
                    <a:pt x="61" y="101"/>
                    <a:pt x="63" y="98"/>
                    <a:pt x="64" y="96"/>
                  </a:cubicBezTo>
                  <a:cubicBezTo>
                    <a:pt x="66" y="91"/>
                    <a:pt x="68" y="87"/>
                    <a:pt x="70" y="83"/>
                  </a:cubicBezTo>
                  <a:cubicBezTo>
                    <a:pt x="72" y="78"/>
                    <a:pt x="74" y="72"/>
                    <a:pt x="79" y="70"/>
                  </a:cubicBezTo>
                  <a:cubicBezTo>
                    <a:pt x="82" y="69"/>
                    <a:pt x="85" y="68"/>
                    <a:pt x="88" y="67"/>
                  </a:cubicBezTo>
                  <a:cubicBezTo>
                    <a:pt x="91" y="66"/>
                    <a:pt x="95" y="69"/>
                    <a:pt x="95" y="74"/>
                  </a:cubicBezTo>
                  <a:cubicBezTo>
                    <a:pt x="96" y="77"/>
                    <a:pt x="97" y="80"/>
                    <a:pt x="97" y="84"/>
                  </a:cubicBezTo>
                  <a:cubicBezTo>
                    <a:pt x="97" y="87"/>
                    <a:pt x="97" y="90"/>
                    <a:pt x="97" y="94"/>
                  </a:cubicBezTo>
                  <a:cubicBezTo>
                    <a:pt x="97" y="97"/>
                    <a:pt x="100" y="100"/>
                    <a:pt x="102" y="101"/>
                  </a:cubicBezTo>
                  <a:cubicBezTo>
                    <a:pt x="105" y="103"/>
                    <a:pt x="107" y="106"/>
                    <a:pt x="107" y="110"/>
                  </a:cubicBezTo>
                  <a:cubicBezTo>
                    <a:pt x="107" y="114"/>
                    <a:pt x="106" y="118"/>
                    <a:pt x="104" y="121"/>
                  </a:cubicBezTo>
                  <a:cubicBezTo>
                    <a:pt x="103" y="122"/>
                    <a:pt x="103" y="123"/>
                    <a:pt x="103" y="124"/>
                  </a:cubicBezTo>
                  <a:cubicBezTo>
                    <a:pt x="105" y="128"/>
                    <a:pt x="107" y="133"/>
                    <a:pt x="109" y="138"/>
                  </a:cubicBezTo>
                  <a:cubicBezTo>
                    <a:pt x="110" y="140"/>
                    <a:pt x="111" y="140"/>
                    <a:pt x="113" y="138"/>
                  </a:cubicBezTo>
                  <a:cubicBezTo>
                    <a:pt x="116" y="135"/>
                    <a:pt x="119" y="131"/>
                    <a:pt x="123" y="128"/>
                  </a:cubicBezTo>
                  <a:cubicBezTo>
                    <a:pt x="127" y="124"/>
                    <a:pt x="132" y="121"/>
                    <a:pt x="138" y="121"/>
                  </a:cubicBezTo>
                  <a:cubicBezTo>
                    <a:pt x="145" y="120"/>
                    <a:pt x="151" y="124"/>
                    <a:pt x="149" y="132"/>
                  </a:cubicBezTo>
                  <a:cubicBezTo>
                    <a:pt x="149" y="138"/>
                    <a:pt x="145" y="142"/>
                    <a:pt x="143" y="146"/>
                  </a:cubicBezTo>
                  <a:cubicBezTo>
                    <a:pt x="141" y="148"/>
                    <a:pt x="140" y="148"/>
                    <a:pt x="139" y="149"/>
                  </a:cubicBezTo>
                  <a:cubicBezTo>
                    <a:pt x="138" y="149"/>
                    <a:pt x="137" y="151"/>
                    <a:pt x="136" y="152"/>
                  </a:cubicBezTo>
                  <a:cubicBezTo>
                    <a:pt x="136" y="152"/>
                    <a:pt x="136" y="153"/>
                    <a:pt x="135" y="153"/>
                  </a:cubicBezTo>
                  <a:cubicBezTo>
                    <a:pt x="135" y="153"/>
                    <a:pt x="135" y="152"/>
                    <a:pt x="135" y="152"/>
                  </a:cubicBezTo>
                  <a:cubicBezTo>
                    <a:pt x="136" y="151"/>
                    <a:pt x="138" y="146"/>
                    <a:pt x="138" y="144"/>
                  </a:cubicBezTo>
                  <a:cubicBezTo>
                    <a:pt x="139" y="142"/>
                    <a:pt x="139" y="139"/>
                    <a:pt x="138" y="138"/>
                  </a:cubicBezTo>
                  <a:cubicBezTo>
                    <a:pt x="136" y="138"/>
                    <a:pt x="135" y="138"/>
                    <a:pt x="133" y="139"/>
                  </a:cubicBezTo>
                  <a:cubicBezTo>
                    <a:pt x="129" y="141"/>
                    <a:pt x="125" y="146"/>
                    <a:pt x="122" y="150"/>
                  </a:cubicBezTo>
                  <a:cubicBezTo>
                    <a:pt x="120" y="152"/>
                    <a:pt x="120" y="154"/>
                    <a:pt x="122" y="156"/>
                  </a:cubicBezTo>
                  <a:cubicBezTo>
                    <a:pt x="125" y="161"/>
                    <a:pt x="128" y="166"/>
                    <a:pt x="133" y="169"/>
                  </a:cubicBezTo>
                  <a:cubicBezTo>
                    <a:pt x="134" y="170"/>
                    <a:pt x="135" y="172"/>
                    <a:pt x="134" y="174"/>
                  </a:cubicBezTo>
                  <a:cubicBezTo>
                    <a:pt x="134" y="175"/>
                    <a:pt x="134" y="177"/>
                    <a:pt x="134" y="178"/>
                  </a:cubicBezTo>
                  <a:cubicBezTo>
                    <a:pt x="134" y="180"/>
                    <a:pt x="134" y="182"/>
                    <a:pt x="132" y="183"/>
                  </a:cubicBezTo>
                  <a:cubicBezTo>
                    <a:pt x="131" y="183"/>
                    <a:pt x="130" y="183"/>
                    <a:pt x="130" y="184"/>
                  </a:cubicBezTo>
                  <a:cubicBezTo>
                    <a:pt x="130" y="186"/>
                    <a:pt x="128" y="186"/>
                    <a:pt x="127" y="186"/>
                  </a:cubicBezTo>
                  <a:cubicBezTo>
                    <a:pt x="124" y="185"/>
                    <a:pt x="121" y="185"/>
                    <a:pt x="119" y="184"/>
                  </a:cubicBezTo>
                  <a:cubicBezTo>
                    <a:pt x="119" y="184"/>
                    <a:pt x="118" y="184"/>
                    <a:pt x="118" y="184"/>
                  </a:cubicBezTo>
                  <a:cubicBezTo>
                    <a:pt x="116" y="181"/>
                    <a:pt x="114" y="178"/>
                    <a:pt x="112" y="176"/>
                  </a:cubicBezTo>
                  <a:cubicBezTo>
                    <a:pt x="111" y="174"/>
                    <a:pt x="109" y="172"/>
                    <a:pt x="109" y="171"/>
                  </a:cubicBezTo>
                  <a:cubicBezTo>
                    <a:pt x="108" y="172"/>
                    <a:pt x="107" y="174"/>
                    <a:pt x="107" y="175"/>
                  </a:cubicBezTo>
                  <a:cubicBezTo>
                    <a:pt x="105" y="180"/>
                    <a:pt x="104" y="185"/>
                    <a:pt x="102" y="190"/>
                  </a:cubicBezTo>
                  <a:cubicBezTo>
                    <a:pt x="99" y="195"/>
                    <a:pt x="98" y="197"/>
                    <a:pt x="93" y="197"/>
                  </a:cubicBezTo>
                  <a:cubicBezTo>
                    <a:pt x="89" y="196"/>
                    <a:pt x="84" y="192"/>
                    <a:pt x="84" y="189"/>
                  </a:cubicBezTo>
                  <a:cubicBezTo>
                    <a:pt x="84" y="187"/>
                    <a:pt x="83" y="186"/>
                    <a:pt x="83" y="185"/>
                  </a:cubicBezTo>
                  <a:cubicBezTo>
                    <a:pt x="82" y="182"/>
                    <a:pt x="82" y="180"/>
                    <a:pt x="84" y="177"/>
                  </a:cubicBezTo>
                  <a:cubicBezTo>
                    <a:pt x="86" y="175"/>
                    <a:pt x="85" y="176"/>
                    <a:pt x="86" y="177"/>
                  </a:cubicBezTo>
                  <a:cubicBezTo>
                    <a:pt x="88" y="178"/>
                    <a:pt x="90" y="176"/>
                    <a:pt x="92" y="174"/>
                  </a:cubicBezTo>
                  <a:cubicBezTo>
                    <a:pt x="96" y="169"/>
                    <a:pt x="98" y="162"/>
                    <a:pt x="101" y="155"/>
                  </a:cubicBezTo>
                  <a:cubicBezTo>
                    <a:pt x="101" y="154"/>
                    <a:pt x="101" y="153"/>
                    <a:pt x="101" y="153"/>
                  </a:cubicBezTo>
                  <a:cubicBezTo>
                    <a:pt x="98" y="147"/>
                    <a:pt x="96" y="141"/>
                    <a:pt x="93" y="136"/>
                  </a:cubicBezTo>
                  <a:cubicBezTo>
                    <a:pt x="91" y="135"/>
                    <a:pt x="91" y="135"/>
                    <a:pt x="90" y="136"/>
                  </a:cubicBezTo>
                  <a:cubicBezTo>
                    <a:pt x="89" y="137"/>
                    <a:pt x="89" y="138"/>
                    <a:pt x="89" y="138"/>
                  </a:cubicBezTo>
                  <a:cubicBezTo>
                    <a:pt x="86" y="141"/>
                    <a:pt x="83" y="141"/>
                    <a:pt x="81" y="138"/>
                  </a:cubicBezTo>
                  <a:cubicBezTo>
                    <a:pt x="78" y="132"/>
                    <a:pt x="76" y="126"/>
                    <a:pt x="78" y="120"/>
                  </a:cubicBezTo>
                  <a:cubicBezTo>
                    <a:pt x="80" y="115"/>
                    <a:pt x="83" y="110"/>
                    <a:pt x="85" y="104"/>
                  </a:cubicBezTo>
                  <a:cubicBezTo>
                    <a:pt x="88" y="96"/>
                    <a:pt x="91" y="88"/>
                    <a:pt x="91" y="79"/>
                  </a:cubicBezTo>
                  <a:cubicBezTo>
                    <a:pt x="91" y="79"/>
                    <a:pt x="91" y="77"/>
                    <a:pt x="91" y="77"/>
                  </a:cubicBezTo>
                  <a:cubicBezTo>
                    <a:pt x="90" y="77"/>
                    <a:pt x="89" y="77"/>
                    <a:pt x="88" y="78"/>
                  </a:cubicBezTo>
                  <a:cubicBezTo>
                    <a:pt x="84" y="81"/>
                    <a:pt x="82" y="85"/>
                    <a:pt x="79" y="89"/>
                  </a:cubicBezTo>
                  <a:cubicBezTo>
                    <a:pt x="75" y="97"/>
                    <a:pt x="74" y="106"/>
                    <a:pt x="72" y="115"/>
                  </a:cubicBezTo>
                  <a:cubicBezTo>
                    <a:pt x="71" y="117"/>
                    <a:pt x="73" y="120"/>
                    <a:pt x="73" y="122"/>
                  </a:cubicBezTo>
                  <a:cubicBezTo>
                    <a:pt x="73" y="124"/>
                    <a:pt x="74" y="125"/>
                    <a:pt x="74" y="127"/>
                  </a:cubicBezTo>
                  <a:cubicBezTo>
                    <a:pt x="74" y="128"/>
                    <a:pt x="74" y="130"/>
                    <a:pt x="75" y="132"/>
                  </a:cubicBezTo>
                  <a:cubicBezTo>
                    <a:pt x="75" y="133"/>
                    <a:pt x="75" y="134"/>
                    <a:pt x="75" y="135"/>
                  </a:cubicBezTo>
                  <a:cubicBezTo>
                    <a:pt x="75" y="138"/>
                    <a:pt x="75" y="141"/>
                    <a:pt x="75" y="144"/>
                  </a:cubicBezTo>
                  <a:cubicBezTo>
                    <a:pt x="75" y="146"/>
                    <a:pt x="75" y="148"/>
                    <a:pt x="73" y="150"/>
                  </a:cubicBezTo>
                  <a:cubicBezTo>
                    <a:pt x="71" y="151"/>
                    <a:pt x="69" y="150"/>
                    <a:pt x="67" y="149"/>
                  </a:cubicBezTo>
                  <a:cubicBezTo>
                    <a:pt x="62" y="147"/>
                    <a:pt x="59" y="143"/>
                    <a:pt x="57" y="138"/>
                  </a:cubicBezTo>
                  <a:cubicBezTo>
                    <a:pt x="53" y="132"/>
                    <a:pt x="52" y="125"/>
                    <a:pt x="51" y="118"/>
                  </a:cubicBezTo>
                  <a:cubicBezTo>
                    <a:pt x="51" y="104"/>
                    <a:pt x="53" y="90"/>
                    <a:pt x="57" y="76"/>
                  </a:cubicBezTo>
                  <a:cubicBezTo>
                    <a:pt x="57" y="74"/>
                    <a:pt x="58" y="72"/>
                    <a:pt x="57" y="71"/>
                  </a:cubicBezTo>
                  <a:cubicBezTo>
                    <a:pt x="57" y="71"/>
                    <a:pt x="56" y="71"/>
                    <a:pt x="55" y="72"/>
                  </a:cubicBezTo>
                  <a:cubicBezTo>
                    <a:pt x="51" y="79"/>
                    <a:pt x="46" y="86"/>
                    <a:pt x="42" y="93"/>
                  </a:cubicBezTo>
                  <a:cubicBezTo>
                    <a:pt x="41" y="94"/>
                    <a:pt x="40" y="96"/>
                    <a:pt x="40" y="97"/>
                  </a:cubicBezTo>
                  <a:cubicBezTo>
                    <a:pt x="34" y="105"/>
                    <a:pt x="31" y="115"/>
                    <a:pt x="26" y="124"/>
                  </a:cubicBezTo>
                  <a:cubicBezTo>
                    <a:pt x="23" y="130"/>
                    <a:pt x="20" y="137"/>
                    <a:pt x="16" y="143"/>
                  </a:cubicBezTo>
                  <a:cubicBezTo>
                    <a:pt x="14" y="147"/>
                    <a:pt x="11" y="148"/>
                    <a:pt x="7" y="147"/>
                  </a:cubicBezTo>
                  <a:cubicBezTo>
                    <a:pt x="4" y="147"/>
                    <a:pt x="2" y="145"/>
                    <a:pt x="0" y="142"/>
                  </a:cubicBezTo>
                  <a:close/>
                  <a:moveTo>
                    <a:pt x="14" y="34"/>
                  </a:moveTo>
                  <a:cubicBezTo>
                    <a:pt x="16" y="34"/>
                    <a:pt x="18" y="35"/>
                    <a:pt x="19" y="36"/>
                  </a:cubicBezTo>
                  <a:cubicBezTo>
                    <a:pt x="21" y="36"/>
                    <a:pt x="22" y="37"/>
                    <a:pt x="23" y="37"/>
                  </a:cubicBezTo>
                  <a:cubicBezTo>
                    <a:pt x="25" y="37"/>
                    <a:pt x="26" y="38"/>
                    <a:pt x="26" y="40"/>
                  </a:cubicBezTo>
                  <a:cubicBezTo>
                    <a:pt x="26" y="42"/>
                    <a:pt x="26" y="44"/>
                    <a:pt x="26" y="47"/>
                  </a:cubicBezTo>
                  <a:cubicBezTo>
                    <a:pt x="26" y="49"/>
                    <a:pt x="25" y="55"/>
                    <a:pt x="26" y="55"/>
                  </a:cubicBezTo>
                  <a:cubicBezTo>
                    <a:pt x="27" y="55"/>
                    <a:pt x="29" y="49"/>
                    <a:pt x="30" y="47"/>
                  </a:cubicBezTo>
                  <a:cubicBezTo>
                    <a:pt x="31" y="45"/>
                    <a:pt x="32" y="42"/>
                    <a:pt x="35" y="41"/>
                  </a:cubicBezTo>
                  <a:cubicBezTo>
                    <a:pt x="40" y="40"/>
                    <a:pt x="45" y="37"/>
                    <a:pt x="48" y="33"/>
                  </a:cubicBezTo>
                  <a:cubicBezTo>
                    <a:pt x="51" y="30"/>
                    <a:pt x="53" y="27"/>
                    <a:pt x="51" y="23"/>
                  </a:cubicBezTo>
                  <a:cubicBezTo>
                    <a:pt x="49" y="17"/>
                    <a:pt x="46" y="11"/>
                    <a:pt x="39" y="9"/>
                  </a:cubicBezTo>
                  <a:cubicBezTo>
                    <a:pt x="36" y="8"/>
                    <a:pt x="33" y="7"/>
                    <a:pt x="29" y="7"/>
                  </a:cubicBezTo>
                  <a:cubicBezTo>
                    <a:pt x="25" y="7"/>
                    <a:pt x="20" y="7"/>
                    <a:pt x="16" y="8"/>
                  </a:cubicBezTo>
                  <a:cubicBezTo>
                    <a:pt x="13" y="9"/>
                    <a:pt x="11" y="9"/>
                    <a:pt x="10" y="12"/>
                  </a:cubicBezTo>
                  <a:cubicBezTo>
                    <a:pt x="9" y="14"/>
                    <a:pt x="8" y="17"/>
                    <a:pt x="7" y="19"/>
                  </a:cubicBezTo>
                  <a:cubicBezTo>
                    <a:pt x="5" y="24"/>
                    <a:pt x="8" y="33"/>
                    <a:pt x="14"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1"/>
            <p:cNvSpPr>
              <a:spLocks noEditPoints="1"/>
            </p:cNvSpPr>
            <p:nvPr/>
          </p:nvSpPr>
          <p:spPr bwMode="auto">
            <a:xfrm>
              <a:off x="-1695450" y="-1049338"/>
              <a:ext cx="127000" cy="174625"/>
            </a:xfrm>
            <a:custGeom>
              <a:avLst/>
              <a:gdLst>
                <a:gd name="T0" fmla="*/ 81 w 167"/>
                <a:gd name="T1" fmla="*/ 122 h 228"/>
                <a:gd name="T2" fmla="*/ 96 w 167"/>
                <a:gd name="T3" fmla="*/ 130 h 228"/>
                <a:gd name="T4" fmla="*/ 82 w 167"/>
                <a:gd name="T5" fmla="*/ 167 h 228"/>
                <a:gd name="T6" fmla="*/ 99 w 167"/>
                <a:gd name="T7" fmla="*/ 175 h 228"/>
                <a:gd name="T8" fmla="*/ 87 w 167"/>
                <a:gd name="T9" fmla="*/ 195 h 228"/>
                <a:gd name="T10" fmla="*/ 84 w 167"/>
                <a:gd name="T11" fmla="*/ 216 h 228"/>
                <a:gd name="T12" fmla="*/ 110 w 167"/>
                <a:gd name="T13" fmla="*/ 210 h 228"/>
                <a:gd name="T14" fmla="*/ 150 w 167"/>
                <a:gd name="T15" fmla="*/ 201 h 228"/>
                <a:gd name="T16" fmla="*/ 161 w 167"/>
                <a:gd name="T17" fmla="*/ 197 h 228"/>
                <a:gd name="T18" fmla="*/ 163 w 167"/>
                <a:gd name="T19" fmla="*/ 174 h 228"/>
                <a:gd name="T20" fmla="*/ 124 w 167"/>
                <a:gd name="T21" fmla="*/ 178 h 228"/>
                <a:gd name="T22" fmla="*/ 121 w 167"/>
                <a:gd name="T23" fmla="*/ 159 h 228"/>
                <a:gd name="T24" fmla="*/ 138 w 167"/>
                <a:gd name="T25" fmla="*/ 128 h 228"/>
                <a:gd name="T26" fmla="*/ 114 w 167"/>
                <a:gd name="T27" fmla="*/ 133 h 228"/>
                <a:gd name="T28" fmla="*/ 118 w 167"/>
                <a:gd name="T29" fmla="*/ 112 h 228"/>
                <a:gd name="T30" fmla="*/ 136 w 167"/>
                <a:gd name="T31" fmla="*/ 85 h 228"/>
                <a:gd name="T32" fmla="*/ 147 w 167"/>
                <a:gd name="T33" fmla="*/ 25 h 228"/>
                <a:gd name="T34" fmla="*/ 112 w 167"/>
                <a:gd name="T35" fmla="*/ 1 h 228"/>
                <a:gd name="T36" fmla="*/ 97 w 167"/>
                <a:gd name="T37" fmla="*/ 5 h 228"/>
                <a:gd name="T38" fmla="*/ 66 w 167"/>
                <a:gd name="T39" fmla="*/ 46 h 228"/>
                <a:gd name="T40" fmla="*/ 83 w 167"/>
                <a:gd name="T41" fmla="*/ 53 h 228"/>
                <a:gd name="T42" fmla="*/ 116 w 167"/>
                <a:gd name="T43" fmla="*/ 21 h 228"/>
                <a:gd name="T44" fmla="*/ 131 w 167"/>
                <a:gd name="T45" fmla="*/ 46 h 228"/>
                <a:gd name="T46" fmla="*/ 115 w 167"/>
                <a:gd name="T47" fmla="*/ 89 h 228"/>
                <a:gd name="T48" fmla="*/ 111 w 167"/>
                <a:gd name="T49" fmla="*/ 76 h 228"/>
                <a:gd name="T50" fmla="*/ 123 w 167"/>
                <a:gd name="T51" fmla="*/ 53 h 228"/>
                <a:gd name="T52" fmla="*/ 103 w 167"/>
                <a:gd name="T53" fmla="*/ 49 h 228"/>
                <a:gd name="T54" fmla="*/ 89 w 167"/>
                <a:gd name="T55" fmla="*/ 59 h 228"/>
                <a:gd name="T56" fmla="*/ 81 w 167"/>
                <a:gd name="T57" fmla="*/ 80 h 228"/>
                <a:gd name="T58" fmla="*/ 79 w 167"/>
                <a:gd name="T59" fmla="*/ 81 h 228"/>
                <a:gd name="T60" fmla="*/ 59 w 167"/>
                <a:gd name="T61" fmla="*/ 102 h 228"/>
                <a:gd name="T62" fmla="*/ 84 w 167"/>
                <a:gd name="T63" fmla="*/ 87 h 228"/>
                <a:gd name="T64" fmla="*/ 89 w 167"/>
                <a:gd name="T65" fmla="*/ 102 h 228"/>
                <a:gd name="T66" fmla="*/ 82 w 167"/>
                <a:gd name="T67" fmla="*/ 88 h 228"/>
                <a:gd name="T68" fmla="*/ 7 w 167"/>
                <a:gd name="T69" fmla="*/ 103 h 228"/>
                <a:gd name="T70" fmla="*/ 33 w 167"/>
                <a:gd name="T71" fmla="*/ 100 h 228"/>
                <a:gd name="T72" fmla="*/ 40 w 167"/>
                <a:gd name="T73" fmla="*/ 123 h 228"/>
                <a:gd name="T74" fmla="*/ 10 w 167"/>
                <a:gd name="T75" fmla="*/ 157 h 228"/>
                <a:gd name="T76" fmla="*/ 32 w 167"/>
                <a:gd name="T77" fmla="*/ 185 h 228"/>
                <a:gd name="T78" fmla="*/ 42 w 167"/>
                <a:gd name="T79" fmla="*/ 226 h 228"/>
                <a:gd name="T80" fmla="*/ 61 w 167"/>
                <a:gd name="T81" fmla="*/ 185 h 228"/>
                <a:gd name="T82" fmla="*/ 67 w 167"/>
                <a:gd name="T83" fmla="*/ 143 h 228"/>
                <a:gd name="T84" fmla="*/ 66 w 167"/>
                <a:gd name="T85" fmla="*/ 139 h 228"/>
                <a:gd name="T86" fmla="*/ 48 w 167"/>
                <a:gd name="T87" fmla="*/ 197 h 228"/>
                <a:gd name="T88" fmla="*/ 46 w 167"/>
                <a:gd name="T89" fmla="*/ 191 h 228"/>
                <a:gd name="T90" fmla="*/ 53 w 167"/>
                <a:gd name="T91" fmla="*/ 137 h 228"/>
                <a:gd name="T92" fmla="*/ 46 w 167"/>
                <a:gd name="T93" fmla="*/ 110 h 228"/>
                <a:gd name="T94" fmla="*/ 52 w 167"/>
                <a:gd name="T95" fmla="*/ 68 h 228"/>
                <a:gd name="T96" fmla="*/ 22 w 167"/>
                <a:gd name="T97" fmla="*/ 71 h 228"/>
                <a:gd name="T98" fmla="*/ 1 w 167"/>
                <a:gd name="T99" fmla="*/ 95 h 228"/>
                <a:gd name="T100" fmla="*/ 34 w 167"/>
                <a:gd name="T101" fmla="*/ 162 h 228"/>
                <a:gd name="T102" fmla="*/ 33 w 167"/>
                <a:gd name="T103" fmla="*/ 146 h 228"/>
                <a:gd name="T104" fmla="*/ 35 w 167"/>
                <a:gd name="T105" fmla="*/ 16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7" h="228">
                  <a:moveTo>
                    <a:pt x="62" y="112"/>
                  </a:moveTo>
                  <a:cubicBezTo>
                    <a:pt x="65" y="117"/>
                    <a:pt x="69" y="122"/>
                    <a:pt x="76" y="122"/>
                  </a:cubicBezTo>
                  <a:cubicBezTo>
                    <a:pt x="77" y="122"/>
                    <a:pt x="79" y="123"/>
                    <a:pt x="81" y="122"/>
                  </a:cubicBezTo>
                  <a:cubicBezTo>
                    <a:pt x="82" y="121"/>
                    <a:pt x="83" y="122"/>
                    <a:pt x="84" y="123"/>
                  </a:cubicBezTo>
                  <a:cubicBezTo>
                    <a:pt x="85" y="127"/>
                    <a:pt x="88" y="128"/>
                    <a:pt x="92" y="128"/>
                  </a:cubicBezTo>
                  <a:cubicBezTo>
                    <a:pt x="95" y="127"/>
                    <a:pt x="96" y="128"/>
                    <a:pt x="96" y="130"/>
                  </a:cubicBezTo>
                  <a:cubicBezTo>
                    <a:pt x="97" y="133"/>
                    <a:pt x="97" y="137"/>
                    <a:pt x="97" y="140"/>
                  </a:cubicBezTo>
                  <a:cubicBezTo>
                    <a:pt x="97" y="144"/>
                    <a:pt x="96" y="148"/>
                    <a:pt x="92" y="151"/>
                  </a:cubicBezTo>
                  <a:cubicBezTo>
                    <a:pt x="87" y="155"/>
                    <a:pt x="85" y="161"/>
                    <a:pt x="82" y="167"/>
                  </a:cubicBezTo>
                  <a:cubicBezTo>
                    <a:pt x="81" y="169"/>
                    <a:pt x="82" y="170"/>
                    <a:pt x="83" y="171"/>
                  </a:cubicBezTo>
                  <a:cubicBezTo>
                    <a:pt x="87" y="173"/>
                    <a:pt x="91" y="174"/>
                    <a:pt x="96" y="173"/>
                  </a:cubicBezTo>
                  <a:cubicBezTo>
                    <a:pt x="98" y="173"/>
                    <a:pt x="98" y="173"/>
                    <a:pt x="99" y="175"/>
                  </a:cubicBezTo>
                  <a:cubicBezTo>
                    <a:pt x="99" y="178"/>
                    <a:pt x="99" y="180"/>
                    <a:pt x="100" y="183"/>
                  </a:cubicBezTo>
                  <a:cubicBezTo>
                    <a:pt x="100" y="185"/>
                    <a:pt x="99" y="187"/>
                    <a:pt x="98" y="188"/>
                  </a:cubicBezTo>
                  <a:cubicBezTo>
                    <a:pt x="94" y="191"/>
                    <a:pt x="90" y="192"/>
                    <a:pt x="87" y="195"/>
                  </a:cubicBezTo>
                  <a:cubicBezTo>
                    <a:pt x="86" y="196"/>
                    <a:pt x="84" y="197"/>
                    <a:pt x="83" y="199"/>
                  </a:cubicBezTo>
                  <a:cubicBezTo>
                    <a:pt x="80" y="203"/>
                    <a:pt x="79" y="209"/>
                    <a:pt x="82" y="212"/>
                  </a:cubicBezTo>
                  <a:cubicBezTo>
                    <a:pt x="82" y="213"/>
                    <a:pt x="83" y="215"/>
                    <a:pt x="84" y="216"/>
                  </a:cubicBezTo>
                  <a:cubicBezTo>
                    <a:pt x="85" y="219"/>
                    <a:pt x="88" y="221"/>
                    <a:pt x="91" y="220"/>
                  </a:cubicBezTo>
                  <a:cubicBezTo>
                    <a:pt x="93" y="219"/>
                    <a:pt x="96" y="218"/>
                    <a:pt x="98" y="217"/>
                  </a:cubicBezTo>
                  <a:cubicBezTo>
                    <a:pt x="102" y="214"/>
                    <a:pt x="106" y="212"/>
                    <a:pt x="110" y="210"/>
                  </a:cubicBezTo>
                  <a:cubicBezTo>
                    <a:pt x="113" y="208"/>
                    <a:pt x="116" y="207"/>
                    <a:pt x="119" y="205"/>
                  </a:cubicBezTo>
                  <a:cubicBezTo>
                    <a:pt x="126" y="202"/>
                    <a:pt x="134" y="199"/>
                    <a:pt x="142" y="200"/>
                  </a:cubicBezTo>
                  <a:cubicBezTo>
                    <a:pt x="145" y="200"/>
                    <a:pt x="148" y="201"/>
                    <a:pt x="150" y="201"/>
                  </a:cubicBezTo>
                  <a:cubicBezTo>
                    <a:pt x="151" y="201"/>
                    <a:pt x="152" y="202"/>
                    <a:pt x="153" y="201"/>
                  </a:cubicBezTo>
                  <a:cubicBezTo>
                    <a:pt x="156" y="200"/>
                    <a:pt x="157" y="199"/>
                    <a:pt x="159" y="198"/>
                  </a:cubicBezTo>
                  <a:cubicBezTo>
                    <a:pt x="160" y="198"/>
                    <a:pt x="161" y="197"/>
                    <a:pt x="161" y="197"/>
                  </a:cubicBezTo>
                  <a:cubicBezTo>
                    <a:pt x="162" y="194"/>
                    <a:pt x="163" y="192"/>
                    <a:pt x="164" y="189"/>
                  </a:cubicBezTo>
                  <a:cubicBezTo>
                    <a:pt x="165" y="186"/>
                    <a:pt x="165" y="183"/>
                    <a:pt x="166" y="180"/>
                  </a:cubicBezTo>
                  <a:cubicBezTo>
                    <a:pt x="167" y="177"/>
                    <a:pt x="166" y="175"/>
                    <a:pt x="163" y="174"/>
                  </a:cubicBezTo>
                  <a:cubicBezTo>
                    <a:pt x="161" y="173"/>
                    <a:pt x="158" y="173"/>
                    <a:pt x="156" y="173"/>
                  </a:cubicBezTo>
                  <a:cubicBezTo>
                    <a:pt x="152" y="173"/>
                    <a:pt x="148" y="172"/>
                    <a:pt x="144" y="173"/>
                  </a:cubicBezTo>
                  <a:cubicBezTo>
                    <a:pt x="137" y="174"/>
                    <a:pt x="131" y="177"/>
                    <a:pt x="124" y="178"/>
                  </a:cubicBezTo>
                  <a:cubicBezTo>
                    <a:pt x="123" y="179"/>
                    <a:pt x="122" y="178"/>
                    <a:pt x="122" y="177"/>
                  </a:cubicBezTo>
                  <a:cubicBezTo>
                    <a:pt x="120" y="176"/>
                    <a:pt x="120" y="174"/>
                    <a:pt x="119" y="172"/>
                  </a:cubicBezTo>
                  <a:cubicBezTo>
                    <a:pt x="118" y="167"/>
                    <a:pt x="117" y="163"/>
                    <a:pt x="121" y="159"/>
                  </a:cubicBezTo>
                  <a:cubicBezTo>
                    <a:pt x="124" y="155"/>
                    <a:pt x="128" y="151"/>
                    <a:pt x="133" y="148"/>
                  </a:cubicBezTo>
                  <a:cubicBezTo>
                    <a:pt x="138" y="144"/>
                    <a:pt x="142" y="137"/>
                    <a:pt x="138" y="130"/>
                  </a:cubicBezTo>
                  <a:cubicBezTo>
                    <a:pt x="138" y="129"/>
                    <a:pt x="138" y="129"/>
                    <a:pt x="138" y="128"/>
                  </a:cubicBezTo>
                  <a:cubicBezTo>
                    <a:pt x="137" y="125"/>
                    <a:pt x="134" y="123"/>
                    <a:pt x="131" y="124"/>
                  </a:cubicBezTo>
                  <a:cubicBezTo>
                    <a:pt x="128" y="125"/>
                    <a:pt x="125" y="127"/>
                    <a:pt x="122" y="128"/>
                  </a:cubicBezTo>
                  <a:cubicBezTo>
                    <a:pt x="119" y="129"/>
                    <a:pt x="117" y="131"/>
                    <a:pt x="114" y="133"/>
                  </a:cubicBezTo>
                  <a:cubicBezTo>
                    <a:pt x="112" y="134"/>
                    <a:pt x="111" y="134"/>
                    <a:pt x="111" y="132"/>
                  </a:cubicBezTo>
                  <a:cubicBezTo>
                    <a:pt x="111" y="129"/>
                    <a:pt x="110" y="126"/>
                    <a:pt x="110" y="124"/>
                  </a:cubicBezTo>
                  <a:cubicBezTo>
                    <a:pt x="110" y="118"/>
                    <a:pt x="113" y="114"/>
                    <a:pt x="118" y="112"/>
                  </a:cubicBezTo>
                  <a:cubicBezTo>
                    <a:pt x="125" y="111"/>
                    <a:pt x="128" y="107"/>
                    <a:pt x="129" y="101"/>
                  </a:cubicBezTo>
                  <a:cubicBezTo>
                    <a:pt x="130" y="99"/>
                    <a:pt x="130" y="98"/>
                    <a:pt x="131" y="96"/>
                  </a:cubicBezTo>
                  <a:cubicBezTo>
                    <a:pt x="132" y="92"/>
                    <a:pt x="135" y="89"/>
                    <a:pt x="136" y="85"/>
                  </a:cubicBezTo>
                  <a:cubicBezTo>
                    <a:pt x="138" y="80"/>
                    <a:pt x="140" y="75"/>
                    <a:pt x="142" y="70"/>
                  </a:cubicBezTo>
                  <a:cubicBezTo>
                    <a:pt x="144" y="60"/>
                    <a:pt x="146" y="50"/>
                    <a:pt x="148" y="40"/>
                  </a:cubicBezTo>
                  <a:cubicBezTo>
                    <a:pt x="148" y="35"/>
                    <a:pt x="148" y="30"/>
                    <a:pt x="147" y="25"/>
                  </a:cubicBezTo>
                  <a:cubicBezTo>
                    <a:pt x="146" y="21"/>
                    <a:pt x="144" y="17"/>
                    <a:pt x="141" y="14"/>
                  </a:cubicBezTo>
                  <a:cubicBezTo>
                    <a:pt x="138" y="9"/>
                    <a:pt x="134" y="4"/>
                    <a:pt x="128" y="2"/>
                  </a:cubicBezTo>
                  <a:cubicBezTo>
                    <a:pt x="123" y="0"/>
                    <a:pt x="117" y="0"/>
                    <a:pt x="112" y="1"/>
                  </a:cubicBezTo>
                  <a:cubicBezTo>
                    <a:pt x="112" y="1"/>
                    <a:pt x="111" y="1"/>
                    <a:pt x="110" y="1"/>
                  </a:cubicBezTo>
                  <a:cubicBezTo>
                    <a:pt x="109" y="2"/>
                    <a:pt x="107" y="2"/>
                    <a:pt x="105" y="3"/>
                  </a:cubicBezTo>
                  <a:cubicBezTo>
                    <a:pt x="102" y="4"/>
                    <a:pt x="100" y="4"/>
                    <a:pt x="97" y="5"/>
                  </a:cubicBezTo>
                  <a:cubicBezTo>
                    <a:pt x="89" y="10"/>
                    <a:pt x="82" y="17"/>
                    <a:pt x="76" y="24"/>
                  </a:cubicBezTo>
                  <a:cubicBezTo>
                    <a:pt x="73" y="29"/>
                    <a:pt x="70" y="33"/>
                    <a:pt x="68" y="39"/>
                  </a:cubicBezTo>
                  <a:cubicBezTo>
                    <a:pt x="68" y="41"/>
                    <a:pt x="66" y="43"/>
                    <a:pt x="66" y="46"/>
                  </a:cubicBezTo>
                  <a:cubicBezTo>
                    <a:pt x="65" y="49"/>
                    <a:pt x="66" y="52"/>
                    <a:pt x="68" y="53"/>
                  </a:cubicBezTo>
                  <a:cubicBezTo>
                    <a:pt x="70" y="53"/>
                    <a:pt x="72" y="54"/>
                    <a:pt x="75" y="54"/>
                  </a:cubicBezTo>
                  <a:cubicBezTo>
                    <a:pt x="78" y="54"/>
                    <a:pt x="80" y="54"/>
                    <a:pt x="83" y="53"/>
                  </a:cubicBezTo>
                  <a:cubicBezTo>
                    <a:pt x="85" y="52"/>
                    <a:pt x="87" y="51"/>
                    <a:pt x="88" y="50"/>
                  </a:cubicBezTo>
                  <a:cubicBezTo>
                    <a:pt x="91" y="46"/>
                    <a:pt x="94" y="42"/>
                    <a:pt x="97" y="38"/>
                  </a:cubicBezTo>
                  <a:cubicBezTo>
                    <a:pt x="102" y="31"/>
                    <a:pt x="108" y="25"/>
                    <a:pt x="116" y="21"/>
                  </a:cubicBezTo>
                  <a:cubicBezTo>
                    <a:pt x="120" y="20"/>
                    <a:pt x="122" y="20"/>
                    <a:pt x="125" y="23"/>
                  </a:cubicBezTo>
                  <a:cubicBezTo>
                    <a:pt x="128" y="26"/>
                    <a:pt x="130" y="30"/>
                    <a:pt x="131" y="35"/>
                  </a:cubicBezTo>
                  <a:cubicBezTo>
                    <a:pt x="131" y="38"/>
                    <a:pt x="131" y="42"/>
                    <a:pt x="131" y="46"/>
                  </a:cubicBezTo>
                  <a:cubicBezTo>
                    <a:pt x="130" y="52"/>
                    <a:pt x="129" y="58"/>
                    <a:pt x="128" y="64"/>
                  </a:cubicBezTo>
                  <a:cubicBezTo>
                    <a:pt x="127" y="70"/>
                    <a:pt x="125" y="76"/>
                    <a:pt x="123" y="82"/>
                  </a:cubicBezTo>
                  <a:cubicBezTo>
                    <a:pt x="122" y="86"/>
                    <a:pt x="119" y="89"/>
                    <a:pt x="115" y="89"/>
                  </a:cubicBezTo>
                  <a:cubicBezTo>
                    <a:pt x="114" y="89"/>
                    <a:pt x="113" y="89"/>
                    <a:pt x="112" y="90"/>
                  </a:cubicBezTo>
                  <a:cubicBezTo>
                    <a:pt x="110" y="90"/>
                    <a:pt x="109" y="89"/>
                    <a:pt x="109" y="87"/>
                  </a:cubicBezTo>
                  <a:cubicBezTo>
                    <a:pt x="109" y="84"/>
                    <a:pt x="109" y="80"/>
                    <a:pt x="111" y="76"/>
                  </a:cubicBezTo>
                  <a:cubicBezTo>
                    <a:pt x="114" y="73"/>
                    <a:pt x="117" y="69"/>
                    <a:pt x="120" y="66"/>
                  </a:cubicBezTo>
                  <a:cubicBezTo>
                    <a:pt x="121" y="65"/>
                    <a:pt x="121" y="64"/>
                    <a:pt x="122" y="63"/>
                  </a:cubicBezTo>
                  <a:cubicBezTo>
                    <a:pt x="122" y="60"/>
                    <a:pt x="122" y="56"/>
                    <a:pt x="123" y="53"/>
                  </a:cubicBezTo>
                  <a:cubicBezTo>
                    <a:pt x="123" y="52"/>
                    <a:pt x="122" y="51"/>
                    <a:pt x="122" y="51"/>
                  </a:cubicBezTo>
                  <a:cubicBezTo>
                    <a:pt x="117" y="48"/>
                    <a:pt x="112" y="45"/>
                    <a:pt x="106" y="49"/>
                  </a:cubicBezTo>
                  <a:cubicBezTo>
                    <a:pt x="105" y="50"/>
                    <a:pt x="104" y="50"/>
                    <a:pt x="103" y="49"/>
                  </a:cubicBezTo>
                  <a:cubicBezTo>
                    <a:pt x="100" y="47"/>
                    <a:pt x="94" y="47"/>
                    <a:pt x="91" y="50"/>
                  </a:cubicBezTo>
                  <a:cubicBezTo>
                    <a:pt x="90" y="52"/>
                    <a:pt x="90" y="54"/>
                    <a:pt x="89" y="56"/>
                  </a:cubicBezTo>
                  <a:cubicBezTo>
                    <a:pt x="89" y="57"/>
                    <a:pt x="88" y="59"/>
                    <a:pt x="89" y="59"/>
                  </a:cubicBezTo>
                  <a:cubicBezTo>
                    <a:pt x="90" y="61"/>
                    <a:pt x="89" y="62"/>
                    <a:pt x="88" y="63"/>
                  </a:cubicBezTo>
                  <a:cubicBezTo>
                    <a:pt x="87" y="64"/>
                    <a:pt x="86" y="66"/>
                    <a:pt x="85" y="67"/>
                  </a:cubicBezTo>
                  <a:cubicBezTo>
                    <a:pt x="82" y="71"/>
                    <a:pt x="80" y="75"/>
                    <a:pt x="81" y="80"/>
                  </a:cubicBezTo>
                  <a:cubicBezTo>
                    <a:pt x="81" y="81"/>
                    <a:pt x="81" y="82"/>
                    <a:pt x="81" y="83"/>
                  </a:cubicBezTo>
                  <a:cubicBezTo>
                    <a:pt x="80" y="83"/>
                    <a:pt x="80" y="83"/>
                    <a:pt x="80" y="83"/>
                  </a:cubicBezTo>
                  <a:cubicBezTo>
                    <a:pt x="80" y="82"/>
                    <a:pt x="79" y="82"/>
                    <a:pt x="79" y="81"/>
                  </a:cubicBezTo>
                  <a:cubicBezTo>
                    <a:pt x="76" y="75"/>
                    <a:pt x="72" y="73"/>
                    <a:pt x="66" y="73"/>
                  </a:cubicBezTo>
                  <a:cubicBezTo>
                    <a:pt x="61" y="73"/>
                    <a:pt x="54" y="78"/>
                    <a:pt x="55" y="85"/>
                  </a:cubicBezTo>
                  <a:cubicBezTo>
                    <a:pt x="56" y="91"/>
                    <a:pt x="57" y="96"/>
                    <a:pt x="59" y="102"/>
                  </a:cubicBezTo>
                  <a:cubicBezTo>
                    <a:pt x="60" y="105"/>
                    <a:pt x="61" y="109"/>
                    <a:pt x="62" y="112"/>
                  </a:cubicBezTo>
                  <a:close/>
                  <a:moveTo>
                    <a:pt x="82" y="87"/>
                  </a:moveTo>
                  <a:cubicBezTo>
                    <a:pt x="83" y="86"/>
                    <a:pt x="83" y="87"/>
                    <a:pt x="84" y="87"/>
                  </a:cubicBezTo>
                  <a:cubicBezTo>
                    <a:pt x="86" y="89"/>
                    <a:pt x="88" y="90"/>
                    <a:pt x="91" y="91"/>
                  </a:cubicBezTo>
                  <a:cubicBezTo>
                    <a:pt x="92" y="91"/>
                    <a:pt x="93" y="93"/>
                    <a:pt x="93" y="93"/>
                  </a:cubicBezTo>
                  <a:cubicBezTo>
                    <a:pt x="92" y="96"/>
                    <a:pt x="91" y="99"/>
                    <a:pt x="89" y="102"/>
                  </a:cubicBezTo>
                  <a:cubicBezTo>
                    <a:pt x="89" y="102"/>
                    <a:pt x="89" y="103"/>
                    <a:pt x="88" y="103"/>
                  </a:cubicBezTo>
                  <a:cubicBezTo>
                    <a:pt x="88" y="103"/>
                    <a:pt x="87" y="102"/>
                    <a:pt x="87" y="102"/>
                  </a:cubicBezTo>
                  <a:cubicBezTo>
                    <a:pt x="86" y="97"/>
                    <a:pt x="84" y="93"/>
                    <a:pt x="82" y="88"/>
                  </a:cubicBezTo>
                  <a:cubicBezTo>
                    <a:pt x="82" y="88"/>
                    <a:pt x="82" y="88"/>
                    <a:pt x="82" y="88"/>
                  </a:cubicBezTo>
                  <a:cubicBezTo>
                    <a:pt x="82" y="87"/>
                    <a:pt x="82" y="87"/>
                    <a:pt x="82" y="87"/>
                  </a:cubicBezTo>
                  <a:close/>
                  <a:moveTo>
                    <a:pt x="7" y="103"/>
                  </a:moveTo>
                  <a:cubicBezTo>
                    <a:pt x="8" y="103"/>
                    <a:pt x="9" y="104"/>
                    <a:pt x="10" y="105"/>
                  </a:cubicBezTo>
                  <a:cubicBezTo>
                    <a:pt x="13" y="109"/>
                    <a:pt x="20" y="110"/>
                    <a:pt x="24" y="107"/>
                  </a:cubicBezTo>
                  <a:cubicBezTo>
                    <a:pt x="27" y="104"/>
                    <a:pt x="30" y="102"/>
                    <a:pt x="33" y="100"/>
                  </a:cubicBezTo>
                  <a:cubicBezTo>
                    <a:pt x="34" y="98"/>
                    <a:pt x="35" y="98"/>
                    <a:pt x="36" y="100"/>
                  </a:cubicBezTo>
                  <a:cubicBezTo>
                    <a:pt x="37" y="102"/>
                    <a:pt x="37" y="104"/>
                    <a:pt x="38" y="107"/>
                  </a:cubicBezTo>
                  <a:cubicBezTo>
                    <a:pt x="38" y="112"/>
                    <a:pt x="39" y="118"/>
                    <a:pt x="40" y="123"/>
                  </a:cubicBezTo>
                  <a:cubicBezTo>
                    <a:pt x="40" y="127"/>
                    <a:pt x="38" y="129"/>
                    <a:pt x="35" y="129"/>
                  </a:cubicBezTo>
                  <a:cubicBezTo>
                    <a:pt x="31" y="130"/>
                    <a:pt x="28" y="131"/>
                    <a:pt x="25" y="133"/>
                  </a:cubicBezTo>
                  <a:cubicBezTo>
                    <a:pt x="17" y="139"/>
                    <a:pt x="13" y="147"/>
                    <a:pt x="10" y="157"/>
                  </a:cubicBezTo>
                  <a:cubicBezTo>
                    <a:pt x="8" y="163"/>
                    <a:pt x="8" y="168"/>
                    <a:pt x="12" y="174"/>
                  </a:cubicBezTo>
                  <a:cubicBezTo>
                    <a:pt x="17" y="180"/>
                    <a:pt x="22" y="183"/>
                    <a:pt x="30" y="182"/>
                  </a:cubicBezTo>
                  <a:cubicBezTo>
                    <a:pt x="31" y="182"/>
                    <a:pt x="32" y="183"/>
                    <a:pt x="32" y="185"/>
                  </a:cubicBezTo>
                  <a:cubicBezTo>
                    <a:pt x="31" y="192"/>
                    <a:pt x="30" y="199"/>
                    <a:pt x="30" y="207"/>
                  </a:cubicBezTo>
                  <a:cubicBezTo>
                    <a:pt x="29" y="211"/>
                    <a:pt x="29" y="216"/>
                    <a:pt x="31" y="220"/>
                  </a:cubicBezTo>
                  <a:cubicBezTo>
                    <a:pt x="33" y="225"/>
                    <a:pt x="38" y="228"/>
                    <a:pt x="42" y="226"/>
                  </a:cubicBezTo>
                  <a:cubicBezTo>
                    <a:pt x="44" y="225"/>
                    <a:pt x="45" y="223"/>
                    <a:pt x="47" y="221"/>
                  </a:cubicBezTo>
                  <a:cubicBezTo>
                    <a:pt x="53" y="214"/>
                    <a:pt x="56" y="205"/>
                    <a:pt x="58" y="195"/>
                  </a:cubicBezTo>
                  <a:cubicBezTo>
                    <a:pt x="59" y="192"/>
                    <a:pt x="60" y="189"/>
                    <a:pt x="61" y="185"/>
                  </a:cubicBezTo>
                  <a:cubicBezTo>
                    <a:pt x="62" y="180"/>
                    <a:pt x="63" y="175"/>
                    <a:pt x="64" y="170"/>
                  </a:cubicBezTo>
                  <a:cubicBezTo>
                    <a:pt x="65" y="165"/>
                    <a:pt x="66" y="157"/>
                    <a:pt x="66" y="156"/>
                  </a:cubicBezTo>
                  <a:cubicBezTo>
                    <a:pt x="66" y="152"/>
                    <a:pt x="67" y="148"/>
                    <a:pt x="67" y="143"/>
                  </a:cubicBezTo>
                  <a:cubicBezTo>
                    <a:pt x="67" y="142"/>
                    <a:pt x="68" y="140"/>
                    <a:pt x="68" y="139"/>
                  </a:cubicBezTo>
                  <a:cubicBezTo>
                    <a:pt x="68" y="138"/>
                    <a:pt x="68" y="136"/>
                    <a:pt x="67" y="136"/>
                  </a:cubicBezTo>
                  <a:cubicBezTo>
                    <a:pt x="66" y="136"/>
                    <a:pt x="66" y="138"/>
                    <a:pt x="66" y="139"/>
                  </a:cubicBezTo>
                  <a:cubicBezTo>
                    <a:pt x="64" y="146"/>
                    <a:pt x="62" y="154"/>
                    <a:pt x="60" y="161"/>
                  </a:cubicBezTo>
                  <a:cubicBezTo>
                    <a:pt x="58" y="167"/>
                    <a:pt x="57" y="173"/>
                    <a:pt x="55" y="179"/>
                  </a:cubicBezTo>
                  <a:cubicBezTo>
                    <a:pt x="53" y="185"/>
                    <a:pt x="52" y="191"/>
                    <a:pt x="48" y="197"/>
                  </a:cubicBezTo>
                  <a:cubicBezTo>
                    <a:pt x="47" y="197"/>
                    <a:pt x="47" y="198"/>
                    <a:pt x="46" y="198"/>
                  </a:cubicBezTo>
                  <a:cubicBezTo>
                    <a:pt x="46" y="197"/>
                    <a:pt x="45" y="196"/>
                    <a:pt x="45" y="196"/>
                  </a:cubicBezTo>
                  <a:cubicBezTo>
                    <a:pt x="45" y="194"/>
                    <a:pt x="46" y="193"/>
                    <a:pt x="46" y="191"/>
                  </a:cubicBezTo>
                  <a:cubicBezTo>
                    <a:pt x="47" y="187"/>
                    <a:pt x="48" y="182"/>
                    <a:pt x="48" y="178"/>
                  </a:cubicBezTo>
                  <a:cubicBezTo>
                    <a:pt x="50" y="171"/>
                    <a:pt x="51" y="164"/>
                    <a:pt x="52" y="156"/>
                  </a:cubicBezTo>
                  <a:cubicBezTo>
                    <a:pt x="53" y="150"/>
                    <a:pt x="53" y="144"/>
                    <a:pt x="53" y="137"/>
                  </a:cubicBezTo>
                  <a:cubicBezTo>
                    <a:pt x="53" y="134"/>
                    <a:pt x="52" y="131"/>
                    <a:pt x="49" y="128"/>
                  </a:cubicBezTo>
                  <a:cubicBezTo>
                    <a:pt x="49" y="127"/>
                    <a:pt x="48" y="126"/>
                    <a:pt x="48" y="125"/>
                  </a:cubicBezTo>
                  <a:cubicBezTo>
                    <a:pt x="47" y="120"/>
                    <a:pt x="47" y="115"/>
                    <a:pt x="46" y="110"/>
                  </a:cubicBezTo>
                  <a:cubicBezTo>
                    <a:pt x="45" y="104"/>
                    <a:pt x="46" y="98"/>
                    <a:pt x="47" y="93"/>
                  </a:cubicBezTo>
                  <a:cubicBezTo>
                    <a:pt x="48" y="90"/>
                    <a:pt x="49" y="87"/>
                    <a:pt x="51" y="84"/>
                  </a:cubicBezTo>
                  <a:cubicBezTo>
                    <a:pt x="53" y="79"/>
                    <a:pt x="53" y="73"/>
                    <a:pt x="52" y="68"/>
                  </a:cubicBezTo>
                  <a:cubicBezTo>
                    <a:pt x="51" y="65"/>
                    <a:pt x="49" y="62"/>
                    <a:pt x="45" y="62"/>
                  </a:cubicBezTo>
                  <a:cubicBezTo>
                    <a:pt x="42" y="61"/>
                    <a:pt x="39" y="61"/>
                    <a:pt x="35" y="63"/>
                  </a:cubicBezTo>
                  <a:cubicBezTo>
                    <a:pt x="31" y="66"/>
                    <a:pt x="27" y="68"/>
                    <a:pt x="22" y="71"/>
                  </a:cubicBezTo>
                  <a:cubicBezTo>
                    <a:pt x="19" y="73"/>
                    <a:pt x="15" y="76"/>
                    <a:pt x="11" y="78"/>
                  </a:cubicBezTo>
                  <a:cubicBezTo>
                    <a:pt x="9" y="81"/>
                    <a:pt x="6" y="83"/>
                    <a:pt x="3" y="86"/>
                  </a:cubicBezTo>
                  <a:cubicBezTo>
                    <a:pt x="1" y="88"/>
                    <a:pt x="0" y="92"/>
                    <a:pt x="1" y="95"/>
                  </a:cubicBezTo>
                  <a:cubicBezTo>
                    <a:pt x="2" y="98"/>
                    <a:pt x="4" y="101"/>
                    <a:pt x="7" y="103"/>
                  </a:cubicBezTo>
                  <a:close/>
                  <a:moveTo>
                    <a:pt x="35" y="160"/>
                  </a:moveTo>
                  <a:cubicBezTo>
                    <a:pt x="34" y="161"/>
                    <a:pt x="34" y="161"/>
                    <a:pt x="34" y="162"/>
                  </a:cubicBezTo>
                  <a:cubicBezTo>
                    <a:pt x="33" y="164"/>
                    <a:pt x="32" y="166"/>
                    <a:pt x="30" y="165"/>
                  </a:cubicBezTo>
                  <a:cubicBezTo>
                    <a:pt x="28" y="165"/>
                    <a:pt x="26" y="162"/>
                    <a:pt x="26" y="160"/>
                  </a:cubicBezTo>
                  <a:cubicBezTo>
                    <a:pt x="26" y="154"/>
                    <a:pt x="29" y="150"/>
                    <a:pt x="33" y="146"/>
                  </a:cubicBezTo>
                  <a:cubicBezTo>
                    <a:pt x="34" y="146"/>
                    <a:pt x="35" y="146"/>
                    <a:pt x="35" y="146"/>
                  </a:cubicBezTo>
                  <a:cubicBezTo>
                    <a:pt x="35" y="148"/>
                    <a:pt x="36" y="149"/>
                    <a:pt x="35" y="151"/>
                  </a:cubicBezTo>
                  <a:cubicBezTo>
                    <a:pt x="35" y="154"/>
                    <a:pt x="35" y="157"/>
                    <a:pt x="35" y="1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2"/>
            <p:cNvSpPr>
              <a:spLocks/>
            </p:cNvSpPr>
            <p:nvPr/>
          </p:nvSpPr>
          <p:spPr bwMode="auto">
            <a:xfrm>
              <a:off x="-1458913" y="-1000125"/>
              <a:ext cx="100013" cy="82550"/>
            </a:xfrm>
            <a:custGeom>
              <a:avLst/>
              <a:gdLst>
                <a:gd name="T0" fmla="*/ 6 w 131"/>
                <a:gd name="T1" fmla="*/ 85 h 109"/>
                <a:gd name="T2" fmla="*/ 10 w 131"/>
                <a:gd name="T3" fmla="*/ 80 h 109"/>
                <a:gd name="T4" fmla="*/ 18 w 131"/>
                <a:gd name="T5" fmla="*/ 76 h 109"/>
                <a:gd name="T6" fmla="*/ 42 w 131"/>
                <a:gd name="T7" fmla="*/ 72 h 109"/>
                <a:gd name="T8" fmla="*/ 54 w 131"/>
                <a:gd name="T9" fmla="*/ 72 h 109"/>
                <a:gd name="T10" fmla="*/ 71 w 131"/>
                <a:gd name="T11" fmla="*/ 67 h 109"/>
                <a:gd name="T12" fmla="*/ 87 w 131"/>
                <a:gd name="T13" fmla="*/ 52 h 109"/>
                <a:gd name="T14" fmla="*/ 97 w 131"/>
                <a:gd name="T15" fmla="*/ 37 h 109"/>
                <a:gd name="T16" fmla="*/ 91 w 131"/>
                <a:gd name="T17" fmla="*/ 38 h 109"/>
                <a:gd name="T18" fmla="*/ 77 w 131"/>
                <a:gd name="T19" fmla="*/ 42 h 109"/>
                <a:gd name="T20" fmla="*/ 60 w 131"/>
                <a:gd name="T21" fmla="*/ 41 h 109"/>
                <a:gd name="T22" fmla="*/ 51 w 131"/>
                <a:gd name="T23" fmla="*/ 25 h 109"/>
                <a:gd name="T24" fmla="*/ 58 w 131"/>
                <a:gd name="T25" fmla="*/ 16 h 109"/>
                <a:gd name="T26" fmla="*/ 77 w 131"/>
                <a:gd name="T27" fmla="*/ 7 h 109"/>
                <a:gd name="T28" fmla="*/ 103 w 131"/>
                <a:gd name="T29" fmla="*/ 2 h 109"/>
                <a:gd name="T30" fmla="*/ 118 w 131"/>
                <a:gd name="T31" fmla="*/ 10 h 109"/>
                <a:gd name="T32" fmla="*/ 123 w 131"/>
                <a:gd name="T33" fmla="*/ 23 h 109"/>
                <a:gd name="T34" fmla="*/ 124 w 131"/>
                <a:gd name="T35" fmla="*/ 27 h 109"/>
                <a:gd name="T36" fmla="*/ 122 w 131"/>
                <a:gd name="T37" fmla="*/ 36 h 109"/>
                <a:gd name="T38" fmla="*/ 112 w 131"/>
                <a:gd name="T39" fmla="*/ 53 h 109"/>
                <a:gd name="T40" fmla="*/ 97 w 131"/>
                <a:gd name="T41" fmla="*/ 70 h 109"/>
                <a:gd name="T42" fmla="*/ 95 w 131"/>
                <a:gd name="T43" fmla="*/ 73 h 109"/>
                <a:gd name="T44" fmla="*/ 98 w 131"/>
                <a:gd name="T45" fmla="*/ 73 h 109"/>
                <a:gd name="T46" fmla="*/ 112 w 131"/>
                <a:gd name="T47" fmla="*/ 75 h 109"/>
                <a:gd name="T48" fmla="*/ 118 w 131"/>
                <a:gd name="T49" fmla="*/ 73 h 109"/>
                <a:gd name="T50" fmla="*/ 127 w 131"/>
                <a:gd name="T51" fmla="*/ 76 h 109"/>
                <a:gd name="T52" fmla="*/ 131 w 131"/>
                <a:gd name="T53" fmla="*/ 92 h 109"/>
                <a:gd name="T54" fmla="*/ 125 w 131"/>
                <a:gd name="T55" fmla="*/ 104 h 109"/>
                <a:gd name="T56" fmla="*/ 115 w 131"/>
                <a:gd name="T57" fmla="*/ 108 h 109"/>
                <a:gd name="T58" fmla="*/ 108 w 131"/>
                <a:gd name="T59" fmla="*/ 105 h 109"/>
                <a:gd name="T60" fmla="*/ 100 w 131"/>
                <a:gd name="T61" fmla="*/ 103 h 109"/>
                <a:gd name="T62" fmla="*/ 44 w 131"/>
                <a:gd name="T63" fmla="*/ 104 h 109"/>
                <a:gd name="T64" fmla="*/ 21 w 131"/>
                <a:gd name="T65" fmla="*/ 107 h 109"/>
                <a:gd name="T66" fmla="*/ 11 w 131"/>
                <a:gd name="T67" fmla="*/ 105 h 109"/>
                <a:gd name="T68" fmla="*/ 6 w 131"/>
                <a:gd name="T69"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109">
                  <a:moveTo>
                    <a:pt x="6" y="85"/>
                  </a:moveTo>
                  <a:cubicBezTo>
                    <a:pt x="8" y="84"/>
                    <a:pt x="9" y="82"/>
                    <a:pt x="10" y="80"/>
                  </a:cubicBezTo>
                  <a:cubicBezTo>
                    <a:pt x="12" y="77"/>
                    <a:pt x="15" y="76"/>
                    <a:pt x="18" y="76"/>
                  </a:cubicBezTo>
                  <a:cubicBezTo>
                    <a:pt x="26" y="75"/>
                    <a:pt x="34" y="73"/>
                    <a:pt x="42" y="72"/>
                  </a:cubicBezTo>
                  <a:cubicBezTo>
                    <a:pt x="46" y="72"/>
                    <a:pt x="50" y="72"/>
                    <a:pt x="54" y="72"/>
                  </a:cubicBezTo>
                  <a:cubicBezTo>
                    <a:pt x="60" y="71"/>
                    <a:pt x="66" y="71"/>
                    <a:pt x="71" y="67"/>
                  </a:cubicBezTo>
                  <a:cubicBezTo>
                    <a:pt x="77" y="63"/>
                    <a:pt x="82" y="58"/>
                    <a:pt x="87" y="52"/>
                  </a:cubicBezTo>
                  <a:cubicBezTo>
                    <a:pt x="90" y="48"/>
                    <a:pt x="98" y="38"/>
                    <a:pt x="97" y="37"/>
                  </a:cubicBezTo>
                  <a:cubicBezTo>
                    <a:pt x="96" y="36"/>
                    <a:pt x="92" y="37"/>
                    <a:pt x="91" y="38"/>
                  </a:cubicBezTo>
                  <a:cubicBezTo>
                    <a:pt x="85" y="39"/>
                    <a:pt x="83" y="41"/>
                    <a:pt x="77" y="42"/>
                  </a:cubicBezTo>
                  <a:cubicBezTo>
                    <a:pt x="72" y="43"/>
                    <a:pt x="65" y="45"/>
                    <a:pt x="60" y="41"/>
                  </a:cubicBezTo>
                  <a:cubicBezTo>
                    <a:pt x="55" y="37"/>
                    <a:pt x="52" y="31"/>
                    <a:pt x="51" y="25"/>
                  </a:cubicBezTo>
                  <a:cubicBezTo>
                    <a:pt x="51" y="21"/>
                    <a:pt x="54" y="18"/>
                    <a:pt x="58" y="16"/>
                  </a:cubicBezTo>
                  <a:cubicBezTo>
                    <a:pt x="64" y="13"/>
                    <a:pt x="70" y="9"/>
                    <a:pt x="77" y="7"/>
                  </a:cubicBezTo>
                  <a:cubicBezTo>
                    <a:pt x="85" y="3"/>
                    <a:pt x="94" y="0"/>
                    <a:pt x="103" y="2"/>
                  </a:cubicBezTo>
                  <a:cubicBezTo>
                    <a:pt x="109" y="3"/>
                    <a:pt x="114" y="6"/>
                    <a:pt x="118" y="10"/>
                  </a:cubicBezTo>
                  <a:cubicBezTo>
                    <a:pt x="122" y="13"/>
                    <a:pt x="123" y="18"/>
                    <a:pt x="123" y="23"/>
                  </a:cubicBezTo>
                  <a:cubicBezTo>
                    <a:pt x="123" y="24"/>
                    <a:pt x="123" y="26"/>
                    <a:pt x="124" y="27"/>
                  </a:cubicBezTo>
                  <a:cubicBezTo>
                    <a:pt x="124" y="30"/>
                    <a:pt x="123" y="33"/>
                    <a:pt x="122" y="36"/>
                  </a:cubicBezTo>
                  <a:cubicBezTo>
                    <a:pt x="121" y="38"/>
                    <a:pt x="116" y="47"/>
                    <a:pt x="112" y="53"/>
                  </a:cubicBezTo>
                  <a:cubicBezTo>
                    <a:pt x="108" y="58"/>
                    <a:pt x="101" y="66"/>
                    <a:pt x="97" y="70"/>
                  </a:cubicBezTo>
                  <a:cubicBezTo>
                    <a:pt x="96" y="71"/>
                    <a:pt x="94" y="72"/>
                    <a:pt x="95" y="73"/>
                  </a:cubicBezTo>
                  <a:cubicBezTo>
                    <a:pt x="95" y="73"/>
                    <a:pt x="97" y="73"/>
                    <a:pt x="98" y="73"/>
                  </a:cubicBezTo>
                  <a:cubicBezTo>
                    <a:pt x="103" y="74"/>
                    <a:pt x="107" y="75"/>
                    <a:pt x="112" y="75"/>
                  </a:cubicBezTo>
                  <a:cubicBezTo>
                    <a:pt x="114" y="75"/>
                    <a:pt x="116" y="74"/>
                    <a:pt x="118" y="73"/>
                  </a:cubicBezTo>
                  <a:cubicBezTo>
                    <a:pt x="122" y="72"/>
                    <a:pt x="125" y="73"/>
                    <a:pt x="127" y="76"/>
                  </a:cubicBezTo>
                  <a:cubicBezTo>
                    <a:pt x="130" y="81"/>
                    <a:pt x="131" y="86"/>
                    <a:pt x="131" y="92"/>
                  </a:cubicBezTo>
                  <a:cubicBezTo>
                    <a:pt x="130" y="96"/>
                    <a:pt x="128" y="100"/>
                    <a:pt x="125" y="104"/>
                  </a:cubicBezTo>
                  <a:cubicBezTo>
                    <a:pt x="121" y="108"/>
                    <a:pt x="119" y="109"/>
                    <a:pt x="115" y="108"/>
                  </a:cubicBezTo>
                  <a:cubicBezTo>
                    <a:pt x="113" y="108"/>
                    <a:pt x="111" y="105"/>
                    <a:pt x="108" y="105"/>
                  </a:cubicBezTo>
                  <a:cubicBezTo>
                    <a:pt x="106" y="104"/>
                    <a:pt x="103" y="103"/>
                    <a:pt x="100" y="103"/>
                  </a:cubicBezTo>
                  <a:cubicBezTo>
                    <a:pt x="87" y="101"/>
                    <a:pt x="50" y="104"/>
                    <a:pt x="44" y="104"/>
                  </a:cubicBezTo>
                  <a:cubicBezTo>
                    <a:pt x="41" y="105"/>
                    <a:pt x="29" y="106"/>
                    <a:pt x="21" y="107"/>
                  </a:cubicBezTo>
                  <a:cubicBezTo>
                    <a:pt x="18" y="107"/>
                    <a:pt x="14" y="106"/>
                    <a:pt x="11" y="105"/>
                  </a:cubicBezTo>
                  <a:cubicBezTo>
                    <a:pt x="4" y="103"/>
                    <a:pt x="0" y="92"/>
                    <a:pt x="6" y="8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3"/>
            <p:cNvSpPr>
              <a:spLocks/>
            </p:cNvSpPr>
            <p:nvPr/>
          </p:nvSpPr>
          <p:spPr bwMode="auto">
            <a:xfrm>
              <a:off x="-1271588" y="-927100"/>
              <a:ext cx="134938" cy="142875"/>
            </a:xfrm>
            <a:custGeom>
              <a:avLst/>
              <a:gdLst>
                <a:gd name="T0" fmla="*/ 1 w 177"/>
                <a:gd name="T1" fmla="*/ 99 h 188"/>
                <a:gd name="T2" fmla="*/ 0 w 177"/>
                <a:gd name="T3" fmla="*/ 97 h 188"/>
                <a:gd name="T4" fmla="*/ 40 w 177"/>
                <a:gd name="T5" fmla="*/ 95 h 188"/>
                <a:gd name="T6" fmla="*/ 81 w 177"/>
                <a:gd name="T7" fmla="*/ 80 h 188"/>
                <a:gd name="T8" fmla="*/ 98 w 177"/>
                <a:gd name="T9" fmla="*/ 69 h 188"/>
                <a:gd name="T10" fmla="*/ 90 w 177"/>
                <a:gd name="T11" fmla="*/ 66 h 188"/>
                <a:gd name="T12" fmla="*/ 78 w 177"/>
                <a:gd name="T13" fmla="*/ 60 h 188"/>
                <a:gd name="T14" fmla="*/ 71 w 177"/>
                <a:gd name="T15" fmla="*/ 52 h 188"/>
                <a:gd name="T16" fmla="*/ 70 w 177"/>
                <a:gd name="T17" fmla="*/ 50 h 188"/>
                <a:gd name="T18" fmla="*/ 73 w 177"/>
                <a:gd name="T19" fmla="*/ 39 h 188"/>
                <a:gd name="T20" fmla="*/ 75 w 177"/>
                <a:gd name="T21" fmla="*/ 36 h 188"/>
                <a:gd name="T22" fmla="*/ 90 w 177"/>
                <a:gd name="T23" fmla="*/ 35 h 188"/>
                <a:gd name="T24" fmla="*/ 109 w 177"/>
                <a:gd name="T25" fmla="*/ 42 h 188"/>
                <a:gd name="T26" fmla="*/ 119 w 177"/>
                <a:gd name="T27" fmla="*/ 45 h 188"/>
                <a:gd name="T28" fmla="*/ 127 w 177"/>
                <a:gd name="T29" fmla="*/ 43 h 188"/>
                <a:gd name="T30" fmla="*/ 146 w 177"/>
                <a:gd name="T31" fmla="*/ 20 h 188"/>
                <a:gd name="T32" fmla="*/ 153 w 177"/>
                <a:gd name="T33" fmla="*/ 9 h 188"/>
                <a:gd name="T34" fmla="*/ 166 w 177"/>
                <a:gd name="T35" fmla="*/ 1 h 188"/>
                <a:gd name="T36" fmla="*/ 173 w 177"/>
                <a:gd name="T37" fmla="*/ 5 h 188"/>
                <a:gd name="T38" fmla="*/ 177 w 177"/>
                <a:gd name="T39" fmla="*/ 19 h 188"/>
                <a:gd name="T40" fmla="*/ 175 w 177"/>
                <a:gd name="T41" fmla="*/ 24 h 188"/>
                <a:gd name="T42" fmla="*/ 164 w 177"/>
                <a:gd name="T43" fmla="*/ 39 h 188"/>
                <a:gd name="T44" fmla="*/ 154 w 177"/>
                <a:gd name="T45" fmla="*/ 51 h 188"/>
                <a:gd name="T46" fmla="*/ 153 w 177"/>
                <a:gd name="T47" fmla="*/ 53 h 188"/>
                <a:gd name="T48" fmla="*/ 155 w 177"/>
                <a:gd name="T49" fmla="*/ 53 h 188"/>
                <a:gd name="T50" fmla="*/ 164 w 177"/>
                <a:gd name="T51" fmla="*/ 55 h 188"/>
                <a:gd name="T52" fmla="*/ 172 w 177"/>
                <a:gd name="T53" fmla="*/ 67 h 188"/>
                <a:gd name="T54" fmla="*/ 171 w 177"/>
                <a:gd name="T55" fmla="*/ 71 h 188"/>
                <a:gd name="T56" fmla="*/ 167 w 177"/>
                <a:gd name="T57" fmla="*/ 75 h 188"/>
                <a:gd name="T58" fmla="*/ 164 w 177"/>
                <a:gd name="T59" fmla="*/ 77 h 188"/>
                <a:gd name="T60" fmla="*/ 158 w 177"/>
                <a:gd name="T61" fmla="*/ 81 h 188"/>
                <a:gd name="T62" fmla="*/ 146 w 177"/>
                <a:gd name="T63" fmla="*/ 82 h 188"/>
                <a:gd name="T64" fmla="*/ 130 w 177"/>
                <a:gd name="T65" fmla="*/ 77 h 188"/>
                <a:gd name="T66" fmla="*/ 121 w 177"/>
                <a:gd name="T67" fmla="*/ 81 h 188"/>
                <a:gd name="T68" fmla="*/ 115 w 177"/>
                <a:gd name="T69" fmla="*/ 85 h 188"/>
                <a:gd name="T70" fmla="*/ 111 w 177"/>
                <a:gd name="T71" fmla="*/ 92 h 188"/>
                <a:gd name="T72" fmla="*/ 112 w 177"/>
                <a:gd name="T73" fmla="*/ 116 h 188"/>
                <a:gd name="T74" fmla="*/ 115 w 177"/>
                <a:gd name="T75" fmla="*/ 135 h 188"/>
                <a:gd name="T76" fmla="*/ 120 w 177"/>
                <a:gd name="T77" fmla="*/ 155 h 188"/>
                <a:gd name="T78" fmla="*/ 125 w 177"/>
                <a:gd name="T79" fmla="*/ 169 h 188"/>
                <a:gd name="T80" fmla="*/ 132 w 177"/>
                <a:gd name="T81" fmla="*/ 181 h 188"/>
                <a:gd name="T82" fmla="*/ 128 w 177"/>
                <a:gd name="T83" fmla="*/ 184 h 188"/>
                <a:gd name="T84" fmla="*/ 124 w 177"/>
                <a:gd name="T85" fmla="*/ 186 h 188"/>
                <a:gd name="T86" fmla="*/ 119 w 177"/>
                <a:gd name="T87" fmla="*/ 187 h 188"/>
                <a:gd name="T88" fmla="*/ 115 w 177"/>
                <a:gd name="T89" fmla="*/ 188 h 188"/>
                <a:gd name="T90" fmla="*/ 105 w 177"/>
                <a:gd name="T91" fmla="*/ 183 h 188"/>
                <a:gd name="T92" fmla="*/ 101 w 177"/>
                <a:gd name="T93" fmla="*/ 179 h 188"/>
                <a:gd name="T94" fmla="*/ 94 w 177"/>
                <a:gd name="T95" fmla="*/ 171 h 188"/>
                <a:gd name="T96" fmla="*/ 88 w 177"/>
                <a:gd name="T97" fmla="*/ 162 h 188"/>
                <a:gd name="T98" fmla="*/ 86 w 177"/>
                <a:gd name="T99" fmla="*/ 148 h 188"/>
                <a:gd name="T100" fmla="*/ 87 w 177"/>
                <a:gd name="T101" fmla="*/ 137 h 188"/>
                <a:gd name="T102" fmla="*/ 89 w 177"/>
                <a:gd name="T103" fmla="*/ 121 h 188"/>
                <a:gd name="T104" fmla="*/ 91 w 177"/>
                <a:gd name="T105" fmla="*/ 101 h 188"/>
                <a:gd name="T106" fmla="*/ 89 w 177"/>
                <a:gd name="T107" fmla="*/ 100 h 188"/>
                <a:gd name="T108" fmla="*/ 69 w 177"/>
                <a:gd name="T109" fmla="*/ 108 h 188"/>
                <a:gd name="T110" fmla="*/ 51 w 177"/>
                <a:gd name="T111" fmla="*/ 112 h 188"/>
                <a:gd name="T112" fmla="*/ 18 w 177"/>
                <a:gd name="T113" fmla="*/ 110 h 188"/>
                <a:gd name="T114" fmla="*/ 9 w 177"/>
                <a:gd name="T115" fmla="*/ 105 h 188"/>
                <a:gd name="T116" fmla="*/ 1 w 177"/>
                <a:gd name="T117" fmla="*/ 9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188">
                  <a:moveTo>
                    <a:pt x="1" y="99"/>
                  </a:moveTo>
                  <a:cubicBezTo>
                    <a:pt x="0" y="97"/>
                    <a:pt x="0" y="97"/>
                    <a:pt x="0" y="97"/>
                  </a:cubicBezTo>
                  <a:cubicBezTo>
                    <a:pt x="3" y="96"/>
                    <a:pt x="16" y="101"/>
                    <a:pt x="40" y="95"/>
                  </a:cubicBezTo>
                  <a:cubicBezTo>
                    <a:pt x="60" y="91"/>
                    <a:pt x="71" y="85"/>
                    <a:pt x="81" y="80"/>
                  </a:cubicBezTo>
                  <a:cubicBezTo>
                    <a:pt x="89" y="75"/>
                    <a:pt x="97" y="70"/>
                    <a:pt x="98" y="69"/>
                  </a:cubicBezTo>
                  <a:cubicBezTo>
                    <a:pt x="96" y="68"/>
                    <a:pt x="92" y="67"/>
                    <a:pt x="90" y="66"/>
                  </a:cubicBezTo>
                  <a:cubicBezTo>
                    <a:pt x="86" y="64"/>
                    <a:pt x="82" y="62"/>
                    <a:pt x="78" y="60"/>
                  </a:cubicBezTo>
                  <a:cubicBezTo>
                    <a:pt x="75" y="58"/>
                    <a:pt x="72" y="56"/>
                    <a:pt x="71" y="52"/>
                  </a:cubicBezTo>
                  <a:cubicBezTo>
                    <a:pt x="70" y="52"/>
                    <a:pt x="70" y="51"/>
                    <a:pt x="70" y="50"/>
                  </a:cubicBezTo>
                  <a:cubicBezTo>
                    <a:pt x="71" y="47"/>
                    <a:pt x="72" y="43"/>
                    <a:pt x="73" y="39"/>
                  </a:cubicBezTo>
                  <a:cubicBezTo>
                    <a:pt x="73" y="38"/>
                    <a:pt x="74" y="37"/>
                    <a:pt x="75" y="36"/>
                  </a:cubicBezTo>
                  <a:cubicBezTo>
                    <a:pt x="79" y="32"/>
                    <a:pt x="85" y="32"/>
                    <a:pt x="90" y="35"/>
                  </a:cubicBezTo>
                  <a:cubicBezTo>
                    <a:pt x="96" y="39"/>
                    <a:pt x="103" y="41"/>
                    <a:pt x="109" y="42"/>
                  </a:cubicBezTo>
                  <a:cubicBezTo>
                    <a:pt x="113" y="43"/>
                    <a:pt x="116" y="44"/>
                    <a:pt x="119" y="45"/>
                  </a:cubicBezTo>
                  <a:cubicBezTo>
                    <a:pt x="122" y="46"/>
                    <a:pt x="125" y="45"/>
                    <a:pt x="127" y="43"/>
                  </a:cubicBezTo>
                  <a:cubicBezTo>
                    <a:pt x="134" y="36"/>
                    <a:pt x="140" y="28"/>
                    <a:pt x="146" y="20"/>
                  </a:cubicBezTo>
                  <a:cubicBezTo>
                    <a:pt x="148" y="17"/>
                    <a:pt x="151" y="13"/>
                    <a:pt x="153" y="9"/>
                  </a:cubicBezTo>
                  <a:cubicBezTo>
                    <a:pt x="155" y="3"/>
                    <a:pt x="161" y="2"/>
                    <a:pt x="166" y="1"/>
                  </a:cubicBezTo>
                  <a:cubicBezTo>
                    <a:pt x="169" y="0"/>
                    <a:pt x="171" y="2"/>
                    <a:pt x="173" y="5"/>
                  </a:cubicBezTo>
                  <a:cubicBezTo>
                    <a:pt x="176" y="9"/>
                    <a:pt x="177" y="14"/>
                    <a:pt x="177" y="19"/>
                  </a:cubicBezTo>
                  <a:cubicBezTo>
                    <a:pt x="177" y="21"/>
                    <a:pt x="176" y="23"/>
                    <a:pt x="175" y="24"/>
                  </a:cubicBezTo>
                  <a:cubicBezTo>
                    <a:pt x="172" y="29"/>
                    <a:pt x="168" y="34"/>
                    <a:pt x="164" y="39"/>
                  </a:cubicBezTo>
                  <a:cubicBezTo>
                    <a:pt x="161" y="43"/>
                    <a:pt x="157" y="47"/>
                    <a:pt x="154" y="51"/>
                  </a:cubicBezTo>
                  <a:cubicBezTo>
                    <a:pt x="153" y="51"/>
                    <a:pt x="152" y="53"/>
                    <a:pt x="153" y="53"/>
                  </a:cubicBezTo>
                  <a:cubicBezTo>
                    <a:pt x="153" y="54"/>
                    <a:pt x="154" y="54"/>
                    <a:pt x="155" y="53"/>
                  </a:cubicBezTo>
                  <a:cubicBezTo>
                    <a:pt x="158" y="52"/>
                    <a:pt x="161" y="54"/>
                    <a:pt x="164" y="55"/>
                  </a:cubicBezTo>
                  <a:cubicBezTo>
                    <a:pt x="168" y="58"/>
                    <a:pt x="170" y="62"/>
                    <a:pt x="172" y="67"/>
                  </a:cubicBezTo>
                  <a:cubicBezTo>
                    <a:pt x="174" y="69"/>
                    <a:pt x="173" y="70"/>
                    <a:pt x="171" y="71"/>
                  </a:cubicBezTo>
                  <a:cubicBezTo>
                    <a:pt x="170" y="72"/>
                    <a:pt x="169" y="74"/>
                    <a:pt x="167" y="75"/>
                  </a:cubicBezTo>
                  <a:cubicBezTo>
                    <a:pt x="167" y="76"/>
                    <a:pt x="165" y="76"/>
                    <a:pt x="164" y="77"/>
                  </a:cubicBezTo>
                  <a:cubicBezTo>
                    <a:pt x="162" y="78"/>
                    <a:pt x="160" y="79"/>
                    <a:pt x="158" y="81"/>
                  </a:cubicBezTo>
                  <a:cubicBezTo>
                    <a:pt x="154" y="83"/>
                    <a:pt x="149" y="84"/>
                    <a:pt x="146" y="82"/>
                  </a:cubicBezTo>
                  <a:cubicBezTo>
                    <a:pt x="141" y="78"/>
                    <a:pt x="136" y="78"/>
                    <a:pt x="130" y="77"/>
                  </a:cubicBezTo>
                  <a:cubicBezTo>
                    <a:pt x="126" y="76"/>
                    <a:pt x="124" y="79"/>
                    <a:pt x="121" y="81"/>
                  </a:cubicBezTo>
                  <a:cubicBezTo>
                    <a:pt x="119" y="83"/>
                    <a:pt x="117" y="84"/>
                    <a:pt x="115" y="85"/>
                  </a:cubicBezTo>
                  <a:cubicBezTo>
                    <a:pt x="113" y="86"/>
                    <a:pt x="110" y="88"/>
                    <a:pt x="111" y="92"/>
                  </a:cubicBezTo>
                  <a:cubicBezTo>
                    <a:pt x="111" y="98"/>
                    <a:pt x="111" y="108"/>
                    <a:pt x="112" y="116"/>
                  </a:cubicBezTo>
                  <a:cubicBezTo>
                    <a:pt x="113" y="122"/>
                    <a:pt x="114" y="129"/>
                    <a:pt x="115" y="135"/>
                  </a:cubicBezTo>
                  <a:cubicBezTo>
                    <a:pt x="116" y="142"/>
                    <a:pt x="117" y="148"/>
                    <a:pt x="120" y="155"/>
                  </a:cubicBezTo>
                  <a:cubicBezTo>
                    <a:pt x="122" y="160"/>
                    <a:pt x="123" y="163"/>
                    <a:pt x="125" y="169"/>
                  </a:cubicBezTo>
                  <a:cubicBezTo>
                    <a:pt x="130" y="178"/>
                    <a:pt x="132" y="181"/>
                    <a:pt x="132" y="181"/>
                  </a:cubicBezTo>
                  <a:cubicBezTo>
                    <a:pt x="132" y="182"/>
                    <a:pt x="131" y="183"/>
                    <a:pt x="128" y="184"/>
                  </a:cubicBezTo>
                  <a:cubicBezTo>
                    <a:pt x="126" y="185"/>
                    <a:pt x="125" y="185"/>
                    <a:pt x="124" y="186"/>
                  </a:cubicBezTo>
                  <a:cubicBezTo>
                    <a:pt x="122" y="186"/>
                    <a:pt x="120" y="186"/>
                    <a:pt x="119" y="187"/>
                  </a:cubicBezTo>
                  <a:cubicBezTo>
                    <a:pt x="118" y="187"/>
                    <a:pt x="118" y="187"/>
                    <a:pt x="115" y="188"/>
                  </a:cubicBezTo>
                  <a:cubicBezTo>
                    <a:pt x="113" y="188"/>
                    <a:pt x="108" y="185"/>
                    <a:pt x="105" y="183"/>
                  </a:cubicBezTo>
                  <a:cubicBezTo>
                    <a:pt x="104" y="181"/>
                    <a:pt x="103" y="181"/>
                    <a:pt x="101" y="179"/>
                  </a:cubicBezTo>
                  <a:cubicBezTo>
                    <a:pt x="98" y="176"/>
                    <a:pt x="96" y="174"/>
                    <a:pt x="94" y="171"/>
                  </a:cubicBezTo>
                  <a:cubicBezTo>
                    <a:pt x="92" y="168"/>
                    <a:pt x="90" y="165"/>
                    <a:pt x="88" y="162"/>
                  </a:cubicBezTo>
                  <a:cubicBezTo>
                    <a:pt x="85" y="158"/>
                    <a:pt x="85" y="153"/>
                    <a:pt x="86" y="148"/>
                  </a:cubicBezTo>
                  <a:cubicBezTo>
                    <a:pt x="87" y="144"/>
                    <a:pt x="86" y="141"/>
                    <a:pt x="87" y="137"/>
                  </a:cubicBezTo>
                  <a:cubicBezTo>
                    <a:pt x="87" y="131"/>
                    <a:pt x="88" y="126"/>
                    <a:pt x="89" y="121"/>
                  </a:cubicBezTo>
                  <a:cubicBezTo>
                    <a:pt x="90" y="114"/>
                    <a:pt x="91" y="108"/>
                    <a:pt x="91" y="101"/>
                  </a:cubicBezTo>
                  <a:cubicBezTo>
                    <a:pt x="92" y="99"/>
                    <a:pt x="91" y="99"/>
                    <a:pt x="89" y="100"/>
                  </a:cubicBezTo>
                  <a:cubicBezTo>
                    <a:pt x="82" y="102"/>
                    <a:pt x="75" y="105"/>
                    <a:pt x="69" y="108"/>
                  </a:cubicBezTo>
                  <a:cubicBezTo>
                    <a:pt x="67" y="108"/>
                    <a:pt x="58" y="111"/>
                    <a:pt x="51" y="112"/>
                  </a:cubicBezTo>
                  <a:cubicBezTo>
                    <a:pt x="40" y="113"/>
                    <a:pt x="22" y="112"/>
                    <a:pt x="18" y="110"/>
                  </a:cubicBezTo>
                  <a:cubicBezTo>
                    <a:pt x="15" y="109"/>
                    <a:pt x="12" y="107"/>
                    <a:pt x="9" y="105"/>
                  </a:cubicBezTo>
                  <a:cubicBezTo>
                    <a:pt x="8" y="104"/>
                    <a:pt x="3" y="100"/>
                    <a:pt x="1"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8" name="标题 1"/>
          <p:cNvSpPr>
            <a:spLocks noGrp="1"/>
          </p:cNvSpPr>
          <p:nvPr>
            <p:ph type="title"/>
          </p:nvPr>
        </p:nvSpPr>
        <p:spPr>
          <a:xfrm>
            <a:off x="485775" y="366907"/>
            <a:ext cx="4783090" cy="672105"/>
          </a:xfrm>
        </p:spPr>
        <p:txBody>
          <a:bodyPr>
            <a:noAutofit/>
          </a:bodyPr>
          <a:lstStyle>
            <a:lvl1pPr>
              <a:defRPr sz="2800">
                <a:solidFill>
                  <a:srgbClr val="8F1E8C"/>
                </a:solidFill>
                <a:latin typeface="思源黑体 CN Regular" panose="020B0500000000000000" pitchFamily="34" charset="-122"/>
                <a:ea typeface="思源黑体 CN Regular" panose="020B0500000000000000"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783442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7EA1BC-73E1-4B32-AD3F-BC46ED9A3A3B}" type="datetimeFigureOut">
              <a:rPr lang="zh-CN" altLang="en-US" smtClean="0"/>
              <a:t>2022/10/24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6CBB23C-EF9A-4E62-970A-65B821B173F7}" type="slidenum">
              <a:rPr lang="zh-CN" altLang="en-US" smtClean="0"/>
              <a:t>‹#›</a:t>
            </a:fld>
            <a:endParaRPr lang="zh-CN" altLang="en-US"/>
          </a:p>
        </p:txBody>
      </p:sp>
    </p:spTree>
    <p:extLst>
      <p:ext uri="{BB962C8B-B14F-4D97-AF65-F5344CB8AC3E}">
        <p14:creationId xmlns:p14="http://schemas.microsoft.com/office/powerpoint/2010/main" val="1168205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1A8FF3F-82D0-46F3-A3A1-0B82FBD73DBA}" type="datetimeFigureOut">
              <a:rPr lang="zh-CN" altLang="en-US" smtClean="0"/>
              <a:t>2022/10/24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C12AD1C-DCAB-4D2E-9343-4B9973E32E2A}" type="slidenum">
              <a:rPr lang="zh-CN" altLang="en-US" smtClean="0"/>
              <a:t>‹#›</a:t>
            </a:fld>
            <a:endParaRPr lang="zh-CN" altLang="en-US"/>
          </a:p>
        </p:txBody>
      </p:sp>
    </p:spTree>
    <p:extLst>
      <p:ext uri="{BB962C8B-B14F-4D97-AF65-F5344CB8AC3E}">
        <p14:creationId xmlns:p14="http://schemas.microsoft.com/office/powerpoint/2010/main" val="355398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1A8FF3F-82D0-46F3-A3A1-0B82FBD73DBA}" type="datetimeFigureOut">
              <a:rPr lang="zh-CN" altLang="en-US" smtClean="0"/>
              <a:t>2022/10/24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C12AD1C-DCAB-4D2E-9343-4B9973E32E2A}" type="slidenum">
              <a:rPr lang="zh-CN" altLang="en-US" smtClean="0"/>
              <a:t>‹#›</a:t>
            </a:fld>
            <a:endParaRPr lang="zh-CN" altLang="en-US"/>
          </a:p>
        </p:txBody>
      </p:sp>
      <p:sp>
        <p:nvSpPr>
          <p:cNvPr id="6" name="矩形 5"/>
          <p:cNvSpPr/>
          <p:nvPr userDrawn="1"/>
        </p:nvSpPr>
        <p:spPr>
          <a:xfrm>
            <a:off x="8726091" y="0"/>
            <a:ext cx="3465910" cy="6931819"/>
          </a:xfrm>
          <a:prstGeom prst="rect">
            <a:avLst/>
          </a:prstGeom>
          <a:blipFill dpi="0" rotWithShape="1">
            <a:blip r:embed="rId2">
              <a:alphaModFix amt="34000"/>
            </a:blip>
            <a:srcRect/>
            <a:stretch>
              <a:fillRect r="-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36048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EA1BC-73E1-4B32-AD3F-BC46ED9A3A3B}" type="datetimeFigureOut">
              <a:rPr lang="zh-CN" altLang="en-US" smtClean="0"/>
              <a:t>2022/10/24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BB23C-EF9A-4E62-970A-65B821B173F7}" type="slidenum">
              <a:rPr lang="zh-CN" altLang="en-US" smtClean="0"/>
              <a:t>‹#›</a:t>
            </a:fld>
            <a:endParaRPr lang="zh-CN" altLang="en-US"/>
          </a:p>
        </p:txBody>
      </p:sp>
    </p:spTree>
    <p:extLst>
      <p:ext uri="{BB962C8B-B14F-4D97-AF65-F5344CB8AC3E}">
        <p14:creationId xmlns:p14="http://schemas.microsoft.com/office/powerpoint/2010/main" val="3469742360"/>
      </p:ext>
    </p:extLst>
  </p:cSld>
  <p:clrMap bg1="lt1" tx1="dk1" bg2="lt2" tx2="dk2" accent1="accent1" accent2="accent2" accent3="accent3" accent4="accent4" accent5="accent5" accent6="accent6" hlink="hlink" folHlink="folHlink"/>
  <p:sldLayoutIdLst>
    <p:sldLayoutId id="2147483740" r:id="rId1"/>
    <p:sldLayoutId id="214748374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EA1BC-73E1-4B32-AD3F-BC46ED9A3A3B}" type="datetimeFigureOut">
              <a:rPr lang="zh-CN" altLang="en-US" smtClean="0"/>
              <a:t>2022/10/24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BB23C-EF9A-4E62-970A-65B821B173F7}" type="slidenum">
              <a:rPr lang="zh-CN" altLang="en-US" smtClean="0"/>
              <a:t>‹#›</a:t>
            </a:fld>
            <a:endParaRPr lang="zh-CN" altLang="en-US"/>
          </a:p>
        </p:txBody>
      </p:sp>
    </p:spTree>
    <p:extLst>
      <p:ext uri="{BB962C8B-B14F-4D97-AF65-F5344CB8AC3E}">
        <p14:creationId xmlns:p14="http://schemas.microsoft.com/office/powerpoint/2010/main" val="233748125"/>
      </p:ext>
    </p:extLst>
  </p:cSld>
  <p:clrMap bg1="lt1" tx1="dk1" bg2="lt2" tx2="dk2" accent1="accent1" accent2="accent2" accent3="accent3" accent4="accent4" accent5="accent5" accent6="accent6" hlink="hlink" folHlink="folHlink"/>
  <p:sldLayoutIdLst>
    <p:sldLayoutId id="2147483727" r:id="rId1"/>
    <p:sldLayoutId id="2147483737" r:id="rId2"/>
    <p:sldLayoutId id="214748373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572599"/>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alphaModFix amt="81000"/>
          </a:blip>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57" y="143750"/>
            <a:ext cx="12190943" cy="68580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a:extLst>
              <a:ext uri="{FF2B5EF4-FFF2-40B4-BE49-F238E27FC236}">
                <a16:creationId xmlns:a16="http://schemas.microsoft.com/office/drawing/2014/main" id="{86BF060F-C6E3-40F3-8894-BB19576D7B2A}"/>
              </a:ext>
            </a:extLst>
          </p:cNvPr>
          <p:cNvSpPr txBox="1"/>
          <p:nvPr/>
        </p:nvSpPr>
        <p:spPr>
          <a:xfrm>
            <a:off x="1496474" y="1547906"/>
            <a:ext cx="9199051" cy="1323439"/>
          </a:xfrm>
          <a:prstGeom prst="rect">
            <a:avLst/>
          </a:prstGeom>
          <a:noFill/>
          <a:ln w="25400">
            <a:noFill/>
          </a:ln>
        </p:spPr>
        <p:txBody>
          <a:bodyPr wrap="square" rtlCol="0">
            <a:spAutoFit/>
            <a:scene3d>
              <a:camera prst="orthographicFront"/>
              <a:lightRig rig="threePt" dir="t"/>
            </a:scene3d>
            <a:sp3d prstMaterial="matte">
              <a:extrusionClr>
                <a:srgbClr val="891D86"/>
              </a:extrusionClr>
              <a:contourClr>
                <a:schemeClr val="bg1"/>
              </a:contourClr>
            </a:sp3d>
          </a:bodyPr>
          <a:lstStyle/>
          <a:p>
            <a:pPr algn="ctr"/>
            <a:r>
              <a:rPr lang="en-US" altLang="zh-CN" sz="4000" b="1" spc="300" dirty="0">
                <a:ln w="12700" cap="rnd">
                  <a:noFill/>
                  <a:bevel/>
                </a:ln>
                <a:solidFill>
                  <a:srgbClr val="891D86"/>
                </a:solidFill>
                <a:latin typeface="微软雅黑" panose="020B0503020204020204" pitchFamily="34" charset="-122"/>
                <a:ea typeface="微软雅黑" panose="020B0503020204020204" pitchFamily="34" charset="-122"/>
              </a:rPr>
              <a:t>Progressive End-to-End Object Detection in Crowded Scenes</a:t>
            </a:r>
          </a:p>
        </p:txBody>
      </p:sp>
      <p:cxnSp>
        <p:nvCxnSpPr>
          <p:cNvPr id="25" name="直接连接符 24">
            <a:extLst>
              <a:ext uri="{FF2B5EF4-FFF2-40B4-BE49-F238E27FC236}">
                <a16:creationId xmlns:a16="http://schemas.microsoft.com/office/drawing/2014/main" id="{ED19BFC9-3B3C-476D-8C81-3A256CE2B166}"/>
              </a:ext>
            </a:extLst>
          </p:cNvPr>
          <p:cNvCxnSpPr>
            <a:cxnSpLocks/>
          </p:cNvCxnSpPr>
          <p:nvPr/>
        </p:nvCxnSpPr>
        <p:spPr>
          <a:xfrm>
            <a:off x="2885908" y="1178574"/>
            <a:ext cx="0" cy="369332"/>
          </a:xfrm>
          <a:prstGeom prst="line">
            <a:avLst/>
          </a:prstGeom>
          <a:solidFill>
            <a:schemeClr val="accent1">
              <a:lumMod val="50000"/>
            </a:schemeClr>
          </a:solidFill>
          <a:ln w="9525">
            <a:solidFill>
              <a:srgbClr val="FBFBFB"/>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6489117"/>
            <a:ext cx="12193057" cy="368883"/>
          </a:xfrm>
          <a:prstGeom prst="rect">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p:cNvSpPr/>
          <p:nvPr/>
        </p:nvSpPr>
        <p:spPr>
          <a:xfrm>
            <a:off x="0" y="-8707"/>
            <a:ext cx="12193057" cy="368883"/>
          </a:xfrm>
          <a:prstGeom prst="rect">
            <a:avLst/>
          </a:pr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p:cNvSpPr/>
          <p:nvPr/>
        </p:nvSpPr>
        <p:spPr>
          <a:xfrm>
            <a:off x="9246259" y="3900813"/>
            <a:ext cx="2381250" cy="2381250"/>
          </a:xfrm>
          <a:prstGeom prst="ellipse">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051364" y="4124053"/>
            <a:ext cx="6094110" cy="2221314"/>
          </a:xfrm>
          <a:prstGeom prst="rect">
            <a:avLst/>
          </a:prstGeom>
          <a:noFill/>
        </p:spPr>
        <p:txBody>
          <a:bodyPr wrap="square" rtlCol="0">
            <a:spAutoFit/>
          </a:bodyPr>
          <a:lstStyle/>
          <a:p>
            <a:pPr algn="ctr">
              <a:lnSpc>
                <a:spcPct val="150000"/>
              </a:lnSpc>
            </a:pPr>
            <a:r>
              <a:rPr lang="en-US" altLang="zh-CN" sz="3200" dirty="0">
                <a:solidFill>
                  <a:srgbClr val="8F1E8C"/>
                </a:solidFill>
                <a:latin typeface="微软雅黑" panose="020B0503020204020204" pitchFamily="34" charset="-122"/>
                <a:ea typeface="微软雅黑" panose="020B0503020204020204" pitchFamily="34" charset="-122"/>
              </a:rPr>
              <a:t>Reporter: </a:t>
            </a:r>
            <a:r>
              <a:rPr lang="zh-CN" altLang="en-US" sz="3200" dirty="0">
                <a:solidFill>
                  <a:srgbClr val="8F1E8C"/>
                </a:solidFill>
                <a:latin typeface="微软雅黑" panose="020B0503020204020204" pitchFamily="34" charset="-122"/>
                <a:ea typeface="微软雅黑" panose="020B0503020204020204" pitchFamily="34" charset="-122"/>
              </a:rPr>
              <a:t>成梓铭</a:t>
            </a:r>
            <a:endParaRPr lang="en-US" altLang="zh-CN" sz="3200" dirty="0">
              <a:solidFill>
                <a:srgbClr val="8F1E8C"/>
              </a:solidFill>
              <a:latin typeface="微软雅黑" panose="020B0503020204020204" pitchFamily="34" charset="-122"/>
              <a:ea typeface="微软雅黑" panose="020B0503020204020204" pitchFamily="34" charset="-122"/>
            </a:endParaRPr>
          </a:p>
          <a:p>
            <a:pPr algn="ctr">
              <a:lnSpc>
                <a:spcPct val="150000"/>
              </a:lnSpc>
            </a:pPr>
            <a:r>
              <a:rPr lang="en-US" altLang="zh-CN" sz="3200" dirty="0">
                <a:solidFill>
                  <a:srgbClr val="8F1E8C"/>
                </a:solidFill>
                <a:latin typeface="微软雅黑" panose="020B0503020204020204" pitchFamily="34" charset="-122"/>
                <a:ea typeface="微软雅黑" panose="020B0503020204020204" pitchFamily="34" charset="-122"/>
              </a:rPr>
              <a:t>Team mates:</a:t>
            </a:r>
            <a:r>
              <a:rPr lang="zh-CN" altLang="en-US" sz="3200" dirty="0">
                <a:solidFill>
                  <a:srgbClr val="8F1E8C"/>
                </a:solidFill>
                <a:latin typeface="微软雅黑" panose="020B0503020204020204" pitchFamily="34" charset="-122"/>
                <a:ea typeface="微软雅黑" panose="020B0503020204020204" pitchFamily="34" charset="-122"/>
              </a:rPr>
              <a:t> 刘威  高海亮  顾涛</a:t>
            </a:r>
          </a:p>
          <a:p>
            <a:pPr>
              <a:lnSpc>
                <a:spcPct val="150000"/>
              </a:lnSpc>
            </a:pPr>
            <a:endParaRPr lang="en-US" altLang="zh-CN" sz="3200" dirty="0">
              <a:solidFill>
                <a:srgbClr val="8F1E8C"/>
              </a:solidFill>
              <a:latin typeface="思源黑体 CN Regular" panose="020B0500000000000000" pitchFamily="34" charset="-122"/>
              <a:ea typeface="思源黑体 CN Regular" panose="020B0500000000000000" pitchFamily="34" charset="-122"/>
            </a:endParaRPr>
          </a:p>
        </p:txBody>
      </p:sp>
      <p:sp>
        <p:nvSpPr>
          <p:cNvPr id="2" name="文本框 1">
            <a:extLst>
              <a:ext uri="{FF2B5EF4-FFF2-40B4-BE49-F238E27FC236}">
                <a16:creationId xmlns:a16="http://schemas.microsoft.com/office/drawing/2014/main" id="{840770E0-0FF8-BA77-25B9-4B832EAD1F54}"/>
              </a:ext>
            </a:extLst>
          </p:cNvPr>
          <p:cNvSpPr txBox="1"/>
          <p:nvPr/>
        </p:nvSpPr>
        <p:spPr>
          <a:xfrm>
            <a:off x="822006" y="2871345"/>
            <a:ext cx="10547985" cy="953135"/>
          </a:xfrm>
          <a:prstGeom prst="rect">
            <a:avLst/>
          </a:prstGeom>
          <a:noFill/>
        </p:spPr>
        <p:txBody>
          <a:bodyPr vert="horz" wrap="square" rtlCol="0">
            <a:spAutoFit/>
          </a:bodyPr>
          <a:lstStyle/>
          <a:p>
            <a:pPr algn="ctr"/>
            <a:r>
              <a:rPr lang="zh-CN" altLang="en-US" sz="5600" dirty="0">
                <a:solidFill>
                  <a:srgbClr val="8F1E8C"/>
                </a:solidFill>
                <a:latin typeface="微软雅黑" panose="020B0503020204020204" pitchFamily="34" charset="-122"/>
                <a:ea typeface="微软雅黑" panose="020B0503020204020204" pitchFamily="34" charset="-122"/>
              </a:rPr>
              <a:t>论文汇报</a:t>
            </a:r>
          </a:p>
        </p:txBody>
      </p:sp>
    </p:spTree>
    <p:custDataLst>
      <p:tags r:id="rId1"/>
    </p:custDataLst>
    <p:extLst>
      <p:ext uri="{BB962C8B-B14F-4D97-AF65-F5344CB8AC3E}">
        <p14:creationId xmlns:p14="http://schemas.microsoft.com/office/powerpoint/2010/main" val="776583061"/>
      </p:ext>
    </p:extLst>
  </p:cSld>
  <p:clrMapOvr>
    <a:masterClrMapping/>
  </p:clrMapOvr>
  <mc:AlternateContent xmlns:mc="http://schemas.openxmlformats.org/markup-compatibility/2006" xmlns:p14="http://schemas.microsoft.com/office/powerpoint/2010/main">
    <mc:Choice Requires="p14">
      <p:transition spd="slow" p14:dur="2000" advTm="13676"/>
    </mc:Choice>
    <mc:Fallback xmlns="">
      <p:transition spd="slow" advTm="1367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Finding</a:t>
            </a:r>
            <a:endParaRPr lang="zh-CN" altLang="en-US" dirty="0"/>
          </a:p>
        </p:txBody>
      </p:sp>
      <p:sp>
        <p:nvSpPr>
          <p:cNvPr id="2" name="文本框 1">
            <a:extLst>
              <a:ext uri="{FF2B5EF4-FFF2-40B4-BE49-F238E27FC236}">
                <a16:creationId xmlns:a16="http://schemas.microsoft.com/office/drawing/2014/main" id="{1781DBDA-9F15-4349-6812-51E55F63AEA8}"/>
              </a:ext>
            </a:extLst>
          </p:cNvPr>
          <p:cNvSpPr txBox="1"/>
          <p:nvPr/>
        </p:nvSpPr>
        <p:spPr>
          <a:xfrm>
            <a:off x="762000" y="1228725"/>
            <a:ext cx="10963275" cy="9610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000" b="1" dirty="0">
                <a:solidFill>
                  <a:srgbClr val="0E4D98"/>
                </a:solidFill>
                <a:latin typeface="+mn-ea"/>
                <a:ea typeface="+mn-ea"/>
                <a:cs typeface="+mj-cs"/>
              </a:rPr>
              <a:t>一对一标签赋值的结果：那些预测置信度较高的查询倾向于</a:t>
            </a:r>
            <a:r>
              <a:rPr kumimoji="1" lang="en-US" altLang="zh-CN" sz="2000" b="1" dirty="0">
                <a:solidFill>
                  <a:srgbClr val="0E4D98"/>
                </a:solidFill>
                <a:latin typeface="+mn-ea"/>
                <a:ea typeface="+mn-ea"/>
                <a:cs typeface="+mj-cs"/>
              </a:rPr>
              <a:t>TP</a:t>
            </a:r>
            <a:r>
              <a:rPr kumimoji="1" lang="zh-CN" altLang="en-US" sz="2000" b="1" dirty="0">
                <a:solidFill>
                  <a:srgbClr val="0E4D98"/>
                </a:solidFill>
                <a:latin typeface="+mn-ea"/>
                <a:ea typeface="+mn-ea"/>
                <a:cs typeface="+mj-cs"/>
              </a:rPr>
              <a:t>，而其余的查询同时包含</a:t>
            </a:r>
            <a:r>
              <a:rPr kumimoji="1" lang="en-US" altLang="zh-CN" sz="2000" b="1" dirty="0">
                <a:solidFill>
                  <a:srgbClr val="0E4D98"/>
                </a:solidFill>
                <a:latin typeface="+mn-ea"/>
                <a:ea typeface="+mn-ea"/>
                <a:cs typeface="+mj-cs"/>
              </a:rPr>
              <a:t>TP</a:t>
            </a:r>
            <a:r>
              <a:rPr kumimoji="1" lang="zh-CN" altLang="en-US" sz="2000" b="1" dirty="0">
                <a:solidFill>
                  <a:srgbClr val="0E4D98"/>
                </a:solidFill>
                <a:latin typeface="+mn-ea"/>
                <a:ea typeface="+mn-ea"/>
                <a:cs typeface="+mj-cs"/>
              </a:rPr>
              <a:t>和</a:t>
            </a:r>
            <a:r>
              <a:rPr kumimoji="1" lang="en-US" altLang="zh-CN" sz="2000" b="1" dirty="0">
                <a:solidFill>
                  <a:srgbClr val="0E4D98"/>
                </a:solidFill>
                <a:latin typeface="+mn-ea"/>
                <a:ea typeface="+mn-ea"/>
                <a:cs typeface="+mj-cs"/>
              </a:rPr>
              <a:t>FP.</a:t>
            </a:r>
            <a:endParaRPr lang="zh-CN" altLang="en-US" sz="2000" dirty="0"/>
          </a:p>
        </p:txBody>
      </p:sp>
      <p:pic>
        <p:nvPicPr>
          <p:cNvPr id="3" name="Picture 5">
            <a:extLst>
              <a:ext uri="{FF2B5EF4-FFF2-40B4-BE49-F238E27FC236}">
                <a16:creationId xmlns:a16="http://schemas.microsoft.com/office/drawing/2014/main" id="{9299CA37-B86B-09F6-BCAF-40883FE49CD8}"/>
              </a:ext>
            </a:extLst>
          </p:cNvPr>
          <p:cNvPicPr>
            <a:picLocks noChangeAspect="1"/>
          </p:cNvPicPr>
          <p:nvPr/>
        </p:nvPicPr>
        <p:blipFill>
          <a:blip r:embed="rId3"/>
          <a:stretch>
            <a:fillRect/>
          </a:stretch>
        </p:blipFill>
        <p:spPr>
          <a:xfrm>
            <a:off x="3904581" y="2005512"/>
            <a:ext cx="3139847" cy="2097226"/>
          </a:xfrm>
          <a:prstGeom prst="rect">
            <a:avLst/>
          </a:prstGeom>
        </p:spPr>
      </p:pic>
      <p:sp>
        <p:nvSpPr>
          <p:cNvPr id="7" name="文本框 6">
            <a:extLst>
              <a:ext uri="{FF2B5EF4-FFF2-40B4-BE49-F238E27FC236}">
                <a16:creationId xmlns:a16="http://schemas.microsoft.com/office/drawing/2014/main" id="{24A772ED-560F-9651-F3E0-EFD3E69068CB}"/>
              </a:ext>
            </a:extLst>
          </p:cNvPr>
          <p:cNvSpPr txBox="1"/>
          <p:nvPr/>
        </p:nvSpPr>
        <p:spPr>
          <a:xfrm>
            <a:off x="762000" y="3918428"/>
            <a:ext cx="10963275" cy="9610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000" b="1" dirty="0">
                <a:solidFill>
                  <a:srgbClr val="0E4D98"/>
                </a:solidFill>
                <a:latin typeface="+mn-ea"/>
                <a:ea typeface="+mn-ea"/>
                <a:cs typeface="+mj-cs"/>
              </a:rPr>
              <a:t>先前的一篇论文</a:t>
            </a:r>
            <a:r>
              <a:rPr kumimoji="1" lang="en-US" altLang="zh-CN" sz="2000" b="1" dirty="0">
                <a:solidFill>
                  <a:srgbClr val="0E4D98"/>
                </a:solidFill>
                <a:latin typeface="+mn-ea"/>
                <a:ea typeface="+mn-ea"/>
                <a:cs typeface="+mj-cs"/>
              </a:rPr>
              <a:t>PEDR</a:t>
            </a:r>
            <a:r>
              <a:rPr kumimoji="1" lang="zh-CN" altLang="en-US" sz="2000" b="1" dirty="0">
                <a:solidFill>
                  <a:srgbClr val="0E4D98"/>
                </a:solidFill>
                <a:latin typeface="+mn-ea"/>
                <a:ea typeface="+mn-ea"/>
                <a:cs typeface="+mj-cs"/>
              </a:rPr>
              <a:t>中也发现，随着解码阶段深度的增加，预测容易回归到相同的目标。因此，可以在随后的解码阶段细化那些有噪声的查询。</a:t>
            </a:r>
            <a:endParaRPr lang="zh-CN" altLang="en-US" sz="2000" dirty="0"/>
          </a:p>
        </p:txBody>
      </p:sp>
      <p:pic>
        <p:nvPicPr>
          <p:cNvPr id="9" name="Picture 9">
            <a:extLst>
              <a:ext uri="{FF2B5EF4-FFF2-40B4-BE49-F238E27FC236}">
                <a16:creationId xmlns:a16="http://schemas.microsoft.com/office/drawing/2014/main" id="{BD8CEE00-D9BB-2458-5565-280141D3FC43}"/>
              </a:ext>
            </a:extLst>
          </p:cNvPr>
          <p:cNvPicPr>
            <a:picLocks noChangeAspect="1"/>
          </p:cNvPicPr>
          <p:nvPr/>
        </p:nvPicPr>
        <p:blipFill>
          <a:blip r:embed="rId4"/>
          <a:stretch>
            <a:fillRect/>
          </a:stretch>
        </p:blipFill>
        <p:spPr>
          <a:xfrm>
            <a:off x="3147480" y="5034901"/>
            <a:ext cx="5205444" cy="941097"/>
          </a:xfrm>
          <a:prstGeom prst="rect">
            <a:avLst/>
          </a:prstGeom>
        </p:spPr>
      </p:pic>
    </p:spTree>
    <p:extLst>
      <p:ext uri="{BB962C8B-B14F-4D97-AF65-F5344CB8AC3E}">
        <p14:creationId xmlns:p14="http://schemas.microsoft.com/office/powerpoint/2010/main" val="273618201"/>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Method</a:t>
            </a:r>
            <a:endParaRPr lang="zh-CN" altLang="en-US" dirty="0"/>
          </a:p>
        </p:txBody>
      </p:sp>
      <p:pic>
        <p:nvPicPr>
          <p:cNvPr id="4" name="Picture 5">
            <a:extLst>
              <a:ext uri="{FF2B5EF4-FFF2-40B4-BE49-F238E27FC236}">
                <a16:creationId xmlns:a16="http://schemas.microsoft.com/office/drawing/2014/main" id="{080C0155-DFB8-A644-D435-9A00AE1B1A05}"/>
              </a:ext>
            </a:extLst>
          </p:cNvPr>
          <p:cNvPicPr>
            <a:picLocks noChangeAspect="1"/>
          </p:cNvPicPr>
          <p:nvPr/>
        </p:nvPicPr>
        <p:blipFill>
          <a:blip r:embed="rId3"/>
          <a:stretch>
            <a:fillRect/>
          </a:stretch>
        </p:blipFill>
        <p:spPr>
          <a:xfrm>
            <a:off x="123825" y="3276600"/>
            <a:ext cx="11572875" cy="2821248"/>
          </a:xfrm>
          <a:prstGeom prst="rect">
            <a:avLst/>
          </a:prstGeom>
        </p:spPr>
      </p:pic>
      <p:sp>
        <p:nvSpPr>
          <p:cNvPr id="8" name="文本框 7">
            <a:extLst>
              <a:ext uri="{FF2B5EF4-FFF2-40B4-BE49-F238E27FC236}">
                <a16:creationId xmlns:a16="http://schemas.microsoft.com/office/drawing/2014/main" id="{EFD9FADE-9F63-C3FD-4493-5641EED52F69}"/>
              </a:ext>
            </a:extLst>
          </p:cNvPr>
          <p:cNvSpPr txBox="1"/>
          <p:nvPr/>
        </p:nvSpPr>
        <p:spPr>
          <a:xfrm>
            <a:off x="485774" y="1145227"/>
            <a:ext cx="11144251" cy="1689052"/>
          </a:xfrm>
          <a:prstGeom prst="rect">
            <a:avLst/>
          </a:prstGeom>
          <a:noFill/>
        </p:spPr>
        <p:txBody>
          <a:bodyPr wrap="square">
            <a:spAutoFit/>
          </a:bodyPr>
          <a:lstStyle/>
          <a:p>
            <a:pPr>
              <a:lnSpc>
                <a:spcPct val="150000"/>
              </a:lnSpc>
            </a:pPr>
            <a:r>
              <a:rPr kumimoji="1" lang="en-US" altLang="zh-CN" sz="2400" b="1" dirty="0">
                <a:solidFill>
                  <a:srgbClr val="0E4D98"/>
                </a:solidFill>
                <a:latin typeface="+mn-ea"/>
                <a:ea typeface="+mn-ea"/>
                <a:cs typeface="+mj-cs"/>
              </a:rPr>
              <a:t>1.</a:t>
            </a:r>
            <a:r>
              <a:rPr kumimoji="1" lang="zh-CN" altLang="en-US" sz="2400" b="1" dirty="0">
                <a:solidFill>
                  <a:srgbClr val="0E4D98"/>
                </a:solidFill>
                <a:latin typeface="+mn-ea"/>
                <a:ea typeface="+mn-ea"/>
                <a:cs typeface="+mj-cs"/>
              </a:rPr>
              <a:t>保存那些高置信度的预测，不再对它们进行细化。</a:t>
            </a:r>
            <a:endParaRPr kumimoji="1" lang="en-US" altLang="zh-CN" sz="2400" b="1" dirty="0">
              <a:solidFill>
                <a:srgbClr val="0E4D98"/>
              </a:solidFill>
              <a:latin typeface="+mn-ea"/>
              <a:ea typeface="+mn-ea"/>
              <a:cs typeface="+mj-cs"/>
            </a:endParaRPr>
          </a:p>
          <a:p>
            <a:pPr>
              <a:lnSpc>
                <a:spcPct val="150000"/>
              </a:lnSpc>
            </a:pPr>
            <a:r>
              <a:rPr kumimoji="1" lang="en-US" altLang="zh-CN" sz="2400" b="1" dirty="0">
                <a:solidFill>
                  <a:srgbClr val="0E4D98"/>
                </a:solidFill>
                <a:latin typeface="+mn-ea"/>
                <a:ea typeface="+mn-ea"/>
                <a:cs typeface="+mj-cs"/>
              </a:rPr>
              <a:t>2.</a:t>
            </a:r>
            <a:r>
              <a:rPr kumimoji="1" lang="zh-CN" altLang="en-US" sz="2400" b="1" dirty="0">
                <a:solidFill>
                  <a:srgbClr val="0E4D98"/>
                </a:solidFill>
                <a:latin typeface="+mn-ea"/>
                <a:ea typeface="+mn-ea"/>
                <a:cs typeface="+mj-cs"/>
              </a:rPr>
              <a:t>在使用后续解码器阶段之后，根据保存的预测进一步优化其余的噪声查询。</a:t>
            </a:r>
            <a:endParaRPr kumimoji="1" lang="en-US" altLang="zh-CN" sz="2400" b="1" dirty="0">
              <a:solidFill>
                <a:srgbClr val="0E4D98"/>
              </a:solidFill>
              <a:latin typeface="+mn-ea"/>
              <a:ea typeface="+mn-ea"/>
              <a:cs typeface="+mj-cs"/>
            </a:endParaRPr>
          </a:p>
          <a:p>
            <a:pPr>
              <a:lnSpc>
                <a:spcPct val="150000"/>
              </a:lnSpc>
            </a:pPr>
            <a:r>
              <a:rPr kumimoji="1" lang="en-US" altLang="zh-CN" sz="2400" b="1" dirty="0">
                <a:solidFill>
                  <a:srgbClr val="0E4D98"/>
                </a:solidFill>
                <a:latin typeface="+mn-ea"/>
                <a:cs typeface="+mj-cs"/>
              </a:rPr>
              <a:t>3.</a:t>
            </a:r>
            <a:r>
              <a:rPr kumimoji="1" lang="zh-CN" altLang="en-US" sz="2400" b="1" dirty="0">
                <a:solidFill>
                  <a:srgbClr val="0E4D98"/>
                </a:solidFill>
                <a:latin typeface="+mn-ea"/>
                <a:ea typeface="+mn-ea"/>
                <a:cs typeface="+mj-cs"/>
              </a:rPr>
              <a:t>合并保存的预测和细化的预测以构成最终结果</a:t>
            </a:r>
            <a:r>
              <a:rPr kumimoji="1" lang="en-US" altLang="zh-CN" sz="2400" b="1" dirty="0">
                <a:solidFill>
                  <a:srgbClr val="0E4D98"/>
                </a:solidFill>
                <a:latin typeface="+mn-ea"/>
                <a:ea typeface="+mn-ea"/>
                <a:cs typeface="+mj-cs"/>
              </a:rPr>
              <a:t>.</a:t>
            </a:r>
          </a:p>
        </p:txBody>
      </p:sp>
    </p:spTree>
    <p:extLst>
      <p:ext uri="{BB962C8B-B14F-4D97-AF65-F5344CB8AC3E}">
        <p14:creationId xmlns:p14="http://schemas.microsoft.com/office/powerpoint/2010/main" val="3035173734"/>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Method</a:t>
            </a: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451BAA-C13A-BCBC-A59C-B71519A114A4}"/>
                  </a:ext>
                </a:extLst>
              </p:cNvPr>
              <p:cNvSpPr txBox="1"/>
              <p:nvPr/>
            </p:nvSpPr>
            <p:spPr>
              <a:xfrm>
                <a:off x="966785" y="1286560"/>
                <a:ext cx="10148890" cy="2031325"/>
              </a:xfrm>
              <a:prstGeom prst="rect">
                <a:avLst/>
              </a:prstGeom>
              <a:noFill/>
            </p:spPr>
            <p:txBody>
              <a:bodyPr wrap="square">
                <a:spAutoFit/>
              </a:bodyPr>
              <a:lstStyle/>
              <a:p>
                <a:pPr marL="342900" indent="-342900">
                  <a:lnSpc>
                    <a:spcPct val="150000"/>
                  </a:lnSpc>
                  <a:buFont typeface="+mj-lt"/>
                  <a:buAutoNum type="arabicPeriod"/>
                </a:pPr>
                <a14:m>
                  <m:oMath xmlns:m="http://schemas.openxmlformats.org/officeDocument/2006/math">
                    <m:sSup>
                      <m:sSupPr>
                        <m:ctrlPr>
                          <a:rPr kumimoji="1" lang="en-US" altLang="zh-CN" sz="1800" b="1" i="1" smtClean="0">
                            <a:solidFill>
                              <a:srgbClr val="0E4D98"/>
                            </a:solidFill>
                            <a:latin typeface="Cambria Math" panose="02040503050406030204" pitchFamily="18" charset="0"/>
                            <a:ea typeface="+mn-ea"/>
                            <a:cs typeface="+mj-cs"/>
                            <a:sym typeface="Wingdings" pitchFamily="2" charset="2"/>
                          </a:rPr>
                        </m:ctrlPr>
                      </m:sSupPr>
                      <m:e>
                        <m:r>
                          <a:rPr kumimoji="1" lang="en-US" altLang="zh-CN" sz="1800" b="1">
                            <a:solidFill>
                              <a:srgbClr val="0E4D98"/>
                            </a:solidFill>
                            <a:latin typeface="Cambria Math" panose="02040503050406030204" pitchFamily="18" charset="0"/>
                            <a:ea typeface="+mn-ea"/>
                            <a:cs typeface="+mj-cs"/>
                            <a:sym typeface="Wingdings" pitchFamily="2" charset="2"/>
                          </a:rPr>
                          <m:t>𝒮</m:t>
                        </m:r>
                      </m:e>
                      <m:sup>
                        <m:r>
                          <a:rPr kumimoji="1" lang="en-US" altLang="zh-CN" sz="1800" b="1">
                            <a:solidFill>
                              <a:srgbClr val="0E4D98"/>
                            </a:solidFill>
                            <a:latin typeface="Cambria Math" panose="02040503050406030204" pitchFamily="18" charset="0"/>
                            <a:ea typeface="+mn-ea"/>
                            <a:cs typeface="+mj-cs"/>
                            <a:sym typeface="Wingdings" pitchFamily="2" charset="2"/>
                          </a:rPr>
                          <m:t> </m:t>
                        </m:r>
                      </m:sup>
                    </m:sSup>
                  </m:oMath>
                </a14:m>
                <a:r>
                  <a:rPr kumimoji="1" lang="en-US" altLang="zh-CN" sz="1800" b="1" dirty="0">
                    <a:solidFill>
                      <a:srgbClr val="0E4D98"/>
                    </a:solidFill>
                    <a:latin typeface="+mn-ea"/>
                    <a:ea typeface="+mn-ea"/>
                    <a:cs typeface="+mj-cs"/>
                    <a:sym typeface="Wingdings" pitchFamily="2" charset="2"/>
                  </a:rPr>
                  <a:t></a:t>
                </a:r>
                <a:r>
                  <a:rPr kumimoji="1" lang="zh-CN" altLang="en-US" b="1" dirty="0">
                    <a:solidFill>
                      <a:srgbClr val="0E4D98"/>
                    </a:solidFill>
                    <a:latin typeface="+mn-ea"/>
                    <a:cs typeface="+mj-cs"/>
                    <a:sym typeface="Wingdings" pitchFamily="2" charset="2"/>
                  </a:rPr>
                  <a:t>使用预定义的分数阈值保存高置信度分数的预测</a:t>
                </a:r>
                <a:endParaRPr kumimoji="1" lang="en-US" altLang="zh-CN" b="1" dirty="0">
                  <a:solidFill>
                    <a:srgbClr val="0E4D98"/>
                  </a:solidFill>
                  <a:latin typeface="+mn-ea"/>
                  <a:cs typeface="+mj-cs"/>
                  <a:sym typeface="Wingdings" pitchFamily="2" charset="2"/>
                </a:endParaRPr>
              </a:p>
              <a:p>
                <a:pPr marL="342900" indent="-342900">
                  <a:lnSpc>
                    <a:spcPct val="150000"/>
                  </a:lnSpc>
                  <a:buFont typeface="+mj-lt"/>
                  <a:buAutoNum type="arabicPeriod"/>
                </a:pPr>
                <a:r>
                  <a:rPr kumimoji="1" lang="zh-CN" altLang="en-US" b="1" dirty="0">
                    <a:solidFill>
                      <a:srgbClr val="0E4D98"/>
                    </a:solidFill>
                    <a:latin typeface="+mn-ea"/>
                    <a:cs typeface="+mj-cs"/>
                    <a:sym typeface="Wingdings" pitchFamily="2" charset="2"/>
                  </a:rPr>
                  <a:t>优化其余有噪声的预测</a:t>
                </a:r>
                <a:endParaRPr kumimoji="1" lang="en-US" altLang="zh-CN" b="1" dirty="0">
                  <a:solidFill>
                    <a:srgbClr val="0E4D98"/>
                  </a:solidFill>
                  <a:latin typeface="+mn-ea"/>
                  <a:cs typeface="+mj-cs"/>
                  <a:sym typeface="Wingdings" pitchFamily="2" charset="2"/>
                </a:endParaRPr>
              </a:p>
              <a:p>
                <a:pPr marL="342900" indent="-342900">
                  <a:lnSpc>
                    <a:spcPct val="150000"/>
                  </a:lnSpc>
                  <a:buFont typeface="+mj-lt"/>
                  <a:buAutoNum type="arabicPeriod"/>
                </a:pPr>
                <a:r>
                  <a:rPr kumimoji="1" lang="zh-CN" altLang="en-US" b="1" dirty="0">
                    <a:solidFill>
                      <a:srgbClr val="0E4D98"/>
                    </a:solidFill>
                    <a:latin typeface="+mn-ea"/>
                    <a:cs typeface="+mj-cs"/>
                    <a:sym typeface="Wingdings" pitchFamily="2" charset="2"/>
                  </a:rPr>
                  <a:t>建议一个关系网络</a:t>
                </a:r>
                <a14:m>
                  <m:oMath xmlns:m="http://schemas.openxmlformats.org/officeDocument/2006/math">
                    <m:r>
                      <a:rPr kumimoji="1" lang="en-US" altLang="zh-CN" sz="1800" b="1" smtClean="0">
                        <a:solidFill>
                          <a:srgbClr val="0E4D98"/>
                        </a:solidFill>
                        <a:latin typeface="Cambria Math" panose="02040503050406030204" pitchFamily="18" charset="0"/>
                        <a:ea typeface="+mn-ea"/>
                        <a:cs typeface="+mj-cs"/>
                        <a:sym typeface="Wingdings" pitchFamily="2" charset="2"/>
                      </a:rPr>
                      <m:t>ℛ</m:t>
                    </m:r>
                  </m:oMath>
                </a14:m>
                <a:r>
                  <a:rPr kumimoji="1" lang="zh-CN" altLang="en-US" b="1" dirty="0">
                    <a:solidFill>
                      <a:srgbClr val="0E4D98"/>
                    </a:solidFill>
                    <a:latin typeface="+mn-ea"/>
                    <a:cs typeface="+mj-cs"/>
                    <a:sym typeface="Wingdings" pitchFamily="2" charset="2"/>
                  </a:rPr>
                  <a:t>，以通过保存的预测，将其目标是否被检测到的知识灌输给噪声预测。</a:t>
                </a:r>
                <a:endParaRPr kumimoji="1" lang="en-US" altLang="zh-CN" b="1" dirty="0">
                  <a:solidFill>
                    <a:srgbClr val="0E4D98"/>
                  </a:solidFill>
                  <a:latin typeface="+mn-ea"/>
                  <a:cs typeface="+mj-cs"/>
                  <a:sym typeface="Wingdings" pitchFamily="2" charset="2"/>
                </a:endParaRPr>
              </a:p>
              <a:p>
                <a:pPr marL="342900" indent="-342900">
                  <a:lnSpc>
                    <a:spcPct val="150000"/>
                  </a:lnSpc>
                  <a:buFont typeface="+mj-lt"/>
                  <a:buAutoNum type="arabicPeriod"/>
                </a:pPr>
                <a:r>
                  <a:rPr kumimoji="1" lang="zh-CN" altLang="en-US" b="1" dirty="0">
                    <a:solidFill>
                      <a:srgbClr val="0E4D98"/>
                    </a:solidFill>
                    <a:latin typeface="+mn-ea"/>
                    <a:cs typeface="+mj-cs"/>
                    <a:sym typeface="Wingdings" pitchFamily="2" charset="2"/>
                  </a:rPr>
                  <a:t>使用相同的解码步骤来优化噪声查询。</a:t>
                </a:r>
                <a:endParaRPr kumimoji="1" lang="en-US" altLang="zh-CN" b="1" dirty="0">
                  <a:solidFill>
                    <a:srgbClr val="0E4D98"/>
                  </a:solidFill>
                  <a:latin typeface="+mn-ea"/>
                  <a:cs typeface="+mj-cs"/>
                  <a:sym typeface="Wingdings" pitchFamily="2" charset="2"/>
                </a:endParaRPr>
              </a:p>
              <a:p>
                <a:pPr marL="342900" indent="-342900">
                  <a:buFont typeface="+mj-lt"/>
                  <a:buAutoNum type="arabicPeriod"/>
                </a:pPr>
                <a:endParaRPr lang="zh-CN" altLang="en-US" dirty="0"/>
              </a:p>
            </p:txBody>
          </p:sp>
        </mc:Choice>
        <mc:Fallback xmlns="">
          <p:sp>
            <p:nvSpPr>
              <p:cNvPr id="3" name="文本框 2">
                <a:extLst>
                  <a:ext uri="{FF2B5EF4-FFF2-40B4-BE49-F238E27FC236}">
                    <a16:creationId xmlns:a16="http://schemas.microsoft.com/office/drawing/2014/main" id="{EC451BAA-C13A-BCBC-A59C-B71519A114A4}"/>
                  </a:ext>
                </a:extLst>
              </p:cNvPr>
              <p:cNvSpPr txBox="1">
                <a:spLocks noRot="1" noChangeAspect="1" noMove="1" noResize="1" noEditPoints="1" noAdjustHandles="1" noChangeArrowheads="1" noChangeShapeType="1" noTextEdit="1"/>
              </p:cNvSpPr>
              <p:nvPr/>
            </p:nvSpPr>
            <p:spPr>
              <a:xfrm>
                <a:off x="966785" y="1286560"/>
                <a:ext cx="10148890" cy="2031325"/>
              </a:xfrm>
              <a:prstGeom prst="rect">
                <a:avLst/>
              </a:prstGeom>
              <a:blipFill>
                <a:blip r:embed="rId3"/>
                <a:stretch>
                  <a:fillRect l="-66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46AEDD6-9DAA-2306-B8AE-B631326A4962}"/>
              </a:ext>
            </a:extLst>
          </p:cNvPr>
          <p:cNvPicPr>
            <a:picLocks noChangeAspect="1"/>
          </p:cNvPicPr>
          <p:nvPr/>
        </p:nvPicPr>
        <p:blipFill>
          <a:blip r:embed="rId4"/>
          <a:stretch>
            <a:fillRect/>
          </a:stretch>
        </p:blipFill>
        <p:spPr>
          <a:xfrm>
            <a:off x="6847679" y="3708674"/>
            <a:ext cx="4946756" cy="2086241"/>
          </a:xfrm>
          <a:prstGeom prst="rect">
            <a:avLst/>
          </a:prstGeom>
        </p:spPr>
      </p:pic>
      <p:sp>
        <p:nvSpPr>
          <p:cNvPr id="9" name="TextBox 8">
            <a:extLst>
              <a:ext uri="{FF2B5EF4-FFF2-40B4-BE49-F238E27FC236}">
                <a16:creationId xmlns:a16="http://schemas.microsoft.com/office/drawing/2014/main" id="{3DD5C972-C942-3432-EA3B-2C93B6240332}"/>
              </a:ext>
            </a:extLst>
          </p:cNvPr>
          <p:cNvSpPr txBox="1"/>
          <p:nvPr/>
        </p:nvSpPr>
        <p:spPr>
          <a:xfrm>
            <a:off x="2381720" y="3027356"/>
            <a:ext cx="7428559" cy="581057"/>
          </a:xfrm>
          <a:prstGeom prst="rect">
            <a:avLst/>
          </a:prstGeom>
          <a:noFill/>
        </p:spPr>
        <p:txBody>
          <a:bodyPr wrap="square" rtlCol="0">
            <a:spAutoFit/>
          </a:bodyPr>
          <a:lstStyle/>
          <a:p>
            <a:pPr algn="ctr">
              <a:lnSpc>
                <a:spcPct val="150000"/>
              </a:lnSpc>
            </a:pPr>
            <a:r>
              <a:rPr kumimoji="1" lang="en-US" altLang="zh-CN" sz="2400" b="1" dirty="0">
                <a:solidFill>
                  <a:srgbClr val="0E4D98"/>
                </a:solidFill>
                <a:latin typeface="+mn-ea"/>
                <a:ea typeface="+mn-ea"/>
                <a:cs typeface="+mj-cs"/>
              </a:rPr>
              <a:t>Query Based Object Detector</a:t>
            </a:r>
            <a:endParaRPr kumimoji="1" lang="zh-CN" altLang="en-US" sz="2400" b="1" dirty="0">
              <a:solidFill>
                <a:srgbClr val="0E4D98"/>
              </a:solidFill>
              <a:latin typeface="+mn-ea"/>
              <a:ea typeface="+mn-ea"/>
              <a:cs typeface="+mj-cs"/>
            </a:endParaRPr>
          </a:p>
        </p:txBody>
      </p:sp>
      <p:pic>
        <p:nvPicPr>
          <p:cNvPr id="10" name="图片 9">
            <a:extLst>
              <a:ext uri="{FF2B5EF4-FFF2-40B4-BE49-F238E27FC236}">
                <a16:creationId xmlns:a16="http://schemas.microsoft.com/office/drawing/2014/main" id="{4C5D31A7-68FC-186D-4ECD-344D9796BE96}"/>
              </a:ext>
            </a:extLst>
          </p:cNvPr>
          <p:cNvPicPr>
            <a:picLocks noChangeAspect="1"/>
          </p:cNvPicPr>
          <p:nvPr/>
        </p:nvPicPr>
        <p:blipFill>
          <a:blip r:embed="rId5"/>
          <a:stretch>
            <a:fillRect/>
          </a:stretch>
        </p:blipFill>
        <p:spPr>
          <a:xfrm>
            <a:off x="485774" y="3639759"/>
            <a:ext cx="6361905" cy="2123810"/>
          </a:xfrm>
          <a:prstGeom prst="rect">
            <a:avLst/>
          </a:prstGeom>
        </p:spPr>
      </p:pic>
    </p:spTree>
    <p:extLst>
      <p:ext uri="{BB962C8B-B14F-4D97-AF65-F5344CB8AC3E}">
        <p14:creationId xmlns:p14="http://schemas.microsoft.com/office/powerpoint/2010/main" val="3303661746"/>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Method</a:t>
            </a:r>
            <a:endParaRPr lang="zh-CN" altLang="en-US" dirty="0"/>
          </a:p>
        </p:txBody>
      </p:sp>
      <p:sp>
        <p:nvSpPr>
          <p:cNvPr id="2" name="TextBox 8">
            <a:extLst>
              <a:ext uri="{FF2B5EF4-FFF2-40B4-BE49-F238E27FC236}">
                <a16:creationId xmlns:a16="http://schemas.microsoft.com/office/drawing/2014/main" id="{0297EF87-A279-73CE-FC7E-16BC219C1713}"/>
              </a:ext>
            </a:extLst>
          </p:cNvPr>
          <p:cNvSpPr txBox="1"/>
          <p:nvPr/>
        </p:nvSpPr>
        <p:spPr>
          <a:xfrm>
            <a:off x="2275077" y="1612226"/>
            <a:ext cx="7428559" cy="662554"/>
          </a:xfrm>
          <a:prstGeom prst="rect">
            <a:avLst/>
          </a:prstGeom>
          <a:noFill/>
        </p:spPr>
        <p:txBody>
          <a:bodyPr wrap="square" rtlCol="0">
            <a:spAutoFit/>
          </a:bodyPr>
          <a:lstStyle/>
          <a:p>
            <a:pPr algn="ctr">
              <a:lnSpc>
                <a:spcPct val="150000"/>
              </a:lnSpc>
            </a:pPr>
            <a:r>
              <a:rPr kumimoji="1" lang="en-US" altLang="zh-CN" sz="2800" b="1" dirty="0">
                <a:solidFill>
                  <a:srgbClr val="0E4D98"/>
                </a:solidFill>
                <a:latin typeface="+mn-ea"/>
                <a:ea typeface="+mn-ea"/>
                <a:cs typeface="+mj-cs"/>
              </a:rPr>
              <a:t>Prediction selector </a:t>
            </a:r>
            <a:endParaRPr kumimoji="1" lang="zh-CN" altLang="en-US" sz="2800" b="1" dirty="0">
              <a:solidFill>
                <a:srgbClr val="0E4D98"/>
              </a:solidFill>
              <a:latin typeface="+mn-ea"/>
              <a:ea typeface="+mn-ea"/>
              <a:cs typeface="+mj-cs"/>
            </a:endParaRPr>
          </a:p>
        </p:txBody>
      </p:sp>
      <p:pic>
        <p:nvPicPr>
          <p:cNvPr id="8" name="图片 7">
            <a:extLst>
              <a:ext uri="{FF2B5EF4-FFF2-40B4-BE49-F238E27FC236}">
                <a16:creationId xmlns:a16="http://schemas.microsoft.com/office/drawing/2014/main" id="{6423048B-2B03-8630-DDCA-52D72DF1FAF8}"/>
              </a:ext>
            </a:extLst>
          </p:cNvPr>
          <p:cNvPicPr>
            <a:picLocks noChangeAspect="1"/>
          </p:cNvPicPr>
          <p:nvPr/>
        </p:nvPicPr>
        <p:blipFill>
          <a:blip r:embed="rId3"/>
          <a:stretch>
            <a:fillRect/>
          </a:stretch>
        </p:blipFill>
        <p:spPr>
          <a:xfrm>
            <a:off x="2788060" y="3050886"/>
            <a:ext cx="6615879" cy="1567675"/>
          </a:xfrm>
          <a:prstGeom prst="rect">
            <a:avLst/>
          </a:prstGeom>
        </p:spPr>
      </p:pic>
    </p:spTree>
    <p:extLst>
      <p:ext uri="{BB962C8B-B14F-4D97-AF65-F5344CB8AC3E}">
        <p14:creationId xmlns:p14="http://schemas.microsoft.com/office/powerpoint/2010/main" val="4172842554"/>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Method</a:t>
            </a:r>
            <a:endParaRPr lang="zh-CN" altLang="en-US" dirty="0"/>
          </a:p>
        </p:txBody>
      </p:sp>
      <p:sp>
        <p:nvSpPr>
          <p:cNvPr id="2" name="TextBox 8">
            <a:extLst>
              <a:ext uri="{FF2B5EF4-FFF2-40B4-BE49-F238E27FC236}">
                <a16:creationId xmlns:a16="http://schemas.microsoft.com/office/drawing/2014/main" id="{0A7ACC18-2362-9DE9-009F-64829EFB40A1}"/>
              </a:ext>
            </a:extLst>
          </p:cNvPr>
          <p:cNvSpPr txBox="1"/>
          <p:nvPr/>
        </p:nvSpPr>
        <p:spPr>
          <a:xfrm>
            <a:off x="2381720" y="1245689"/>
            <a:ext cx="7428559" cy="662554"/>
          </a:xfrm>
          <a:prstGeom prst="rect">
            <a:avLst/>
          </a:prstGeom>
          <a:noFill/>
        </p:spPr>
        <p:txBody>
          <a:bodyPr wrap="square" rtlCol="0">
            <a:spAutoFit/>
          </a:bodyPr>
          <a:lstStyle/>
          <a:p>
            <a:pPr algn="ctr">
              <a:lnSpc>
                <a:spcPct val="150000"/>
              </a:lnSpc>
            </a:pPr>
            <a:r>
              <a:rPr kumimoji="1" lang="en-US" altLang="zh-CN" sz="2800" b="1" dirty="0">
                <a:solidFill>
                  <a:srgbClr val="0E4D98"/>
                </a:solidFill>
                <a:latin typeface="+mn-ea"/>
                <a:ea typeface="+mn-ea"/>
                <a:cs typeface="+mj-cs"/>
              </a:rPr>
              <a:t>Relation information extractor </a:t>
            </a:r>
            <a:endParaRPr kumimoji="1" lang="zh-CN" altLang="en-US" sz="2800" b="1" dirty="0">
              <a:solidFill>
                <a:srgbClr val="0E4D98"/>
              </a:solidFill>
              <a:latin typeface="+mn-ea"/>
              <a:ea typeface="+mn-ea"/>
              <a:cs typeface="+mj-cs"/>
            </a:endParaRPr>
          </a:p>
        </p:txBody>
      </p:sp>
      <p:pic>
        <p:nvPicPr>
          <p:cNvPr id="3" name="图片 2">
            <a:extLst>
              <a:ext uri="{FF2B5EF4-FFF2-40B4-BE49-F238E27FC236}">
                <a16:creationId xmlns:a16="http://schemas.microsoft.com/office/drawing/2014/main" id="{21CF275E-4462-E2F8-4773-7B6D816B27D0}"/>
              </a:ext>
            </a:extLst>
          </p:cNvPr>
          <p:cNvPicPr>
            <a:picLocks noChangeAspect="1"/>
          </p:cNvPicPr>
          <p:nvPr/>
        </p:nvPicPr>
        <p:blipFill>
          <a:blip r:embed="rId3"/>
          <a:stretch>
            <a:fillRect/>
          </a:stretch>
        </p:blipFill>
        <p:spPr>
          <a:xfrm>
            <a:off x="3015975" y="2236092"/>
            <a:ext cx="6160050" cy="1547404"/>
          </a:xfrm>
          <a:prstGeom prst="rect">
            <a:avLst/>
          </a:prstGeom>
        </p:spPr>
      </p:pic>
      <p:pic>
        <p:nvPicPr>
          <p:cNvPr id="4" name="图片 3">
            <a:extLst>
              <a:ext uri="{FF2B5EF4-FFF2-40B4-BE49-F238E27FC236}">
                <a16:creationId xmlns:a16="http://schemas.microsoft.com/office/drawing/2014/main" id="{CB7BEEBD-1DE8-5AF2-8705-704CF9D07109}"/>
              </a:ext>
            </a:extLst>
          </p:cNvPr>
          <p:cNvPicPr>
            <a:picLocks noChangeAspect="1"/>
          </p:cNvPicPr>
          <p:nvPr/>
        </p:nvPicPr>
        <p:blipFill>
          <a:blip r:embed="rId4"/>
          <a:stretch>
            <a:fillRect/>
          </a:stretch>
        </p:blipFill>
        <p:spPr>
          <a:xfrm>
            <a:off x="3286475" y="4111345"/>
            <a:ext cx="5619048" cy="1904762"/>
          </a:xfrm>
          <a:prstGeom prst="rect">
            <a:avLst/>
          </a:prstGeom>
        </p:spPr>
      </p:pic>
      <p:cxnSp>
        <p:nvCxnSpPr>
          <p:cNvPr id="33" name="直接连接符 32">
            <a:extLst>
              <a:ext uri="{FF2B5EF4-FFF2-40B4-BE49-F238E27FC236}">
                <a16:creationId xmlns:a16="http://schemas.microsoft.com/office/drawing/2014/main" id="{8C8F3112-7027-D88D-CF37-06A58D114366}"/>
              </a:ext>
            </a:extLst>
          </p:cNvPr>
          <p:cNvCxnSpPr>
            <a:cxnSpLocks/>
          </p:cNvCxnSpPr>
          <p:nvPr/>
        </p:nvCxnSpPr>
        <p:spPr>
          <a:xfrm flipH="1">
            <a:off x="2606537" y="2610635"/>
            <a:ext cx="612913"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505B210-7DF2-9229-8FA3-430C63DF7B9B}"/>
              </a:ext>
            </a:extLst>
          </p:cNvPr>
          <p:cNvCxnSpPr>
            <a:cxnSpLocks/>
          </p:cNvCxnSpPr>
          <p:nvPr/>
        </p:nvCxnSpPr>
        <p:spPr>
          <a:xfrm flipV="1">
            <a:off x="2606537" y="2610635"/>
            <a:ext cx="0" cy="1967991"/>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05A4754-EE24-C2AB-F94A-48818229142E}"/>
              </a:ext>
            </a:extLst>
          </p:cNvPr>
          <p:cNvCxnSpPr/>
          <p:nvPr/>
        </p:nvCxnSpPr>
        <p:spPr>
          <a:xfrm>
            <a:off x="2606537" y="4578626"/>
            <a:ext cx="679938" cy="0"/>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411095"/>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Method</a:t>
            </a:r>
            <a:endParaRPr lang="zh-CN" altLang="en-US" dirty="0"/>
          </a:p>
        </p:txBody>
      </p:sp>
      <p:sp>
        <p:nvSpPr>
          <p:cNvPr id="2" name="TextBox 8">
            <a:extLst>
              <a:ext uri="{FF2B5EF4-FFF2-40B4-BE49-F238E27FC236}">
                <a16:creationId xmlns:a16="http://schemas.microsoft.com/office/drawing/2014/main" id="{0A7ACC18-2362-9DE9-009F-64829EFB40A1}"/>
              </a:ext>
            </a:extLst>
          </p:cNvPr>
          <p:cNvSpPr txBox="1"/>
          <p:nvPr/>
        </p:nvSpPr>
        <p:spPr>
          <a:xfrm>
            <a:off x="2381720" y="1245689"/>
            <a:ext cx="7428559" cy="66255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srgbClr val="0E4D98"/>
                </a:solidFill>
                <a:effectLst/>
                <a:uLnTx/>
                <a:uFillTx/>
                <a:latin typeface="+mn-ea"/>
                <a:ea typeface="思源黑体 CN Regular"/>
                <a:cs typeface="+mn-cs"/>
              </a:rPr>
              <a:t>Query updater </a:t>
            </a:r>
            <a:endParaRPr kumimoji="1" lang="zh-CN" altLang="en-US" sz="2800" b="1" i="0" u="none" strike="noStrike" kern="1200" cap="none" spc="0" normalizeH="0" baseline="0" noProof="0" dirty="0">
              <a:ln>
                <a:noFill/>
              </a:ln>
              <a:solidFill>
                <a:srgbClr val="0E4D98"/>
              </a:solidFill>
              <a:effectLst/>
              <a:uLnTx/>
              <a:uFillTx/>
              <a:latin typeface="+mn-ea"/>
              <a:ea typeface="思源黑体 CN Regular"/>
              <a:cs typeface="+mn-cs"/>
            </a:endParaRPr>
          </a:p>
        </p:txBody>
      </p:sp>
      <p:pic>
        <p:nvPicPr>
          <p:cNvPr id="9" name="图片 8">
            <a:extLst>
              <a:ext uri="{FF2B5EF4-FFF2-40B4-BE49-F238E27FC236}">
                <a16:creationId xmlns:a16="http://schemas.microsoft.com/office/drawing/2014/main" id="{1B7098C7-3475-9535-5109-ECAC3196FDC8}"/>
              </a:ext>
            </a:extLst>
          </p:cNvPr>
          <p:cNvPicPr>
            <a:picLocks noChangeAspect="1"/>
          </p:cNvPicPr>
          <p:nvPr/>
        </p:nvPicPr>
        <p:blipFill>
          <a:blip r:embed="rId3"/>
          <a:stretch>
            <a:fillRect/>
          </a:stretch>
        </p:blipFill>
        <p:spPr>
          <a:xfrm>
            <a:off x="3110259" y="4452767"/>
            <a:ext cx="5552381" cy="1057143"/>
          </a:xfrm>
          <a:prstGeom prst="rect">
            <a:avLst/>
          </a:prstGeom>
        </p:spPr>
      </p:pic>
      <p:grpSp>
        <p:nvGrpSpPr>
          <p:cNvPr id="10" name="Group 1">
            <a:extLst>
              <a:ext uri="{FF2B5EF4-FFF2-40B4-BE49-F238E27FC236}">
                <a16:creationId xmlns:a16="http://schemas.microsoft.com/office/drawing/2014/main" id="{FBD87607-22DC-5852-28DD-4092C1F29920}"/>
              </a:ext>
            </a:extLst>
          </p:cNvPr>
          <p:cNvGrpSpPr/>
          <p:nvPr/>
        </p:nvGrpSpPr>
        <p:grpSpPr>
          <a:xfrm>
            <a:off x="2489670" y="2114920"/>
            <a:ext cx="6984061" cy="2059886"/>
            <a:chOff x="-8271150" y="4119981"/>
            <a:chExt cx="15399164" cy="3503374"/>
          </a:xfrm>
        </p:grpSpPr>
        <p:pic>
          <p:nvPicPr>
            <p:cNvPr id="11" name="Picture 5">
              <a:extLst>
                <a:ext uri="{FF2B5EF4-FFF2-40B4-BE49-F238E27FC236}">
                  <a16:creationId xmlns:a16="http://schemas.microsoft.com/office/drawing/2014/main" id="{9B6F0AE0-4C7E-0C8B-9CFE-A31EA448F49A}"/>
                </a:ext>
              </a:extLst>
            </p:cNvPr>
            <p:cNvPicPr>
              <a:picLocks noChangeAspect="1"/>
            </p:cNvPicPr>
            <p:nvPr/>
          </p:nvPicPr>
          <p:blipFill>
            <a:blip r:embed="rId4"/>
            <a:stretch>
              <a:fillRect/>
            </a:stretch>
          </p:blipFill>
          <p:spPr>
            <a:xfrm>
              <a:off x="-4829156" y="4119981"/>
              <a:ext cx="11957170" cy="3503374"/>
            </a:xfrm>
            <a:prstGeom prst="rect">
              <a:avLst/>
            </a:prstGeom>
          </p:spPr>
        </p:pic>
        <p:sp>
          <p:nvSpPr>
            <p:cNvPr id="13" name="TextBox 7">
              <a:extLst>
                <a:ext uri="{FF2B5EF4-FFF2-40B4-BE49-F238E27FC236}">
                  <a16:creationId xmlns:a16="http://schemas.microsoft.com/office/drawing/2014/main" id="{8A2CBB58-4A0E-C0B6-2875-883CEB8D09C7}"/>
                </a:ext>
              </a:extLst>
            </p:cNvPr>
            <p:cNvSpPr txBox="1"/>
            <p:nvPr/>
          </p:nvSpPr>
          <p:spPr>
            <a:xfrm>
              <a:off x="-8271150" y="6636936"/>
              <a:ext cx="4593056" cy="628146"/>
            </a:xfrm>
            <a:prstGeom prst="rect">
              <a:avLst/>
            </a:prstGeom>
            <a:noFill/>
          </p:spPr>
          <p:txBody>
            <a:bodyPr wrap="square" rtlCol="0">
              <a:spAutoFit/>
            </a:bodyPr>
            <a:lstStyle/>
            <a:p>
              <a:pPr algn="ctr"/>
              <a:r>
                <a:rPr kumimoji="1" lang="en-US" altLang="zh-CN" i="1" dirty="0">
                  <a:solidFill>
                    <a:srgbClr val="0E4D98"/>
                  </a:solidFill>
                  <a:latin typeface="Times New Roman" panose="02020603050405020304" pitchFamily="18" charset="0"/>
                  <a:ea typeface="Microsoft YaHei" panose="020B0503020204020204" pitchFamily="34" charset="-122"/>
                  <a:cs typeface="Times New Roman" panose="02020603050405020304" pitchFamily="18" charset="0"/>
                </a:rPr>
                <a:t>noisy queries</a:t>
              </a:r>
              <a:endParaRPr kumimoji="1" lang="zh-CN" altLang="en-US" i="1" dirty="0">
                <a:solidFill>
                  <a:srgbClr val="0E4D98"/>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4" name="TextBox 7">
            <a:extLst>
              <a:ext uri="{FF2B5EF4-FFF2-40B4-BE49-F238E27FC236}">
                <a16:creationId xmlns:a16="http://schemas.microsoft.com/office/drawing/2014/main" id="{8B09366E-53A7-BB64-42FD-45DAA93562B0}"/>
              </a:ext>
            </a:extLst>
          </p:cNvPr>
          <p:cNvSpPr txBox="1"/>
          <p:nvPr/>
        </p:nvSpPr>
        <p:spPr>
          <a:xfrm>
            <a:off x="2489670" y="2396859"/>
            <a:ext cx="2083112" cy="369332"/>
          </a:xfrm>
          <a:prstGeom prst="rect">
            <a:avLst/>
          </a:prstGeom>
          <a:noFill/>
        </p:spPr>
        <p:txBody>
          <a:bodyPr wrap="square" rtlCol="0">
            <a:spAutoFit/>
          </a:bodyPr>
          <a:lstStyle/>
          <a:p>
            <a:pPr algn="ctr"/>
            <a:r>
              <a:rPr kumimoji="1" lang="en-US" altLang="zh-CN" i="1" dirty="0">
                <a:solidFill>
                  <a:srgbClr val="0E4D98"/>
                </a:solidFill>
                <a:latin typeface="Times New Roman" panose="02020603050405020304" pitchFamily="18" charset="0"/>
                <a:ea typeface="Microsoft YaHei" panose="020B0503020204020204" pitchFamily="34" charset="-122"/>
                <a:cs typeface="Times New Roman" panose="02020603050405020304" pitchFamily="18" charset="0"/>
              </a:rPr>
              <a:t>noisy predictions</a:t>
            </a:r>
            <a:endParaRPr kumimoji="1" lang="zh-CN" altLang="en-US" i="1" dirty="0">
              <a:solidFill>
                <a:srgbClr val="0E4D98"/>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41321549"/>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Method</a:t>
            </a:r>
            <a:endParaRPr lang="zh-CN" altLang="en-US" dirty="0"/>
          </a:p>
        </p:txBody>
      </p:sp>
      <p:sp>
        <p:nvSpPr>
          <p:cNvPr id="23" name="文本框 22">
            <a:extLst>
              <a:ext uri="{FF2B5EF4-FFF2-40B4-BE49-F238E27FC236}">
                <a16:creationId xmlns:a16="http://schemas.microsoft.com/office/drawing/2014/main" id="{BC10D30E-B4E8-CF36-3EE9-640D226CD229}"/>
              </a:ext>
            </a:extLst>
          </p:cNvPr>
          <p:cNvSpPr txBox="1"/>
          <p:nvPr/>
        </p:nvSpPr>
        <p:spPr>
          <a:xfrm>
            <a:off x="559270" y="2114920"/>
            <a:ext cx="5328765" cy="1705403"/>
          </a:xfrm>
          <a:prstGeom prst="rect">
            <a:avLst/>
          </a:prstGeom>
          <a:noFill/>
        </p:spPr>
        <p:txBody>
          <a:bodyPr wrap="square">
            <a:spAutoFit/>
          </a:bodyPr>
          <a:lstStyle/>
          <a:p>
            <a:pPr>
              <a:lnSpc>
                <a:spcPct val="150000"/>
              </a:lnSpc>
            </a:pPr>
            <a:r>
              <a:rPr kumimoji="1" lang="zh-CN" altLang="en-US" b="1" dirty="0">
                <a:solidFill>
                  <a:srgbClr val="0E4D98"/>
                </a:solidFill>
                <a:latin typeface="+mn-ea"/>
                <a:cs typeface="+mj-cs"/>
              </a:rPr>
              <a:t>用于训练精化有噪声预测的解码器阶段的标签分配</a:t>
            </a:r>
            <a:endParaRPr kumimoji="1" lang="en-US" altLang="zh-CN" b="1" dirty="0">
              <a:solidFill>
                <a:srgbClr val="0E4D98"/>
              </a:solidFill>
              <a:latin typeface="+mn-ea"/>
              <a:cs typeface="+mj-cs"/>
            </a:endParaRPr>
          </a:p>
          <a:p>
            <a:pPr marL="285750" indent="-285750">
              <a:lnSpc>
                <a:spcPct val="150000"/>
              </a:lnSpc>
              <a:buFont typeface="Arial" panose="020B0604020202020204" pitchFamily="34" charset="0"/>
              <a:buChar char="•"/>
            </a:pPr>
            <a:r>
              <a:rPr kumimoji="1" lang="zh-CN" altLang="en-US" b="1" dirty="0">
                <a:solidFill>
                  <a:srgbClr val="0E4D98"/>
                </a:solidFill>
                <a:latin typeface="+mn-ea"/>
                <a:cs typeface="+mj-cs"/>
              </a:rPr>
              <a:t>一对一的标签将保存的预测分配给目标</a:t>
            </a:r>
            <a:endParaRPr kumimoji="1" lang="en-US" altLang="zh-CN" b="1" dirty="0">
              <a:solidFill>
                <a:srgbClr val="0E4D98"/>
              </a:solidFill>
              <a:latin typeface="+mn-ea"/>
              <a:cs typeface="+mj-cs"/>
            </a:endParaRPr>
          </a:p>
          <a:p>
            <a:pPr marL="285750" indent="-285750">
              <a:lnSpc>
                <a:spcPct val="150000"/>
              </a:lnSpc>
              <a:buFont typeface="Arial" panose="020B0604020202020204" pitchFamily="34" charset="0"/>
              <a:buChar char="•"/>
            </a:pPr>
            <a:r>
              <a:rPr kumimoji="1" lang="zh-CN" altLang="en-US" b="1" dirty="0">
                <a:solidFill>
                  <a:srgbClr val="0E4D98"/>
                </a:solidFill>
                <a:latin typeface="+mn-ea"/>
                <a:cs typeface="+mj-cs"/>
              </a:rPr>
              <a:t>删除与保存的预测匹配的目标</a:t>
            </a:r>
            <a:endParaRPr kumimoji="1" lang="en-US" altLang="zh-CN" b="1" dirty="0">
              <a:solidFill>
                <a:srgbClr val="0E4D98"/>
              </a:solidFill>
              <a:latin typeface="+mn-ea"/>
              <a:cs typeface="+mj-cs"/>
            </a:endParaRPr>
          </a:p>
          <a:p>
            <a:pPr marL="285750" indent="-285750">
              <a:lnSpc>
                <a:spcPct val="150000"/>
              </a:lnSpc>
              <a:buFont typeface="Arial" panose="020B0604020202020204" pitchFamily="34" charset="0"/>
              <a:buChar char="•"/>
            </a:pPr>
            <a:r>
              <a:rPr kumimoji="1" lang="zh-CN" altLang="en-US" b="1" dirty="0">
                <a:solidFill>
                  <a:srgbClr val="0E4D98"/>
                </a:solidFill>
                <a:latin typeface="+mn-ea"/>
                <a:cs typeface="+mj-cs"/>
              </a:rPr>
              <a:t>一对一标签将有噪预测与其余目标分配</a:t>
            </a:r>
          </a:p>
        </p:txBody>
      </p:sp>
      <p:sp>
        <p:nvSpPr>
          <p:cNvPr id="2" name="TextBox 8">
            <a:extLst>
              <a:ext uri="{FF2B5EF4-FFF2-40B4-BE49-F238E27FC236}">
                <a16:creationId xmlns:a16="http://schemas.microsoft.com/office/drawing/2014/main" id="{0A7ACC18-2362-9DE9-009F-64829EFB40A1}"/>
              </a:ext>
            </a:extLst>
          </p:cNvPr>
          <p:cNvSpPr txBox="1"/>
          <p:nvPr/>
        </p:nvSpPr>
        <p:spPr>
          <a:xfrm>
            <a:off x="2381720" y="1245689"/>
            <a:ext cx="7428559" cy="662554"/>
          </a:xfrm>
          <a:prstGeom prst="rect">
            <a:avLst/>
          </a:prstGeom>
          <a:noFill/>
        </p:spPr>
        <p:txBody>
          <a:bodyPr wrap="square" rtlCol="0">
            <a:spAutoFit/>
          </a:bodyPr>
          <a:lstStyle/>
          <a:p>
            <a:pPr algn="ctr">
              <a:lnSpc>
                <a:spcPct val="150000"/>
              </a:lnSpc>
            </a:pPr>
            <a:r>
              <a:rPr kumimoji="1" lang="en-US" altLang="zh-CN" sz="2800" b="1" dirty="0">
                <a:solidFill>
                  <a:srgbClr val="0E4D98"/>
                </a:solidFill>
                <a:latin typeface="+mn-ea"/>
                <a:ea typeface="+mn-ea"/>
                <a:cs typeface="+mj-cs"/>
              </a:rPr>
              <a:t>Label assignment</a:t>
            </a:r>
            <a:endParaRPr kumimoji="1" lang="zh-CN" altLang="en-US" sz="2800" b="1" dirty="0">
              <a:solidFill>
                <a:srgbClr val="0E4D98"/>
              </a:solidFill>
              <a:latin typeface="+mn-ea"/>
              <a:ea typeface="+mn-ea"/>
              <a:cs typeface="+mj-cs"/>
            </a:endParaRPr>
          </a:p>
        </p:txBody>
      </p:sp>
      <p:pic>
        <p:nvPicPr>
          <p:cNvPr id="4" name="图片 3">
            <a:extLst>
              <a:ext uri="{FF2B5EF4-FFF2-40B4-BE49-F238E27FC236}">
                <a16:creationId xmlns:a16="http://schemas.microsoft.com/office/drawing/2014/main" id="{756331F9-4B3F-26F4-1F94-94941D7B8DEF}"/>
              </a:ext>
            </a:extLst>
          </p:cNvPr>
          <p:cNvPicPr>
            <a:picLocks noChangeAspect="1"/>
          </p:cNvPicPr>
          <p:nvPr/>
        </p:nvPicPr>
        <p:blipFill>
          <a:blip r:embed="rId3"/>
          <a:stretch>
            <a:fillRect/>
          </a:stretch>
        </p:blipFill>
        <p:spPr>
          <a:xfrm>
            <a:off x="5888035" y="2114920"/>
            <a:ext cx="5402265" cy="3861030"/>
          </a:xfrm>
          <a:prstGeom prst="rect">
            <a:avLst/>
          </a:prstGeom>
        </p:spPr>
      </p:pic>
    </p:spTree>
    <p:extLst>
      <p:ext uri="{BB962C8B-B14F-4D97-AF65-F5344CB8AC3E}">
        <p14:creationId xmlns:p14="http://schemas.microsoft.com/office/powerpoint/2010/main" val="595645793"/>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
        <p:cNvGrpSpPr/>
        <p:nvPr/>
      </p:nvGrpSpPr>
      <p:grpSpPr>
        <a:xfrm>
          <a:off x="0" y="0"/>
          <a:ext cx="0" cy="0"/>
          <a:chOff x="0" y="0"/>
          <a:chExt cx="0" cy="0"/>
        </a:xfrm>
      </p:grpSpPr>
      <p:sp>
        <p:nvSpPr>
          <p:cNvPr id="9" name="矩形 8"/>
          <p:cNvSpPr/>
          <p:nvPr/>
        </p:nvSpPr>
        <p:spPr>
          <a:xfrm>
            <a:off x="0" y="0"/>
            <a:ext cx="12192000" cy="5581650"/>
          </a:xfrm>
          <a:prstGeom prst="rect">
            <a:avLst/>
          </a:prstGeom>
          <a:gradFill flip="none" rotWithShape="1">
            <a:gsLst>
              <a:gs pos="48000">
                <a:srgbClr val="891D86">
                  <a:alpha val="52000"/>
                </a:srgbClr>
              </a:gs>
              <a:gs pos="99083">
                <a:schemeClr val="bg1">
                  <a:alpha val="0"/>
                </a:schemeClr>
              </a:gs>
              <a:gs pos="80000">
                <a:srgbClr val="891D86">
                  <a:alpha val="28000"/>
                </a:srgbClr>
              </a:gs>
              <a:gs pos="0">
                <a:srgbClr val="891D8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0" dirty="0">
              <a:solidFill>
                <a:schemeClr val="bg1"/>
              </a:solidFill>
              <a:latin typeface="思源黑体 CN Heavy" panose="020B0A00000000000000" pitchFamily="34" charset="-122"/>
              <a:ea typeface="思源黑体 CN Heavy" panose="020B0A00000000000000" pitchFamily="34" charset="-122"/>
            </a:endParaRPr>
          </a:p>
        </p:txBody>
      </p:sp>
      <p:grpSp>
        <p:nvGrpSpPr>
          <p:cNvPr id="8" name="组合 7"/>
          <p:cNvGrpSpPr/>
          <p:nvPr/>
        </p:nvGrpSpPr>
        <p:grpSpPr>
          <a:xfrm>
            <a:off x="627599" y="1160111"/>
            <a:ext cx="5799705" cy="2654335"/>
            <a:chOff x="627599" y="1160111"/>
            <a:chExt cx="6026664" cy="2654335"/>
          </a:xfrm>
        </p:grpSpPr>
        <p:sp>
          <p:nvSpPr>
            <p:cNvPr id="11" name="文本框 10"/>
            <p:cNvSpPr txBox="1"/>
            <p:nvPr/>
          </p:nvSpPr>
          <p:spPr>
            <a:xfrm>
              <a:off x="1185862" y="2891116"/>
              <a:ext cx="4785263" cy="923330"/>
            </a:xfrm>
            <a:prstGeom prst="rect">
              <a:avLst/>
            </a:prstGeom>
            <a:noFill/>
          </p:spPr>
          <p:txBody>
            <a:bodyPr wrap="square" rtlCol="0">
              <a:spAutoFit/>
            </a:bodyPr>
            <a:lstStyle/>
            <a:p>
              <a:pPr algn="ctr"/>
              <a:r>
                <a:rPr lang="en-US" altLang="zh-CN" sz="5400" dirty="0">
                  <a:solidFill>
                    <a:schemeClr val="bg1"/>
                  </a:solidFill>
                  <a:latin typeface="思源黑体 CN Heavy" panose="020B0A00000000000000" pitchFamily="34" charset="-122"/>
                  <a:ea typeface="思源黑体 CN Heavy" panose="020B0A00000000000000" pitchFamily="34" charset="-122"/>
                </a:rPr>
                <a:t>Experiments</a:t>
              </a:r>
              <a:endParaRPr lang="zh-CN" altLang="en-US" sz="5400" dirty="0">
                <a:solidFill>
                  <a:schemeClr val="bg1"/>
                </a:soli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276933" y="1160111"/>
              <a:ext cx="2421743" cy="1446550"/>
            </a:xfrm>
            <a:prstGeom prst="rect">
              <a:avLst/>
            </a:prstGeom>
            <a:noFill/>
          </p:spPr>
          <p:txBody>
            <a:bodyPr wrap="square" rtlCol="0">
              <a:spAutoFit/>
            </a:bodyPr>
            <a:lstStyle/>
            <a:p>
              <a:pPr algn="ctr"/>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0 3</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cxnSp>
          <p:nvCxnSpPr>
            <p:cNvPr id="10" name="直接连接符 9"/>
            <p:cNvCxnSpPr/>
            <p:nvPr/>
          </p:nvCxnSpPr>
          <p:spPr>
            <a:xfrm>
              <a:off x="627599" y="3338046"/>
              <a:ext cx="558263"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096000" y="3338046"/>
              <a:ext cx="558263"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3804340"/>
      </p:ext>
    </p:extLst>
  </p:cSld>
  <p:clrMapOvr>
    <a:masterClrMapping/>
  </p:clrMapOvr>
  <mc:AlternateContent xmlns:mc="http://schemas.openxmlformats.org/markup-compatibility/2006" xmlns:p14="http://schemas.microsoft.com/office/powerpoint/2010/main">
    <mc:Choice Requires="p14">
      <p:transition spd="slow" p14:dur="2000" advTm="7231"/>
    </mc:Choice>
    <mc:Fallback xmlns="">
      <p:transition spd="slow" advTm="723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Experiments</a:t>
            </a:r>
            <a:endParaRPr lang="zh-CN" altLang="en-US" dirty="0"/>
          </a:p>
        </p:txBody>
      </p:sp>
      <p:sp>
        <p:nvSpPr>
          <p:cNvPr id="3" name="文本框 2">
            <a:extLst>
              <a:ext uri="{FF2B5EF4-FFF2-40B4-BE49-F238E27FC236}">
                <a16:creationId xmlns:a16="http://schemas.microsoft.com/office/drawing/2014/main" id="{0A7AA966-0674-D734-A694-1C7809195B4F}"/>
              </a:ext>
            </a:extLst>
          </p:cNvPr>
          <p:cNvSpPr txBox="1"/>
          <p:nvPr/>
        </p:nvSpPr>
        <p:spPr>
          <a:xfrm>
            <a:off x="485774" y="1039012"/>
            <a:ext cx="6093618" cy="369332"/>
          </a:xfrm>
          <a:prstGeom prst="rect">
            <a:avLst/>
          </a:prstGeom>
          <a:noFill/>
        </p:spPr>
        <p:txBody>
          <a:bodyPr wrap="square">
            <a:spAutoFit/>
          </a:bodyPr>
          <a:lstStyle/>
          <a:p>
            <a:pPr marL="285750" indent="-285750">
              <a:buFont typeface="Arial" panose="020B0604020202020204" pitchFamily="34" charset="0"/>
              <a:buChar char="•"/>
            </a:pPr>
            <a:r>
              <a:rPr kumimoji="1" lang="en-US" altLang="zh-CN" sz="1800" b="1" dirty="0">
                <a:solidFill>
                  <a:srgbClr val="0E4D98"/>
                </a:solidFill>
                <a:latin typeface="+mn-ea"/>
                <a:ea typeface="+mn-ea"/>
                <a:cs typeface="+mj-cs"/>
              </a:rPr>
              <a:t>Experiments on </a:t>
            </a:r>
            <a:r>
              <a:rPr kumimoji="1" lang="en-US" altLang="zh-CN" sz="1800" b="1" dirty="0" err="1">
                <a:solidFill>
                  <a:srgbClr val="0E4D98"/>
                </a:solidFill>
                <a:latin typeface="+mn-ea"/>
                <a:ea typeface="+mn-ea"/>
                <a:cs typeface="+mj-cs"/>
              </a:rPr>
              <a:t>CrowdHuman</a:t>
            </a:r>
            <a:r>
              <a:rPr kumimoji="1" lang="en-US" altLang="zh-CN" sz="1800" b="1" dirty="0">
                <a:solidFill>
                  <a:srgbClr val="0E4D98"/>
                </a:solidFill>
                <a:latin typeface="+mn-ea"/>
                <a:ea typeface="+mn-ea"/>
                <a:cs typeface="+mj-cs"/>
              </a:rPr>
              <a:t> dataset</a:t>
            </a:r>
            <a:endParaRPr kumimoji="1" lang="zh-CN" altLang="en-US" sz="1800" b="1" dirty="0">
              <a:solidFill>
                <a:srgbClr val="0E4D98"/>
              </a:solidFill>
              <a:latin typeface="+mn-ea"/>
              <a:ea typeface="+mn-ea"/>
              <a:cs typeface="+mj-cs"/>
            </a:endParaRPr>
          </a:p>
        </p:txBody>
      </p:sp>
      <p:pic>
        <p:nvPicPr>
          <p:cNvPr id="4" name="Picture 5">
            <a:extLst>
              <a:ext uri="{FF2B5EF4-FFF2-40B4-BE49-F238E27FC236}">
                <a16:creationId xmlns:a16="http://schemas.microsoft.com/office/drawing/2014/main" id="{179EF813-8FE0-1F15-D9C3-B1C8D40187D3}"/>
              </a:ext>
            </a:extLst>
          </p:cNvPr>
          <p:cNvPicPr>
            <a:picLocks noChangeAspect="1"/>
          </p:cNvPicPr>
          <p:nvPr/>
        </p:nvPicPr>
        <p:blipFill>
          <a:blip r:embed="rId3"/>
          <a:stretch>
            <a:fillRect/>
          </a:stretch>
        </p:blipFill>
        <p:spPr>
          <a:xfrm>
            <a:off x="371474" y="1408345"/>
            <a:ext cx="5300664" cy="2221440"/>
          </a:xfrm>
          <a:prstGeom prst="rect">
            <a:avLst/>
          </a:prstGeom>
        </p:spPr>
      </p:pic>
      <p:pic>
        <p:nvPicPr>
          <p:cNvPr id="6" name="Picture 6">
            <a:extLst>
              <a:ext uri="{FF2B5EF4-FFF2-40B4-BE49-F238E27FC236}">
                <a16:creationId xmlns:a16="http://schemas.microsoft.com/office/drawing/2014/main" id="{C425F2A2-D385-F3EC-B5B1-1A2BD6E99729}"/>
              </a:ext>
            </a:extLst>
          </p:cNvPr>
          <p:cNvPicPr>
            <a:picLocks noChangeAspect="1"/>
          </p:cNvPicPr>
          <p:nvPr/>
        </p:nvPicPr>
        <p:blipFill>
          <a:blip r:embed="rId4"/>
          <a:stretch>
            <a:fillRect/>
          </a:stretch>
        </p:blipFill>
        <p:spPr>
          <a:xfrm>
            <a:off x="5786438" y="87314"/>
            <a:ext cx="6093618" cy="6770686"/>
          </a:xfrm>
          <a:prstGeom prst="rect">
            <a:avLst/>
          </a:prstGeom>
        </p:spPr>
      </p:pic>
      <p:pic>
        <p:nvPicPr>
          <p:cNvPr id="7" name="Picture 7">
            <a:extLst>
              <a:ext uri="{FF2B5EF4-FFF2-40B4-BE49-F238E27FC236}">
                <a16:creationId xmlns:a16="http://schemas.microsoft.com/office/drawing/2014/main" id="{A5C25D9E-9E26-072B-03A7-2BDC0E43D111}"/>
              </a:ext>
            </a:extLst>
          </p:cNvPr>
          <p:cNvPicPr>
            <a:picLocks noChangeAspect="1"/>
          </p:cNvPicPr>
          <p:nvPr/>
        </p:nvPicPr>
        <p:blipFill rotWithShape="1">
          <a:blip r:embed="rId5"/>
          <a:srcRect l="49085"/>
          <a:stretch/>
        </p:blipFill>
        <p:spPr>
          <a:xfrm>
            <a:off x="813191" y="3629785"/>
            <a:ext cx="3682609" cy="3118882"/>
          </a:xfrm>
          <a:prstGeom prst="rect">
            <a:avLst/>
          </a:prstGeom>
        </p:spPr>
      </p:pic>
    </p:spTree>
    <p:extLst>
      <p:ext uri="{BB962C8B-B14F-4D97-AF65-F5344CB8AC3E}">
        <p14:creationId xmlns:p14="http://schemas.microsoft.com/office/powerpoint/2010/main" val="3420617661"/>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Experiments</a:t>
            </a:r>
            <a:endParaRPr lang="zh-CN" altLang="en-US" dirty="0"/>
          </a:p>
        </p:txBody>
      </p:sp>
      <p:pic>
        <p:nvPicPr>
          <p:cNvPr id="2" name="Picture 3">
            <a:extLst>
              <a:ext uri="{FF2B5EF4-FFF2-40B4-BE49-F238E27FC236}">
                <a16:creationId xmlns:a16="http://schemas.microsoft.com/office/drawing/2014/main" id="{C4B5B638-2C58-2FD0-54A2-AC53CA7C495B}"/>
              </a:ext>
            </a:extLst>
          </p:cNvPr>
          <p:cNvPicPr>
            <a:picLocks noChangeAspect="1"/>
          </p:cNvPicPr>
          <p:nvPr/>
        </p:nvPicPr>
        <p:blipFill>
          <a:blip r:embed="rId3"/>
          <a:stretch>
            <a:fillRect/>
          </a:stretch>
        </p:blipFill>
        <p:spPr>
          <a:xfrm>
            <a:off x="384707" y="2120629"/>
            <a:ext cx="11422585" cy="3282951"/>
          </a:xfrm>
          <a:prstGeom prst="rect">
            <a:avLst/>
          </a:prstGeom>
        </p:spPr>
      </p:pic>
      <p:sp>
        <p:nvSpPr>
          <p:cNvPr id="9" name="文本框 8">
            <a:extLst>
              <a:ext uri="{FF2B5EF4-FFF2-40B4-BE49-F238E27FC236}">
                <a16:creationId xmlns:a16="http://schemas.microsoft.com/office/drawing/2014/main" id="{AD7D95AF-BC16-1B91-8B18-2AAE6292AD2D}"/>
              </a:ext>
            </a:extLst>
          </p:cNvPr>
          <p:cNvSpPr txBox="1"/>
          <p:nvPr/>
        </p:nvSpPr>
        <p:spPr>
          <a:xfrm>
            <a:off x="3825500" y="1604704"/>
            <a:ext cx="7436593" cy="369332"/>
          </a:xfrm>
          <a:prstGeom prst="rect">
            <a:avLst/>
          </a:prstGeom>
          <a:noFill/>
        </p:spPr>
        <p:txBody>
          <a:bodyPr wrap="square">
            <a:spAutoFit/>
          </a:bodyPr>
          <a:lstStyle/>
          <a:p>
            <a:r>
              <a:rPr kumimoji="1" lang="zh-CN" altLang="en-US" sz="1800" b="1" dirty="0">
                <a:solidFill>
                  <a:srgbClr val="0E4D98"/>
                </a:solidFill>
                <a:latin typeface="+mn-ea"/>
                <a:ea typeface="+mn-ea"/>
                <a:cs typeface="+mj-cs"/>
              </a:rPr>
              <a:t>在</a:t>
            </a:r>
            <a:r>
              <a:rPr kumimoji="1" lang="en-US" altLang="zh-CN" sz="1800" b="1" dirty="0" err="1">
                <a:solidFill>
                  <a:srgbClr val="0E4D98"/>
                </a:solidFill>
                <a:latin typeface="+mn-ea"/>
                <a:ea typeface="+mn-ea"/>
                <a:cs typeface="+mj-cs"/>
              </a:rPr>
              <a:t>CrowdHuman</a:t>
            </a:r>
            <a:r>
              <a:rPr kumimoji="1" lang="zh-CN" altLang="en-US" sz="1800" b="1" dirty="0">
                <a:solidFill>
                  <a:srgbClr val="0E4D98"/>
                </a:solidFill>
                <a:latin typeface="+mn-ea"/>
                <a:ea typeface="+mn-ea"/>
                <a:cs typeface="+mj-cs"/>
              </a:rPr>
              <a:t>数据集上获得了最佳性能。</a:t>
            </a:r>
          </a:p>
        </p:txBody>
      </p:sp>
    </p:spTree>
    <p:extLst>
      <p:ext uri="{BB962C8B-B14F-4D97-AF65-F5344CB8AC3E}">
        <p14:creationId xmlns:p14="http://schemas.microsoft.com/office/powerpoint/2010/main" val="3323533567"/>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任意多边形 53"/>
          <p:cNvSpPr/>
          <p:nvPr/>
        </p:nvSpPr>
        <p:spPr>
          <a:xfrm>
            <a:off x="-30480" y="0"/>
            <a:ext cx="5029200" cy="6858000"/>
          </a:xfrm>
          <a:custGeom>
            <a:avLst/>
            <a:gdLst>
              <a:gd name="connsiteX0" fmla="*/ 30480 w 5029200"/>
              <a:gd name="connsiteY0" fmla="*/ 0 h 6858000"/>
              <a:gd name="connsiteX1" fmla="*/ 1600200 w 5029200"/>
              <a:gd name="connsiteY1" fmla="*/ 0 h 6858000"/>
              <a:gd name="connsiteX2" fmla="*/ 5029200 w 5029200"/>
              <a:gd name="connsiteY2" fmla="*/ 3429000 h 6858000"/>
              <a:gd name="connsiteX3" fmla="*/ 1600200 w 5029200"/>
              <a:gd name="connsiteY3" fmla="*/ 6858000 h 6858000"/>
              <a:gd name="connsiteX4" fmla="*/ 30480 w 5029200"/>
              <a:gd name="connsiteY4" fmla="*/ 6858000 h 6858000"/>
              <a:gd name="connsiteX5" fmla="*/ 0 w 5029200"/>
              <a:gd name="connsiteY5" fmla="*/ 6857230 h 6858000"/>
              <a:gd name="connsiteX6" fmla="*/ 0 w 5029200"/>
              <a:gd name="connsiteY6" fmla="*/ 7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200" h="6858000">
                <a:moveTo>
                  <a:pt x="30480" y="0"/>
                </a:moveTo>
                <a:lnTo>
                  <a:pt x="1600200" y="0"/>
                </a:lnTo>
                <a:cubicBezTo>
                  <a:pt x="3493984" y="0"/>
                  <a:pt x="5029200" y="1535216"/>
                  <a:pt x="5029200" y="3429000"/>
                </a:cubicBezTo>
                <a:cubicBezTo>
                  <a:pt x="5029200" y="5322784"/>
                  <a:pt x="3493984" y="6858000"/>
                  <a:pt x="1600200" y="6858000"/>
                </a:cubicBezTo>
                <a:lnTo>
                  <a:pt x="30480" y="6858000"/>
                </a:lnTo>
                <a:lnTo>
                  <a:pt x="0" y="6857230"/>
                </a:lnTo>
                <a:lnTo>
                  <a:pt x="0" y="771"/>
                </a:lnTo>
                <a:close/>
              </a:path>
            </a:pathLst>
          </a:cu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3586047" y="2806236"/>
            <a:ext cx="8343899" cy="923330"/>
          </a:xfrm>
          <a:prstGeom prst="rect">
            <a:avLst/>
          </a:prstGeom>
          <a:noFill/>
          <a:ln>
            <a:noFill/>
          </a:ln>
        </p:spPr>
        <p:txBody>
          <a:bodyPr wrap="square" rtlCol="0">
            <a:spAutoFit/>
          </a:bodyPr>
          <a:lstStyle/>
          <a:p>
            <a:pPr algn="r"/>
            <a:r>
              <a:rPr lang="en-US" altLang="zh-CN" sz="5400" dirty="0">
                <a:gradFill>
                  <a:gsLst>
                    <a:gs pos="58000">
                      <a:schemeClr val="bg1">
                        <a:lumMod val="85000"/>
                      </a:schemeClr>
                    </a:gs>
                    <a:gs pos="0">
                      <a:schemeClr val="bg1"/>
                    </a:gs>
                    <a:gs pos="99000">
                      <a:schemeClr val="bg1">
                        <a:alpha val="0"/>
                      </a:schemeClr>
                    </a:gs>
                  </a:gsLst>
                  <a:lin ang="5400000" scaled="1"/>
                </a:gradFill>
                <a:latin typeface="Arial Black" panose="020B0A04020102020204" pitchFamily="34" charset="0"/>
                <a:ea typeface="思源黑体 CN Heavy" panose="020B0A00000000000000" pitchFamily="34" charset="-122"/>
                <a:cs typeface="Times New Roman" panose="02020603050405020304" pitchFamily="18" charset="0"/>
              </a:rPr>
              <a:t>CONTENTS</a:t>
            </a:r>
            <a:endParaRPr lang="zh-CN" altLang="en-US" sz="5400" dirty="0">
              <a:gradFill>
                <a:gsLst>
                  <a:gs pos="58000">
                    <a:schemeClr val="bg1">
                      <a:lumMod val="85000"/>
                    </a:schemeClr>
                  </a:gs>
                  <a:gs pos="0">
                    <a:schemeClr val="bg1"/>
                  </a:gs>
                  <a:gs pos="99000">
                    <a:schemeClr val="bg1">
                      <a:alpha val="0"/>
                    </a:schemeClr>
                  </a:gs>
                </a:gsLst>
                <a:lin ang="5400000" scaled="1"/>
              </a:gradFill>
              <a:latin typeface="Arial Black" panose="020B0A04020102020204" pitchFamily="34" charset="0"/>
              <a:ea typeface="思源黑体 CN Heavy" panose="020B0A00000000000000" pitchFamily="34" charset="-122"/>
              <a:cs typeface="Times New Roman" panose="02020603050405020304" pitchFamily="18" charset="0"/>
            </a:endParaRPr>
          </a:p>
        </p:txBody>
      </p:sp>
      <p:grpSp>
        <p:nvGrpSpPr>
          <p:cNvPr id="12" name="组合 11"/>
          <p:cNvGrpSpPr/>
          <p:nvPr/>
        </p:nvGrpSpPr>
        <p:grpSpPr>
          <a:xfrm>
            <a:off x="4757852" y="1415662"/>
            <a:ext cx="5400616" cy="785516"/>
            <a:chOff x="4158326" y="321474"/>
            <a:chExt cx="5400616" cy="785516"/>
          </a:xfrm>
        </p:grpSpPr>
        <p:grpSp>
          <p:nvGrpSpPr>
            <p:cNvPr id="42" name="组合 41"/>
            <p:cNvGrpSpPr/>
            <p:nvPr/>
          </p:nvGrpSpPr>
          <p:grpSpPr>
            <a:xfrm>
              <a:off x="4158326" y="321474"/>
              <a:ext cx="785518" cy="785516"/>
              <a:chOff x="4605961" y="724959"/>
              <a:chExt cx="785518" cy="785516"/>
            </a:xfrm>
          </p:grpSpPr>
          <p:sp>
            <p:nvSpPr>
              <p:cNvPr id="43" name="îṣļiḍé"/>
              <p:cNvSpPr/>
              <p:nvPr/>
            </p:nvSpPr>
            <p:spPr>
              <a:xfrm>
                <a:off x="4605961" y="724959"/>
                <a:ext cx="785518" cy="785516"/>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4" name="îṥľíde"/>
              <p:cNvSpPr/>
              <p:nvPr/>
            </p:nvSpPr>
            <p:spPr>
              <a:xfrm>
                <a:off x="4661119" y="780114"/>
                <a:ext cx="675205" cy="675205"/>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5" name="íṥlíḍê"/>
              <p:cNvSpPr/>
              <p:nvPr/>
            </p:nvSpPr>
            <p:spPr>
              <a:xfrm>
                <a:off x="4836757" y="990963"/>
                <a:ext cx="323928" cy="323428"/>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w="127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48" name="îṩḻïdé">
              <a:extLst>
                <a:ext uri="{FF2B5EF4-FFF2-40B4-BE49-F238E27FC236}">
                  <a16:creationId xmlns:a16="http://schemas.microsoft.com/office/drawing/2014/main" id="{4D5C24C6-4DD0-4193-AD42-019C1134797B}"/>
                </a:ext>
              </a:extLst>
            </p:cNvPr>
            <p:cNvSpPr txBox="1"/>
            <p:nvPr/>
          </p:nvSpPr>
          <p:spPr bwMode="auto">
            <a:xfrm>
              <a:off x="5183137" y="454626"/>
              <a:ext cx="4375805" cy="5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solidFill>
                    <a:srgbClr val="8F1E8C"/>
                  </a:solidFill>
                  <a:latin typeface="思源黑体 CN Regular" panose="020B0500000000000000" pitchFamily="34" charset="-122"/>
                  <a:ea typeface="思源黑体 CN Regular" panose="020B0500000000000000" pitchFamily="34" charset="-122"/>
                </a:rPr>
                <a:t>01 Background</a:t>
              </a:r>
            </a:p>
          </p:txBody>
        </p:sp>
      </p:grpSp>
      <p:grpSp>
        <p:nvGrpSpPr>
          <p:cNvPr id="11" name="组合 10"/>
          <p:cNvGrpSpPr/>
          <p:nvPr/>
        </p:nvGrpSpPr>
        <p:grpSpPr>
          <a:xfrm>
            <a:off x="4988648" y="3036242"/>
            <a:ext cx="5400616" cy="785516"/>
            <a:chOff x="4952341" y="1464008"/>
            <a:chExt cx="5400616" cy="785516"/>
          </a:xfrm>
        </p:grpSpPr>
        <p:grpSp>
          <p:nvGrpSpPr>
            <p:cNvPr id="25" name="组合 24"/>
            <p:cNvGrpSpPr/>
            <p:nvPr/>
          </p:nvGrpSpPr>
          <p:grpSpPr>
            <a:xfrm>
              <a:off x="4952341" y="1464008"/>
              <a:ext cx="785518" cy="785516"/>
              <a:chOff x="4605961" y="724959"/>
              <a:chExt cx="785518" cy="785516"/>
            </a:xfrm>
          </p:grpSpPr>
          <p:sp>
            <p:nvSpPr>
              <p:cNvPr id="10" name="îṣļiḍé"/>
              <p:cNvSpPr/>
              <p:nvPr/>
            </p:nvSpPr>
            <p:spPr>
              <a:xfrm>
                <a:off x="4605961" y="724959"/>
                <a:ext cx="785518" cy="785516"/>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4" name="îṥľíde"/>
              <p:cNvSpPr/>
              <p:nvPr/>
            </p:nvSpPr>
            <p:spPr>
              <a:xfrm>
                <a:off x="4661119" y="780114"/>
                <a:ext cx="675205" cy="675205"/>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8" name="íṥlíḍê"/>
              <p:cNvSpPr/>
              <p:nvPr/>
            </p:nvSpPr>
            <p:spPr>
              <a:xfrm>
                <a:off x="4836757" y="990963"/>
                <a:ext cx="323928" cy="323428"/>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w="127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49" name="îṩḻïdé">
              <a:extLst>
                <a:ext uri="{FF2B5EF4-FFF2-40B4-BE49-F238E27FC236}">
                  <a16:creationId xmlns:a16="http://schemas.microsoft.com/office/drawing/2014/main" id="{4D5C24C6-4DD0-4193-AD42-019C1134797B}"/>
                </a:ext>
              </a:extLst>
            </p:cNvPr>
            <p:cNvSpPr txBox="1"/>
            <p:nvPr/>
          </p:nvSpPr>
          <p:spPr bwMode="auto">
            <a:xfrm>
              <a:off x="5977152" y="1597158"/>
              <a:ext cx="4375805" cy="5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solidFill>
                    <a:srgbClr val="8F1E8C"/>
                  </a:solidFill>
                  <a:latin typeface="思源黑体 CN Regular" panose="020B0500000000000000" pitchFamily="34" charset="-122"/>
                  <a:ea typeface="思源黑体 CN Regular" panose="020B0500000000000000" pitchFamily="34" charset="-122"/>
                </a:rPr>
                <a:t>02 Method</a:t>
              </a:r>
            </a:p>
          </p:txBody>
        </p:sp>
      </p:grpSp>
      <p:sp>
        <p:nvSpPr>
          <p:cNvPr id="179" name="椭圆 178"/>
          <p:cNvSpPr/>
          <p:nvPr/>
        </p:nvSpPr>
        <p:spPr>
          <a:xfrm>
            <a:off x="1444598" y="896150"/>
            <a:ext cx="519512" cy="519512"/>
          </a:xfrm>
          <a:prstGeom prst="ellipse">
            <a:avLst/>
          </a:prstGeom>
          <a:noFill/>
          <a:ln w="63500">
            <a:gradFill>
              <a:gsLst>
                <a:gs pos="0">
                  <a:schemeClr val="accent1">
                    <a:lumMod val="5000"/>
                    <a:lumOff val="95000"/>
                  </a:schemeClr>
                </a:gs>
                <a:gs pos="100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1952072" y="5259584"/>
            <a:ext cx="141870" cy="141870"/>
          </a:xfrm>
          <a:prstGeom prst="ellipse">
            <a:avLst/>
          </a:prstGeom>
          <a:noFill/>
          <a:ln w="63500">
            <a:gradFill>
              <a:gsLst>
                <a:gs pos="0">
                  <a:schemeClr val="accent1">
                    <a:lumMod val="5000"/>
                    <a:lumOff val="95000"/>
                  </a:schemeClr>
                </a:gs>
                <a:gs pos="88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1163488" y="2194367"/>
            <a:ext cx="281109" cy="281109"/>
          </a:xfrm>
          <a:prstGeom prst="ellipse">
            <a:avLst/>
          </a:prstGeom>
          <a:noFill/>
          <a:ln w="63500">
            <a:gradFill>
              <a:gsLst>
                <a:gs pos="0">
                  <a:schemeClr val="accent1">
                    <a:lumMod val="5000"/>
                    <a:lumOff val="95000"/>
                  </a:schemeClr>
                </a:gs>
                <a:gs pos="68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2419201" y="1455753"/>
            <a:ext cx="239086" cy="239086"/>
          </a:xfrm>
          <a:prstGeom prst="ellipse">
            <a:avLst/>
          </a:prstGeom>
          <a:noFill/>
          <a:ln w="63500">
            <a:gradFill>
              <a:gsLst>
                <a:gs pos="0">
                  <a:schemeClr val="accent1">
                    <a:lumMod val="5000"/>
                    <a:lumOff val="95000"/>
                  </a:schemeClr>
                </a:gs>
                <a:gs pos="100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61716" y="5897880"/>
            <a:ext cx="402270" cy="402270"/>
          </a:xfrm>
          <a:prstGeom prst="ellipse">
            <a:avLst/>
          </a:prstGeom>
          <a:noFill/>
          <a:ln w="63500">
            <a:gradFill>
              <a:gsLst>
                <a:gs pos="0">
                  <a:schemeClr val="accent1">
                    <a:lumMod val="5000"/>
                    <a:lumOff val="95000"/>
                  </a:schemeClr>
                </a:gs>
                <a:gs pos="100000">
                  <a:srgbClr val="8F1E8C"/>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3134282" y="4858352"/>
            <a:ext cx="235663" cy="235663"/>
          </a:xfrm>
          <a:prstGeom prst="ellipse">
            <a:avLst/>
          </a:prstGeom>
          <a:noFill/>
          <a:ln w="63500">
            <a:gradFill>
              <a:gsLst>
                <a:gs pos="0">
                  <a:schemeClr val="accent1">
                    <a:lumMod val="5000"/>
                    <a:lumOff val="95000"/>
                  </a:schemeClr>
                </a:gs>
                <a:gs pos="100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2216592" y="4274836"/>
            <a:ext cx="259756" cy="259756"/>
          </a:xfrm>
          <a:prstGeom prst="ellipse">
            <a:avLst/>
          </a:prstGeom>
          <a:noFill/>
          <a:ln w="63500">
            <a:gradFill>
              <a:gsLst>
                <a:gs pos="0">
                  <a:schemeClr val="accent1">
                    <a:lumMod val="5000"/>
                    <a:lumOff val="95000"/>
                  </a:schemeClr>
                </a:gs>
                <a:gs pos="100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DC9078F2-43B5-BB9A-D380-B30DE475DB01}"/>
              </a:ext>
            </a:extLst>
          </p:cNvPr>
          <p:cNvGrpSpPr/>
          <p:nvPr/>
        </p:nvGrpSpPr>
        <p:grpSpPr>
          <a:xfrm>
            <a:off x="4650159" y="4693291"/>
            <a:ext cx="5400616" cy="785516"/>
            <a:chOff x="4952341" y="1464008"/>
            <a:chExt cx="5400616" cy="785516"/>
          </a:xfrm>
        </p:grpSpPr>
        <p:grpSp>
          <p:nvGrpSpPr>
            <p:cNvPr id="4" name="组合 3">
              <a:extLst>
                <a:ext uri="{FF2B5EF4-FFF2-40B4-BE49-F238E27FC236}">
                  <a16:creationId xmlns:a16="http://schemas.microsoft.com/office/drawing/2014/main" id="{21718BE2-2413-ECC0-E69C-AB46D53F2940}"/>
                </a:ext>
              </a:extLst>
            </p:cNvPr>
            <p:cNvGrpSpPr/>
            <p:nvPr/>
          </p:nvGrpSpPr>
          <p:grpSpPr>
            <a:xfrm>
              <a:off x="4952341" y="1464008"/>
              <a:ext cx="785518" cy="785516"/>
              <a:chOff x="4605961" y="724959"/>
              <a:chExt cx="785518" cy="785516"/>
            </a:xfrm>
          </p:grpSpPr>
          <p:sp>
            <p:nvSpPr>
              <p:cNvPr id="6" name="îṣļiḍé">
                <a:extLst>
                  <a:ext uri="{FF2B5EF4-FFF2-40B4-BE49-F238E27FC236}">
                    <a16:creationId xmlns:a16="http://schemas.microsoft.com/office/drawing/2014/main" id="{4D4D26D1-D90D-8607-7248-BD1563F5B7D3}"/>
                  </a:ext>
                </a:extLst>
              </p:cNvPr>
              <p:cNvSpPr/>
              <p:nvPr/>
            </p:nvSpPr>
            <p:spPr>
              <a:xfrm>
                <a:off x="4605961" y="724959"/>
                <a:ext cx="785518" cy="785516"/>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îṥľíde">
                <a:extLst>
                  <a:ext uri="{FF2B5EF4-FFF2-40B4-BE49-F238E27FC236}">
                    <a16:creationId xmlns:a16="http://schemas.microsoft.com/office/drawing/2014/main" id="{F2041F3B-A2EF-C792-8F72-52DF784DA641}"/>
                  </a:ext>
                </a:extLst>
              </p:cNvPr>
              <p:cNvSpPr/>
              <p:nvPr/>
            </p:nvSpPr>
            <p:spPr>
              <a:xfrm>
                <a:off x="4661119" y="780114"/>
                <a:ext cx="675205" cy="675205"/>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8" name="íṥlíḍê">
                <a:extLst>
                  <a:ext uri="{FF2B5EF4-FFF2-40B4-BE49-F238E27FC236}">
                    <a16:creationId xmlns:a16="http://schemas.microsoft.com/office/drawing/2014/main" id="{4C77B716-277C-8E43-6B52-4F5F3422BFDB}"/>
                  </a:ext>
                </a:extLst>
              </p:cNvPr>
              <p:cNvSpPr/>
              <p:nvPr/>
            </p:nvSpPr>
            <p:spPr>
              <a:xfrm>
                <a:off x="4836757" y="990963"/>
                <a:ext cx="323928" cy="323428"/>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w="127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5" name="îṩḻïdé">
              <a:extLst>
                <a:ext uri="{FF2B5EF4-FFF2-40B4-BE49-F238E27FC236}">
                  <a16:creationId xmlns:a16="http://schemas.microsoft.com/office/drawing/2014/main" id="{5F8638E9-AAC3-5A8C-EF83-74C40BB663DE}"/>
                </a:ext>
              </a:extLst>
            </p:cNvPr>
            <p:cNvSpPr txBox="1"/>
            <p:nvPr/>
          </p:nvSpPr>
          <p:spPr bwMode="auto">
            <a:xfrm>
              <a:off x="5977152" y="1597158"/>
              <a:ext cx="4375805" cy="5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solidFill>
                    <a:srgbClr val="8F1E8C"/>
                  </a:solidFill>
                  <a:latin typeface="思源黑体 CN Regular" panose="020B0500000000000000" pitchFamily="34" charset="-122"/>
                  <a:ea typeface="思源黑体 CN Regular" panose="020B0500000000000000" pitchFamily="34" charset="-122"/>
                </a:rPr>
                <a:t>03 Experiments</a:t>
              </a:r>
            </a:p>
          </p:txBody>
        </p:sp>
      </p:grpSp>
    </p:spTree>
    <p:extLst>
      <p:ext uri="{BB962C8B-B14F-4D97-AF65-F5344CB8AC3E}">
        <p14:creationId xmlns:p14="http://schemas.microsoft.com/office/powerpoint/2010/main" val="4154831427"/>
      </p:ext>
    </p:extLst>
  </p:cSld>
  <p:clrMapOvr>
    <a:masterClrMapping/>
  </p:clrMapOvr>
  <mc:AlternateContent xmlns:mc="http://schemas.openxmlformats.org/markup-compatibility/2006" xmlns:p14="http://schemas.microsoft.com/office/powerpoint/2010/main">
    <mc:Choice Requires="p14">
      <p:transition spd="slow" p14:dur="2000" advTm="4720"/>
    </mc:Choice>
    <mc:Fallback xmlns="">
      <p:transition spd="slow" advTm="472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Experiments</a:t>
            </a:r>
            <a:endParaRPr lang="zh-CN" altLang="en-US" dirty="0"/>
          </a:p>
        </p:txBody>
      </p:sp>
      <p:pic>
        <p:nvPicPr>
          <p:cNvPr id="3" name="图片 2">
            <a:extLst>
              <a:ext uri="{FF2B5EF4-FFF2-40B4-BE49-F238E27FC236}">
                <a16:creationId xmlns:a16="http://schemas.microsoft.com/office/drawing/2014/main" id="{DA23D38E-D37E-C9AB-28E0-3494D5BBAF93}"/>
              </a:ext>
            </a:extLst>
          </p:cNvPr>
          <p:cNvPicPr>
            <a:picLocks noChangeAspect="1"/>
          </p:cNvPicPr>
          <p:nvPr/>
        </p:nvPicPr>
        <p:blipFill>
          <a:blip r:embed="rId3"/>
          <a:stretch>
            <a:fillRect/>
          </a:stretch>
        </p:blipFill>
        <p:spPr>
          <a:xfrm>
            <a:off x="381001" y="979200"/>
            <a:ext cx="10415106" cy="5745450"/>
          </a:xfrm>
          <a:prstGeom prst="rect">
            <a:avLst/>
          </a:prstGeom>
        </p:spPr>
      </p:pic>
    </p:spTree>
    <p:extLst>
      <p:ext uri="{BB962C8B-B14F-4D97-AF65-F5344CB8AC3E}">
        <p14:creationId xmlns:p14="http://schemas.microsoft.com/office/powerpoint/2010/main" val="1552929703"/>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Experiments</a:t>
            </a:r>
            <a:endParaRPr lang="zh-CN" altLang="en-US" dirty="0"/>
          </a:p>
        </p:txBody>
      </p:sp>
      <p:pic>
        <p:nvPicPr>
          <p:cNvPr id="2" name="图片 1">
            <a:extLst>
              <a:ext uri="{FF2B5EF4-FFF2-40B4-BE49-F238E27FC236}">
                <a16:creationId xmlns:a16="http://schemas.microsoft.com/office/drawing/2014/main" id="{F8B08A74-D68D-6C3E-BD61-D04B6BCC6C59}"/>
              </a:ext>
            </a:extLst>
          </p:cNvPr>
          <p:cNvPicPr>
            <a:picLocks noChangeAspect="1"/>
          </p:cNvPicPr>
          <p:nvPr/>
        </p:nvPicPr>
        <p:blipFill>
          <a:blip r:embed="rId3"/>
          <a:stretch>
            <a:fillRect/>
          </a:stretch>
        </p:blipFill>
        <p:spPr>
          <a:xfrm>
            <a:off x="319087" y="1471420"/>
            <a:ext cx="11553825" cy="4219959"/>
          </a:xfrm>
          <a:prstGeom prst="rect">
            <a:avLst/>
          </a:prstGeom>
        </p:spPr>
      </p:pic>
    </p:spTree>
    <p:extLst>
      <p:ext uri="{BB962C8B-B14F-4D97-AF65-F5344CB8AC3E}">
        <p14:creationId xmlns:p14="http://schemas.microsoft.com/office/powerpoint/2010/main" val="1188216002"/>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7058023" cy="672105"/>
          </a:xfrm>
        </p:spPr>
        <p:txBody>
          <a:bodyPr/>
          <a:lstStyle/>
          <a:p>
            <a:r>
              <a:rPr lang="en-US" altLang="zh-CN" dirty="0"/>
              <a:t>Experiments</a:t>
            </a:r>
            <a:endParaRPr lang="zh-CN" altLang="en-US" dirty="0"/>
          </a:p>
        </p:txBody>
      </p:sp>
      <p:pic>
        <p:nvPicPr>
          <p:cNvPr id="3" name="图片 2">
            <a:extLst>
              <a:ext uri="{FF2B5EF4-FFF2-40B4-BE49-F238E27FC236}">
                <a16:creationId xmlns:a16="http://schemas.microsoft.com/office/drawing/2014/main" id="{6DE34AF7-A3DF-3CCE-F545-A60E4B01AF7D}"/>
              </a:ext>
            </a:extLst>
          </p:cNvPr>
          <p:cNvPicPr>
            <a:picLocks noChangeAspect="1"/>
          </p:cNvPicPr>
          <p:nvPr/>
        </p:nvPicPr>
        <p:blipFill>
          <a:blip r:embed="rId3"/>
          <a:stretch>
            <a:fillRect/>
          </a:stretch>
        </p:blipFill>
        <p:spPr>
          <a:xfrm>
            <a:off x="687647" y="1039012"/>
            <a:ext cx="8817806" cy="5924550"/>
          </a:xfrm>
          <a:prstGeom prst="rect">
            <a:avLst/>
          </a:prstGeom>
        </p:spPr>
      </p:pic>
    </p:spTree>
    <p:extLst>
      <p:ext uri="{BB962C8B-B14F-4D97-AF65-F5344CB8AC3E}">
        <p14:creationId xmlns:p14="http://schemas.microsoft.com/office/powerpoint/2010/main" val="639121122"/>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3510470"/>
          </a:xfrm>
          <a:prstGeom prst="rect">
            <a:avLst/>
          </a:prstGeom>
        </p:spPr>
      </p:pic>
      <p:sp>
        <p:nvSpPr>
          <p:cNvPr id="3" name="矩形 2"/>
          <p:cNvSpPr/>
          <p:nvPr/>
        </p:nvSpPr>
        <p:spPr>
          <a:xfrm>
            <a:off x="0" y="38100"/>
            <a:ext cx="12192000" cy="6991350"/>
          </a:xfrm>
          <a:prstGeom prst="rect">
            <a:avLst/>
          </a:prstGeom>
          <a:gradFill flip="none" rotWithShape="1">
            <a:gsLst>
              <a:gs pos="51000">
                <a:srgbClr val="891D86"/>
              </a:gs>
              <a:gs pos="99083">
                <a:schemeClr val="bg1">
                  <a:alpha val="0"/>
                </a:schemeClr>
              </a:gs>
              <a:gs pos="66000">
                <a:srgbClr val="891D86">
                  <a:alpha val="28000"/>
                </a:srgbClr>
              </a:gs>
              <a:gs pos="0">
                <a:srgbClr val="891D8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8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68" name="文本框 67">
            <a:extLst>
              <a:ext uri="{FF2B5EF4-FFF2-40B4-BE49-F238E27FC236}">
                <a16:creationId xmlns:a16="http://schemas.microsoft.com/office/drawing/2014/main" id="{4262A2A6-6764-4650-AE75-A0A2F3B72049}"/>
              </a:ext>
            </a:extLst>
          </p:cNvPr>
          <p:cNvSpPr txBox="1"/>
          <p:nvPr/>
        </p:nvSpPr>
        <p:spPr>
          <a:xfrm>
            <a:off x="314325" y="2994353"/>
            <a:ext cx="12192000" cy="957570"/>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altLang="zh-CN" sz="5400" b="1" i="0" u="none" strike="noStrike" kern="1200" cap="none" spc="40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ea"/>
                <a:sym typeface="Arial" panose="020B0604020202020204" pitchFamily="34" charset="0"/>
              </a:rPr>
              <a:t>Thanks for your time</a:t>
            </a:r>
            <a:r>
              <a:rPr kumimoji="0" lang="zh-CN" altLang="en-US" sz="5400" b="1" i="0" u="none" strike="noStrike" kern="1200" cap="none" spc="40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ea"/>
                <a:sym typeface="Arial" panose="020B0604020202020204" pitchFamily="34" charset="0"/>
              </a:rPr>
              <a:t>！</a:t>
            </a:r>
          </a:p>
        </p:txBody>
      </p:sp>
      <p:grpSp>
        <p:nvGrpSpPr>
          <p:cNvPr id="67" name="组合 66"/>
          <p:cNvGrpSpPr/>
          <p:nvPr/>
        </p:nvGrpSpPr>
        <p:grpSpPr>
          <a:xfrm>
            <a:off x="8757996" y="5655104"/>
            <a:ext cx="2934494" cy="675437"/>
            <a:chOff x="-2189163" y="-1093788"/>
            <a:chExt cx="5924551" cy="1363663"/>
          </a:xfrm>
          <a:solidFill>
            <a:schemeClr val="bg1"/>
          </a:solidFill>
        </p:grpSpPr>
        <p:sp>
          <p:nvSpPr>
            <p:cNvPr id="69" name="Freeform 5"/>
            <p:cNvSpPr>
              <a:spLocks/>
            </p:cNvSpPr>
            <p:nvPr/>
          </p:nvSpPr>
          <p:spPr bwMode="auto">
            <a:xfrm>
              <a:off x="2462212" y="-917575"/>
              <a:ext cx="571500" cy="677863"/>
            </a:xfrm>
            <a:custGeom>
              <a:avLst/>
              <a:gdLst>
                <a:gd name="T0" fmla="*/ 687 w 749"/>
                <a:gd name="T1" fmla="*/ 778 h 886"/>
                <a:gd name="T2" fmla="*/ 627 w 749"/>
                <a:gd name="T3" fmla="*/ 739 h 886"/>
                <a:gd name="T4" fmla="*/ 552 w 749"/>
                <a:gd name="T5" fmla="*/ 674 h 886"/>
                <a:gd name="T6" fmla="*/ 491 w 749"/>
                <a:gd name="T7" fmla="*/ 607 h 886"/>
                <a:gd name="T8" fmla="*/ 421 w 749"/>
                <a:gd name="T9" fmla="*/ 518 h 886"/>
                <a:gd name="T10" fmla="*/ 418 w 749"/>
                <a:gd name="T11" fmla="*/ 478 h 886"/>
                <a:gd name="T12" fmla="*/ 431 w 749"/>
                <a:gd name="T13" fmla="*/ 447 h 886"/>
                <a:gd name="T14" fmla="*/ 456 w 749"/>
                <a:gd name="T15" fmla="*/ 405 h 886"/>
                <a:gd name="T16" fmla="*/ 530 w 749"/>
                <a:gd name="T17" fmla="*/ 383 h 886"/>
                <a:gd name="T18" fmla="*/ 574 w 749"/>
                <a:gd name="T19" fmla="*/ 346 h 886"/>
                <a:gd name="T20" fmla="*/ 589 w 749"/>
                <a:gd name="T21" fmla="*/ 313 h 886"/>
                <a:gd name="T22" fmla="*/ 595 w 749"/>
                <a:gd name="T23" fmla="*/ 295 h 886"/>
                <a:gd name="T24" fmla="*/ 600 w 749"/>
                <a:gd name="T25" fmla="*/ 273 h 886"/>
                <a:gd name="T26" fmla="*/ 593 w 749"/>
                <a:gd name="T27" fmla="*/ 250 h 886"/>
                <a:gd name="T28" fmla="*/ 529 w 749"/>
                <a:gd name="T29" fmla="*/ 230 h 886"/>
                <a:gd name="T30" fmla="*/ 489 w 749"/>
                <a:gd name="T31" fmla="*/ 246 h 886"/>
                <a:gd name="T32" fmla="*/ 480 w 749"/>
                <a:gd name="T33" fmla="*/ 251 h 886"/>
                <a:gd name="T34" fmla="*/ 476 w 749"/>
                <a:gd name="T35" fmla="*/ 240 h 886"/>
                <a:gd name="T36" fmla="*/ 485 w 749"/>
                <a:gd name="T37" fmla="*/ 163 h 886"/>
                <a:gd name="T38" fmla="*/ 488 w 749"/>
                <a:gd name="T39" fmla="*/ 76 h 886"/>
                <a:gd name="T40" fmla="*/ 480 w 749"/>
                <a:gd name="T41" fmla="*/ 52 h 886"/>
                <a:gd name="T42" fmla="*/ 428 w 749"/>
                <a:gd name="T43" fmla="*/ 7 h 886"/>
                <a:gd name="T44" fmla="*/ 388 w 749"/>
                <a:gd name="T45" fmla="*/ 13 h 886"/>
                <a:gd name="T46" fmla="*/ 359 w 749"/>
                <a:gd name="T47" fmla="*/ 78 h 886"/>
                <a:gd name="T48" fmla="*/ 363 w 749"/>
                <a:gd name="T49" fmla="*/ 142 h 886"/>
                <a:gd name="T50" fmla="*/ 353 w 749"/>
                <a:gd name="T51" fmla="*/ 282 h 886"/>
                <a:gd name="T52" fmla="*/ 328 w 749"/>
                <a:gd name="T53" fmla="*/ 312 h 886"/>
                <a:gd name="T54" fmla="*/ 281 w 749"/>
                <a:gd name="T55" fmla="*/ 327 h 886"/>
                <a:gd name="T56" fmla="*/ 184 w 749"/>
                <a:gd name="T57" fmla="*/ 352 h 886"/>
                <a:gd name="T58" fmla="*/ 129 w 749"/>
                <a:gd name="T59" fmla="*/ 394 h 886"/>
                <a:gd name="T60" fmla="*/ 129 w 749"/>
                <a:gd name="T61" fmla="*/ 415 h 886"/>
                <a:gd name="T62" fmla="*/ 148 w 749"/>
                <a:gd name="T63" fmla="*/ 464 h 886"/>
                <a:gd name="T64" fmla="*/ 156 w 749"/>
                <a:gd name="T65" fmla="*/ 471 h 886"/>
                <a:gd name="T66" fmla="*/ 208 w 749"/>
                <a:gd name="T67" fmla="*/ 481 h 886"/>
                <a:gd name="T68" fmla="*/ 270 w 749"/>
                <a:gd name="T69" fmla="*/ 471 h 886"/>
                <a:gd name="T70" fmla="*/ 309 w 749"/>
                <a:gd name="T71" fmla="*/ 460 h 886"/>
                <a:gd name="T72" fmla="*/ 271 w 749"/>
                <a:gd name="T73" fmla="*/ 549 h 886"/>
                <a:gd name="T74" fmla="*/ 151 w 749"/>
                <a:gd name="T75" fmla="*/ 723 h 886"/>
                <a:gd name="T76" fmla="*/ 1 w 749"/>
                <a:gd name="T77" fmla="*/ 836 h 886"/>
                <a:gd name="T78" fmla="*/ 11 w 749"/>
                <a:gd name="T79" fmla="*/ 840 h 886"/>
                <a:gd name="T80" fmla="*/ 58 w 749"/>
                <a:gd name="T81" fmla="*/ 843 h 886"/>
                <a:gd name="T82" fmla="*/ 108 w 749"/>
                <a:gd name="T83" fmla="*/ 840 h 886"/>
                <a:gd name="T84" fmla="*/ 240 w 749"/>
                <a:gd name="T85" fmla="*/ 757 h 886"/>
                <a:gd name="T86" fmla="*/ 299 w 749"/>
                <a:gd name="T87" fmla="*/ 693 h 886"/>
                <a:gd name="T88" fmla="*/ 357 w 749"/>
                <a:gd name="T89" fmla="*/ 606 h 886"/>
                <a:gd name="T90" fmla="*/ 371 w 749"/>
                <a:gd name="T91" fmla="*/ 606 h 886"/>
                <a:gd name="T92" fmla="*/ 414 w 749"/>
                <a:gd name="T93" fmla="*/ 689 h 886"/>
                <a:gd name="T94" fmla="*/ 448 w 749"/>
                <a:gd name="T95" fmla="*/ 757 h 886"/>
                <a:gd name="T96" fmla="*/ 475 w 749"/>
                <a:gd name="T97" fmla="*/ 804 h 886"/>
                <a:gd name="T98" fmla="*/ 521 w 749"/>
                <a:gd name="T99" fmla="*/ 853 h 886"/>
                <a:gd name="T100" fmla="*/ 571 w 749"/>
                <a:gd name="T101" fmla="*/ 871 h 886"/>
                <a:gd name="T102" fmla="*/ 616 w 749"/>
                <a:gd name="T103" fmla="*/ 883 h 886"/>
                <a:gd name="T104" fmla="*/ 645 w 749"/>
                <a:gd name="T105" fmla="*/ 885 h 886"/>
                <a:gd name="T106" fmla="*/ 698 w 749"/>
                <a:gd name="T107" fmla="*/ 880 h 886"/>
                <a:gd name="T108" fmla="*/ 710 w 749"/>
                <a:gd name="T109" fmla="*/ 865 h 886"/>
                <a:gd name="T110" fmla="*/ 725 w 749"/>
                <a:gd name="T111" fmla="*/ 849 h 886"/>
                <a:gd name="T112" fmla="*/ 738 w 749"/>
                <a:gd name="T113" fmla="*/ 830 h 886"/>
                <a:gd name="T114" fmla="*/ 747 w 749"/>
                <a:gd name="T115" fmla="*/ 807 h 886"/>
                <a:gd name="T116" fmla="*/ 687 w 749"/>
                <a:gd name="T117" fmla="*/ 778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9" h="886">
                  <a:moveTo>
                    <a:pt x="687" y="778"/>
                  </a:moveTo>
                  <a:cubicBezTo>
                    <a:pt x="662" y="764"/>
                    <a:pt x="650" y="754"/>
                    <a:pt x="627" y="739"/>
                  </a:cubicBezTo>
                  <a:cubicBezTo>
                    <a:pt x="598" y="718"/>
                    <a:pt x="576" y="700"/>
                    <a:pt x="552" y="674"/>
                  </a:cubicBezTo>
                  <a:cubicBezTo>
                    <a:pt x="532" y="653"/>
                    <a:pt x="510" y="629"/>
                    <a:pt x="491" y="607"/>
                  </a:cubicBezTo>
                  <a:cubicBezTo>
                    <a:pt x="467" y="580"/>
                    <a:pt x="437" y="538"/>
                    <a:pt x="421" y="518"/>
                  </a:cubicBezTo>
                  <a:cubicBezTo>
                    <a:pt x="408" y="502"/>
                    <a:pt x="412" y="489"/>
                    <a:pt x="418" y="478"/>
                  </a:cubicBezTo>
                  <a:cubicBezTo>
                    <a:pt x="424" y="466"/>
                    <a:pt x="427" y="459"/>
                    <a:pt x="431" y="447"/>
                  </a:cubicBezTo>
                  <a:cubicBezTo>
                    <a:pt x="436" y="431"/>
                    <a:pt x="439" y="413"/>
                    <a:pt x="456" y="405"/>
                  </a:cubicBezTo>
                  <a:cubicBezTo>
                    <a:pt x="480" y="394"/>
                    <a:pt x="501" y="381"/>
                    <a:pt x="530" y="383"/>
                  </a:cubicBezTo>
                  <a:cubicBezTo>
                    <a:pt x="548" y="384"/>
                    <a:pt x="568" y="364"/>
                    <a:pt x="574" y="346"/>
                  </a:cubicBezTo>
                  <a:cubicBezTo>
                    <a:pt x="578" y="335"/>
                    <a:pt x="584" y="324"/>
                    <a:pt x="589" y="313"/>
                  </a:cubicBezTo>
                  <a:cubicBezTo>
                    <a:pt x="592" y="307"/>
                    <a:pt x="594" y="301"/>
                    <a:pt x="595" y="295"/>
                  </a:cubicBezTo>
                  <a:cubicBezTo>
                    <a:pt x="597" y="288"/>
                    <a:pt x="597" y="280"/>
                    <a:pt x="600" y="273"/>
                  </a:cubicBezTo>
                  <a:cubicBezTo>
                    <a:pt x="604" y="260"/>
                    <a:pt x="604" y="257"/>
                    <a:pt x="593" y="250"/>
                  </a:cubicBezTo>
                  <a:cubicBezTo>
                    <a:pt x="573" y="239"/>
                    <a:pt x="552" y="231"/>
                    <a:pt x="529" y="230"/>
                  </a:cubicBezTo>
                  <a:cubicBezTo>
                    <a:pt x="513" y="230"/>
                    <a:pt x="499" y="231"/>
                    <a:pt x="489" y="246"/>
                  </a:cubicBezTo>
                  <a:cubicBezTo>
                    <a:pt x="487" y="249"/>
                    <a:pt x="483" y="252"/>
                    <a:pt x="480" y="251"/>
                  </a:cubicBezTo>
                  <a:cubicBezTo>
                    <a:pt x="476" y="250"/>
                    <a:pt x="476" y="244"/>
                    <a:pt x="476" y="240"/>
                  </a:cubicBezTo>
                  <a:cubicBezTo>
                    <a:pt x="479" y="214"/>
                    <a:pt x="483" y="189"/>
                    <a:pt x="485" y="163"/>
                  </a:cubicBezTo>
                  <a:cubicBezTo>
                    <a:pt x="487" y="134"/>
                    <a:pt x="488" y="105"/>
                    <a:pt x="488" y="76"/>
                  </a:cubicBezTo>
                  <a:cubicBezTo>
                    <a:pt x="488" y="68"/>
                    <a:pt x="484" y="60"/>
                    <a:pt x="480" y="52"/>
                  </a:cubicBezTo>
                  <a:cubicBezTo>
                    <a:pt x="468" y="31"/>
                    <a:pt x="450" y="17"/>
                    <a:pt x="428" y="7"/>
                  </a:cubicBezTo>
                  <a:cubicBezTo>
                    <a:pt x="413" y="0"/>
                    <a:pt x="400" y="0"/>
                    <a:pt x="388" y="13"/>
                  </a:cubicBezTo>
                  <a:cubicBezTo>
                    <a:pt x="371" y="31"/>
                    <a:pt x="354" y="49"/>
                    <a:pt x="359" y="78"/>
                  </a:cubicBezTo>
                  <a:cubicBezTo>
                    <a:pt x="362" y="99"/>
                    <a:pt x="363" y="121"/>
                    <a:pt x="363" y="142"/>
                  </a:cubicBezTo>
                  <a:cubicBezTo>
                    <a:pt x="363" y="189"/>
                    <a:pt x="361" y="236"/>
                    <a:pt x="353" y="282"/>
                  </a:cubicBezTo>
                  <a:cubicBezTo>
                    <a:pt x="350" y="297"/>
                    <a:pt x="342" y="307"/>
                    <a:pt x="328" y="312"/>
                  </a:cubicBezTo>
                  <a:cubicBezTo>
                    <a:pt x="312" y="317"/>
                    <a:pt x="297" y="321"/>
                    <a:pt x="281" y="327"/>
                  </a:cubicBezTo>
                  <a:cubicBezTo>
                    <a:pt x="250" y="338"/>
                    <a:pt x="218" y="350"/>
                    <a:pt x="184" y="352"/>
                  </a:cubicBezTo>
                  <a:cubicBezTo>
                    <a:pt x="159" y="353"/>
                    <a:pt x="136" y="370"/>
                    <a:pt x="129" y="394"/>
                  </a:cubicBezTo>
                  <a:cubicBezTo>
                    <a:pt x="128" y="401"/>
                    <a:pt x="127" y="409"/>
                    <a:pt x="129" y="415"/>
                  </a:cubicBezTo>
                  <a:cubicBezTo>
                    <a:pt x="135" y="432"/>
                    <a:pt x="141" y="448"/>
                    <a:pt x="148" y="464"/>
                  </a:cubicBezTo>
                  <a:cubicBezTo>
                    <a:pt x="150" y="467"/>
                    <a:pt x="153" y="469"/>
                    <a:pt x="156" y="471"/>
                  </a:cubicBezTo>
                  <a:cubicBezTo>
                    <a:pt x="172" y="480"/>
                    <a:pt x="190" y="483"/>
                    <a:pt x="208" y="481"/>
                  </a:cubicBezTo>
                  <a:cubicBezTo>
                    <a:pt x="229" y="478"/>
                    <a:pt x="249" y="474"/>
                    <a:pt x="270" y="471"/>
                  </a:cubicBezTo>
                  <a:cubicBezTo>
                    <a:pt x="280" y="469"/>
                    <a:pt x="297" y="463"/>
                    <a:pt x="309" y="460"/>
                  </a:cubicBezTo>
                  <a:cubicBezTo>
                    <a:pt x="307" y="467"/>
                    <a:pt x="289" y="513"/>
                    <a:pt x="271" y="549"/>
                  </a:cubicBezTo>
                  <a:cubicBezTo>
                    <a:pt x="246" y="599"/>
                    <a:pt x="218" y="650"/>
                    <a:pt x="151" y="723"/>
                  </a:cubicBezTo>
                  <a:cubicBezTo>
                    <a:pt x="76" y="807"/>
                    <a:pt x="11" y="826"/>
                    <a:pt x="1" y="836"/>
                  </a:cubicBezTo>
                  <a:cubicBezTo>
                    <a:pt x="0" y="837"/>
                    <a:pt x="4" y="838"/>
                    <a:pt x="11" y="840"/>
                  </a:cubicBezTo>
                  <a:cubicBezTo>
                    <a:pt x="21" y="841"/>
                    <a:pt x="54" y="843"/>
                    <a:pt x="58" y="843"/>
                  </a:cubicBezTo>
                  <a:cubicBezTo>
                    <a:pt x="74" y="843"/>
                    <a:pt x="93" y="845"/>
                    <a:pt x="108" y="840"/>
                  </a:cubicBezTo>
                  <a:cubicBezTo>
                    <a:pt x="129" y="833"/>
                    <a:pt x="203" y="791"/>
                    <a:pt x="240" y="757"/>
                  </a:cubicBezTo>
                  <a:cubicBezTo>
                    <a:pt x="264" y="734"/>
                    <a:pt x="294" y="700"/>
                    <a:pt x="299" y="693"/>
                  </a:cubicBezTo>
                  <a:cubicBezTo>
                    <a:pt x="319" y="664"/>
                    <a:pt x="338" y="635"/>
                    <a:pt x="357" y="606"/>
                  </a:cubicBezTo>
                  <a:cubicBezTo>
                    <a:pt x="363" y="596"/>
                    <a:pt x="366" y="596"/>
                    <a:pt x="371" y="606"/>
                  </a:cubicBezTo>
                  <a:cubicBezTo>
                    <a:pt x="386" y="633"/>
                    <a:pt x="400" y="661"/>
                    <a:pt x="414" y="689"/>
                  </a:cubicBezTo>
                  <a:cubicBezTo>
                    <a:pt x="425" y="711"/>
                    <a:pt x="436" y="734"/>
                    <a:pt x="448" y="757"/>
                  </a:cubicBezTo>
                  <a:cubicBezTo>
                    <a:pt x="457" y="773"/>
                    <a:pt x="468" y="787"/>
                    <a:pt x="475" y="804"/>
                  </a:cubicBezTo>
                  <a:cubicBezTo>
                    <a:pt x="485" y="827"/>
                    <a:pt x="501" y="842"/>
                    <a:pt x="521" y="853"/>
                  </a:cubicBezTo>
                  <a:cubicBezTo>
                    <a:pt x="537" y="861"/>
                    <a:pt x="554" y="866"/>
                    <a:pt x="571" y="871"/>
                  </a:cubicBezTo>
                  <a:cubicBezTo>
                    <a:pt x="586" y="876"/>
                    <a:pt x="601" y="881"/>
                    <a:pt x="616" y="883"/>
                  </a:cubicBezTo>
                  <a:cubicBezTo>
                    <a:pt x="630" y="885"/>
                    <a:pt x="635" y="885"/>
                    <a:pt x="645" y="885"/>
                  </a:cubicBezTo>
                  <a:cubicBezTo>
                    <a:pt x="662" y="886"/>
                    <a:pt x="693" y="886"/>
                    <a:pt x="698" y="880"/>
                  </a:cubicBezTo>
                  <a:cubicBezTo>
                    <a:pt x="706" y="871"/>
                    <a:pt x="707" y="869"/>
                    <a:pt x="710" y="865"/>
                  </a:cubicBezTo>
                  <a:cubicBezTo>
                    <a:pt x="713" y="861"/>
                    <a:pt x="720" y="855"/>
                    <a:pt x="725" y="849"/>
                  </a:cubicBezTo>
                  <a:cubicBezTo>
                    <a:pt x="730" y="844"/>
                    <a:pt x="733" y="838"/>
                    <a:pt x="738" y="830"/>
                  </a:cubicBezTo>
                  <a:cubicBezTo>
                    <a:pt x="745" y="816"/>
                    <a:pt x="749" y="808"/>
                    <a:pt x="747" y="807"/>
                  </a:cubicBezTo>
                  <a:cubicBezTo>
                    <a:pt x="746" y="805"/>
                    <a:pt x="728" y="801"/>
                    <a:pt x="687" y="7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2" name="Freeform 6"/>
            <p:cNvSpPr>
              <a:spLocks/>
            </p:cNvSpPr>
            <p:nvPr/>
          </p:nvSpPr>
          <p:spPr bwMode="auto">
            <a:xfrm>
              <a:off x="-431800" y="-979488"/>
              <a:ext cx="579438" cy="877888"/>
            </a:xfrm>
            <a:custGeom>
              <a:avLst/>
              <a:gdLst>
                <a:gd name="T0" fmla="*/ 420 w 758"/>
                <a:gd name="T1" fmla="*/ 385 h 1147"/>
                <a:gd name="T2" fmla="*/ 338 w 758"/>
                <a:gd name="T3" fmla="*/ 398 h 1147"/>
                <a:gd name="T4" fmla="*/ 405 w 758"/>
                <a:gd name="T5" fmla="*/ 284 h 1147"/>
                <a:gd name="T6" fmla="*/ 486 w 758"/>
                <a:gd name="T7" fmla="*/ 260 h 1147"/>
                <a:gd name="T8" fmla="*/ 545 w 758"/>
                <a:gd name="T9" fmla="*/ 194 h 1147"/>
                <a:gd name="T10" fmla="*/ 513 w 758"/>
                <a:gd name="T11" fmla="*/ 146 h 1147"/>
                <a:gd name="T12" fmla="*/ 463 w 758"/>
                <a:gd name="T13" fmla="*/ 150 h 1147"/>
                <a:gd name="T14" fmla="*/ 455 w 758"/>
                <a:gd name="T15" fmla="*/ 68 h 1147"/>
                <a:gd name="T16" fmla="*/ 316 w 758"/>
                <a:gd name="T17" fmla="*/ 53 h 1147"/>
                <a:gd name="T18" fmla="*/ 299 w 758"/>
                <a:gd name="T19" fmla="*/ 185 h 1147"/>
                <a:gd name="T20" fmla="*/ 266 w 758"/>
                <a:gd name="T21" fmla="*/ 226 h 1147"/>
                <a:gd name="T22" fmla="*/ 179 w 758"/>
                <a:gd name="T23" fmla="*/ 279 h 1147"/>
                <a:gd name="T24" fmla="*/ 226 w 758"/>
                <a:gd name="T25" fmla="*/ 377 h 1147"/>
                <a:gd name="T26" fmla="*/ 118 w 758"/>
                <a:gd name="T27" fmla="*/ 531 h 1147"/>
                <a:gd name="T28" fmla="*/ 85 w 758"/>
                <a:gd name="T29" fmla="*/ 540 h 1147"/>
                <a:gd name="T30" fmla="*/ 3 w 758"/>
                <a:gd name="T31" fmla="*/ 692 h 1147"/>
                <a:gd name="T32" fmla="*/ 11 w 758"/>
                <a:gd name="T33" fmla="*/ 948 h 1147"/>
                <a:gd name="T34" fmla="*/ 57 w 758"/>
                <a:gd name="T35" fmla="*/ 1008 h 1147"/>
                <a:gd name="T36" fmla="*/ 105 w 758"/>
                <a:gd name="T37" fmla="*/ 1016 h 1147"/>
                <a:gd name="T38" fmla="*/ 132 w 758"/>
                <a:gd name="T39" fmla="*/ 912 h 1147"/>
                <a:gd name="T40" fmla="*/ 112 w 758"/>
                <a:gd name="T41" fmla="*/ 731 h 1147"/>
                <a:gd name="T42" fmla="*/ 143 w 758"/>
                <a:gd name="T43" fmla="*/ 630 h 1147"/>
                <a:gd name="T44" fmla="*/ 207 w 758"/>
                <a:gd name="T45" fmla="*/ 605 h 1147"/>
                <a:gd name="T46" fmla="*/ 304 w 758"/>
                <a:gd name="T47" fmla="*/ 522 h 1147"/>
                <a:gd name="T48" fmla="*/ 305 w 758"/>
                <a:gd name="T49" fmla="*/ 522 h 1147"/>
                <a:gd name="T50" fmla="*/ 350 w 758"/>
                <a:gd name="T51" fmla="*/ 484 h 1147"/>
                <a:gd name="T52" fmla="*/ 616 w 758"/>
                <a:gd name="T53" fmla="*/ 436 h 1147"/>
                <a:gd name="T54" fmla="*/ 675 w 758"/>
                <a:gd name="T55" fmla="*/ 634 h 1147"/>
                <a:gd name="T56" fmla="*/ 608 w 758"/>
                <a:gd name="T57" fmla="*/ 826 h 1147"/>
                <a:gd name="T58" fmla="*/ 526 w 758"/>
                <a:gd name="T59" fmla="*/ 921 h 1147"/>
                <a:gd name="T60" fmla="*/ 422 w 758"/>
                <a:gd name="T61" fmla="*/ 878 h 1147"/>
                <a:gd name="T62" fmla="*/ 457 w 758"/>
                <a:gd name="T63" fmla="*/ 803 h 1147"/>
                <a:gd name="T64" fmla="*/ 446 w 758"/>
                <a:gd name="T65" fmla="*/ 741 h 1147"/>
                <a:gd name="T66" fmla="*/ 391 w 758"/>
                <a:gd name="T67" fmla="*/ 750 h 1147"/>
                <a:gd name="T68" fmla="*/ 382 w 758"/>
                <a:gd name="T69" fmla="*/ 743 h 1147"/>
                <a:gd name="T70" fmla="*/ 481 w 758"/>
                <a:gd name="T71" fmla="*/ 641 h 1147"/>
                <a:gd name="T72" fmla="*/ 459 w 758"/>
                <a:gd name="T73" fmla="*/ 580 h 1147"/>
                <a:gd name="T74" fmla="*/ 446 w 758"/>
                <a:gd name="T75" fmla="*/ 457 h 1147"/>
                <a:gd name="T76" fmla="*/ 412 w 758"/>
                <a:gd name="T77" fmla="*/ 487 h 1147"/>
                <a:gd name="T78" fmla="*/ 360 w 758"/>
                <a:gd name="T79" fmla="*/ 557 h 1147"/>
                <a:gd name="T80" fmla="*/ 342 w 758"/>
                <a:gd name="T81" fmla="*/ 531 h 1147"/>
                <a:gd name="T82" fmla="*/ 305 w 758"/>
                <a:gd name="T83" fmla="*/ 522 h 1147"/>
                <a:gd name="T84" fmla="*/ 304 w 758"/>
                <a:gd name="T85" fmla="*/ 522 h 1147"/>
                <a:gd name="T86" fmla="*/ 281 w 758"/>
                <a:gd name="T87" fmla="*/ 579 h 1147"/>
                <a:gd name="T88" fmla="*/ 300 w 758"/>
                <a:gd name="T89" fmla="*/ 633 h 1147"/>
                <a:gd name="T90" fmla="*/ 244 w 758"/>
                <a:gd name="T91" fmla="*/ 741 h 1147"/>
                <a:gd name="T92" fmla="*/ 293 w 758"/>
                <a:gd name="T93" fmla="*/ 759 h 1147"/>
                <a:gd name="T94" fmla="*/ 235 w 758"/>
                <a:gd name="T95" fmla="*/ 838 h 1147"/>
                <a:gd name="T96" fmla="*/ 241 w 758"/>
                <a:gd name="T97" fmla="*/ 869 h 1147"/>
                <a:gd name="T98" fmla="*/ 291 w 758"/>
                <a:gd name="T99" fmla="*/ 879 h 1147"/>
                <a:gd name="T100" fmla="*/ 368 w 758"/>
                <a:gd name="T101" fmla="*/ 873 h 1147"/>
                <a:gd name="T102" fmla="*/ 366 w 758"/>
                <a:gd name="T103" fmla="*/ 1104 h 1147"/>
                <a:gd name="T104" fmla="*/ 374 w 758"/>
                <a:gd name="T105" fmla="*/ 1146 h 1147"/>
                <a:gd name="T106" fmla="*/ 393 w 758"/>
                <a:gd name="T107" fmla="*/ 1119 h 1147"/>
                <a:gd name="T108" fmla="*/ 411 w 758"/>
                <a:gd name="T109" fmla="*/ 958 h 1147"/>
                <a:gd name="T110" fmla="*/ 430 w 758"/>
                <a:gd name="T111" fmla="*/ 908 h 1147"/>
                <a:gd name="T112" fmla="*/ 459 w 758"/>
                <a:gd name="T113" fmla="*/ 934 h 1147"/>
                <a:gd name="T114" fmla="*/ 454 w 758"/>
                <a:gd name="T115" fmla="*/ 957 h 1147"/>
                <a:gd name="T116" fmla="*/ 504 w 758"/>
                <a:gd name="T117" fmla="*/ 1010 h 1147"/>
                <a:gd name="T118" fmla="*/ 625 w 758"/>
                <a:gd name="T119" fmla="*/ 944 h 1147"/>
                <a:gd name="T120" fmla="*/ 711 w 758"/>
                <a:gd name="T121" fmla="*/ 756 h 1147"/>
                <a:gd name="T122" fmla="*/ 750 w 758"/>
                <a:gd name="T123" fmla="*/ 597 h 1147"/>
                <a:gd name="T124" fmla="*/ 740 w 758"/>
                <a:gd name="T125" fmla="*/ 454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8" h="1147">
                  <a:moveTo>
                    <a:pt x="652" y="374"/>
                  </a:moveTo>
                  <a:cubicBezTo>
                    <a:pt x="574" y="351"/>
                    <a:pt x="496" y="358"/>
                    <a:pt x="420" y="385"/>
                  </a:cubicBezTo>
                  <a:cubicBezTo>
                    <a:pt x="396" y="394"/>
                    <a:pt x="373" y="401"/>
                    <a:pt x="349" y="409"/>
                  </a:cubicBezTo>
                  <a:cubicBezTo>
                    <a:pt x="338" y="412"/>
                    <a:pt x="335" y="409"/>
                    <a:pt x="338" y="398"/>
                  </a:cubicBezTo>
                  <a:cubicBezTo>
                    <a:pt x="341" y="388"/>
                    <a:pt x="344" y="378"/>
                    <a:pt x="347" y="368"/>
                  </a:cubicBezTo>
                  <a:cubicBezTo>
                    <a:pt x="355" y="332"/>
                    <a:pt x="379" y="306"/>
                    <a:pt x="405" y="284"/>
                  </a:cubicBezTo>
                  <a:cubicBezTo>
                    <a:pt x="416" y="274"/>
                    <a:pt x="432" y="269"/>
                    <a:pt x="447" y="265"/>
                  </a:cubicBezTo>
                  <a:cubicBezTo>
                    <a:pt x="459" y="262"/>
                    <a:pt x="474" y="264"/>
                    <a:pt x="486" y="260"/>
                  </a:cubicBezTo>
                  <a:cubicBezTo>
                    <a:pt x="504" y="253"/>
                    <a:pt x="523" y="252"/>
                    <a:pt x="534" y="232"/>
                  </a:cubicBezTo>
                  <a:cubicBezTo>
                    <a:pt x="541" y="220"/>
                    <a:pt x="545" y="208"/>
                    <a:pt x="545" y="194"/>
                  </a:cubicBezTo>
                  <a:cubicBezTo>
                    <a:pt x="544" y="183"/>
                    <a:pt x="541" y="172"/>
                    <a:pt x="534" y="165"/>
                  </a:cubicBezTo>
                  <a:cubicBezTo>
                    <a:pt x="527" y="158"/>
                    <a:pt x="523" y="151"/>
                    <a:pt x="513" y="146"/>
                  </a:cubicBezTo>
                  <a:cubicBezTo>
                    <a:pt x="504" y="140"/>
                    <a:pt x="498" y="147"/>
                    <a:pt x="485" y="148"/>
                  </a:cubicBezTo>
                  <a:cubicBezTo>
                    <a:pt x="479" y="149"/>
                    <a:pt x="469" y="151"/>
                    <a:pt x="463" y="150"/>
                  </a:cubicBezTo>
                  <a:cubicBezTo>
                    <a:pt x="449" y="150"/>
                    <a:pt x="464" y="135"/>
                    <a:pt x="465" y="120"/>
                  </a:cubicBezTo>
                  <a:cubicBezTo>
                    <a:pt x="465" y="102"/>
                    <a:pt x="464" y="85"/>
                    <a:pt x="455" y="68"/>
                  </a:cubicBezTo>
                  <a:cubicBezTo>
                    <a:pt x="432" y="29"/>
                    <a:pt x="405" y="1"/>
                    <a:pt x="356" y="0"/>
                  </a:cubicBezTo>
                  <a:cubicBezTo>
                    <a:pt x="328" y="0"/>
                    <a:pt x="308" y="32"/>
                    <a:pt x="316" y="53"/>
                  </a:cubicBezTo>
                  <a:cubicBezTo>
                    <a:pt x="323" y="70"/>
                    <a:pt x="324" y="88"/>
                    <a:pt x="321" y="105"/>
                  </a:cubicBezTo>
                  <a:cubicBezTo>
                    <a:pt x="315" y="132"/>
                    <a:pt x="307" y="159"/>
                    <a:pt x="299" y="185"/>
                  </a:cubicBezTo>
                  <a:cubicBezTo>
                    <a:pt x="295" y="197"/>
                    <a:pt x="295" y="210"/>
                    <a:pt x="282" y="217"/>
                  </a:cubicBezTo>
                  <a:cubicBezTo>
                    <a:pt x="276" y="220"/>
                    <a:pt x="271" y="224"/>
                    <a:pt x="266" y="226"/>
                  </a:cubicBezTo>
                  <a:cubicBezTo>
                    <a:pt x="251" y="235"/>
                    <a:pt x="236" y="245"/>
                    <a:pt x="217" y="249"/>
                  </a:cubicBezTo>
                  <a:cubicBezTo>
                    <a:pt x="201" y="253"/>
                    <a:pt x="185" y="260"/>
                    <a:pt x="179" y="279"/>
                  </a:cubicBezTo>
                  <a:cubicBezTo>
                    <a:pt x="170" y="305"/>
                    <a:pt x="191" y="350"/>
                    <a:pt x="217" y="360"/>
                  </a:cubicBezTo>
                  <a:cubicBezTo>
                    <a:pt x="226" y="363"/>
                    <a:pt x="230" y="368"/>
                    <a:pt x="226" y="377"/>
                  </a:cubicBezTo>
                  <a:cubicBezTo>
                    <a:pt x="212" y="404"/>
                    <a:pt x="198" y="432"/>
                    <a:pt x="183" y="460"/>
                  </a:cubicBezTo>
                  <a:cubicBezTo>
                    <a:pt x="168" y="489"/>
                    <a:pt x="141" y="508"/>
                    <a:pt x="118" y="531"/>
                  </a:cubicBezTo>
                  <a:cubicBezTo>
                    <a:pt x="116" y="532"/>
                    <a:pt x="112" y="534"/>
                    <a:pt x="110" y="534"/>
                  </a:cubicBezTo>
                  <a:cubicBezTo>
                    <a:pt x="100" y="530"/>
                    <a:pt x="93" y="536"/>
                    <a:pt x="85" y="540"/>
                  </a:cubicBezTo>
                  <a:cubicBezTo>
                    <a:pt x="56" y="557"/>
                    <a:pt x="35" y="582"/>
                    <a:pt x="20" y="610"/>
                  </a:cubicBezTo>
                  <a:cubicBezTo>
                    <a:pt x="6" y="635"/>
                    <a:pt x="4" y="664"/>
                    <a:pt x="3" y="692"/>
                  </a:cubicBezTo>
                  <a:cubicBezTo>
                    <a:pt x="2" y="736"/>
                    <a:pt x="0" y="779"/>
                    <a:pt x="2" y="823"/>
                  </a:cubicBezTo>
                  <a:cubicBezTo>
                    <a:pt x="3" y="865"/>
                    <a:pt x="7" y="906"/>
                    <a:pt x="11" y="948"/>
                  </a:cubicBezTo>
                  <a:cubicBezTo>
                    <a:pt x="11" y="952"/>
                    <a:pt x="13" y="957"/>
                    <a:pt x="16" y="960"/>
                  </a:cubicBezTo>
                  <a:cubicBezTo>
                    <a:pt x="29" y="977"/>
                    <a:pt x="43" y="992"/>
                    <a:pt x="57" y="1008"/>
                  </a:cubicBezTo>
                  <a:cubicBezTo>
                    <a:pt x="59" y="1010"/>
                    <a:pt x="63" y="1011"/>
                    <a:pt x="65" y="1011"/>
                  </a:cubicBezTo>
                  <a:cubicBezTo>
                    <a:pt x="78" y="1013"/>
                    <a:pt x="92" y="1015"/>
                    <a:pt x="105" y="1016"/>
                  </a:cubicBezTo>
                  <a:cubicBezTo>
                    <a:pt x="119" y="1018"/>
                    <a:pt x="126" y="1013"/>
                    <a:pt x="129" y="1002"/>
                  </a:cubicBezTo>
                  <a:cubicBezTo>
                    <a:pt x="136" y="973"/>
                    <a:pt x="140" y="943"/>
                    <a:pt x="132" y="912"/>
                  </a:cubicBezTo>
                  <a:cubicBezTo>
                    <a:pt x="127" y="894"/>
                    <a:pt x="121" y="876"/>
                    <a:pt x="119" y="857"/>
                  </a:cubicBezTo>
                  <a:cubicBezTo>
                    <a:pt x="115" y="815"/>
                    <a:pt x="114" y="773"/>
                    <a:pt x="112" y="731"/>
                  </a:cubicBezTo>
                  <a:cubicBezTo>
                    <a:pt x="110" y="704"/>
                    <a:pt x="110" y="678"/>
                    <a:pt x="109" y="652"/>
                  </a:cubicBezTo>
                  <a:cubicBezTo>
                    <a:pt x="109" y="630"/>
                    <a:pt x="124" y="626"/>
                    <a:pt x="143" y="630"/>
                  </a:cubicBezTo>
                  <a:cubicBezTo>
                    <a:pt x="150" y="632"/>
                    <a:pt x="158" y="634"/>
                    <a:pt x="163" y="631"/>
                  </a:cubicBezTo>
                  <a:cubicBezTo>
                    <a:pt x="178" y="624"/>
                    <a:pt x="194" y="616"/>
                    <a:pt x="207" y="605"/>
                  </a:cubicBezTo>
                  <a:cubicBezTo>
                    <a:pt x="226" y="589"/>
                    <a:pt x="244" y="570"/>
                    <a:pt x="263" y="553"/>
                  </a:cubicBezTo>
                  <a:cubicBezTo>
                    <a:pt x="276" y="542"/>
                    <a:pt x="290" y="533"/>
                    <a:pt x="304" y="522"/>
                  </a:cubicBezTo>
                  <a:cubicBezTo>
                    <a:pt x="304" y="522"/>
                    <a:pt x="304" y="522"/>
                    <a:pt x="304" y="522"/>
                  </a:cubicBezTo>
                  <a:cubicBezTo>
                    <a:pt x="305" y="522"/>
                    <a:pt x="305" y="522"/>
                    <a:pt x="305" y="522"/>
                  </a:cubicBezTo>
                  <a:cubicBezTo>
                    <a:pt x="313" y="514"/>
                    <a:pt x="320" y="506"/>
                    <a:pt x="328" y="499"/>
                  </a:cubicBezTo>
                  <a:cubicBezTo>
                    <a:pt x="335" y="494"/>
                    <a:pt x="342" y="488"/>
                    <a:pt x="350" y="484"/>
                  </a:cubicBezTo>
                  <a:cubicBezTo>
                    <a:pt x="376" y="472"/>
                    <a:pt x="402" y="458"/>
                    <a:pt x="430" y="448"/>
                  </a:cubicBezTo>
                  <a:cubicBezTo>
                    <a:pt x="491" y="428"/>
                    <a:pt x="552" y="416"/>
                    <a:pt x="616" y="436"/>
                  </a:cubicBezTo>
                  <a:cubicBezTo>
                    <a:pt x="668" y="453"/>
                    <a:pt x="689" y="491"/>
                    <a:pt x="686" y="547"/>
                  </a:cubicBezTo>
                  <a:cubicBezTo>
                    <a:pt x="684" y="576"/>
                    <a:pt x="680" y="605"/>
                    <a:pt x="675" y="634"/>
                  </a:cubicBezTo>
                  <a:cubicBezTo>
                    <a:pt x="672" y="650"/>
                    <a:pt x="665" y="665"/>
                    <a:pt x="660" y="681"/>
                  </a:cubicBezTo>
                  <a:cubicBezTo>
                    <a:pt x="644" y="730"/>
                    <a:pt x="631" y="780"/>
                    <a:pt x="608" y="826"/>
                  </a:cubicBezTo>
                  <a:cubicBezTo>
                    <a:pt x="593" y="856"/>
                    <a:pt x="576" y="885"/>
                    <a:pt x="554" y="910"/>
                  </a:cubicBezTo>
                  <a:cubicBezTo>
                    <a:pt x="546" y="919"/>
                    <a:pt x="538" y="921"/>
                    <a:pt x="526" y="921"/>
                  </a:cubicBezTo>
                  <a:cubicBezTo>
                    <a:pt x="491" y="920"/>
                    <a:pt x="459" y="907"/>
                    <a:pt x="427" y="894"/>
                  </a:cubicBezTo>
                  <a:cubicBezTo>
                    <a:pt x="419" y="891"/>
                    <a:pt x="421" y="885"/>
                    <a:pt x="422" y="878"/>
                  </a:cubicBezTo>
                  <a:cubicBezTo>
                    <a:pt x="424" y="861"/>
                    <a:pt x="432" y="846"/>
                    <a:pt x="440" y="831"/>
                  </a:cubicBezTo>
                  <a:cubicBezTo>
                    <a:pt x="445" y="821"/>
                    <a:pt x="451" y="812"/>
                    <a:pt x="457" y="803"/>
                  </a:cubicBezTo>
                  <a:cubicBezTo>
                    <a:pt x="463" y="794"/>
                    <a:pt x="463" y="785"/>
                    <a:pt x="460" y="776"/>
                  </a:cubicBezTo>
                  <a:cubicBezTo>
                    <a:pt x="455" y="764"/>
                    <a:pt x="451" y="753"/>
                    <a:pt x="446" y="741"/>
                  </a:cubicBezTo>
                  <a:cubicBezTo>
                    <a:pt x="442" y="730"/>
                    <a:pt x="414" y="725"/>
                    <a:pt x="405" y="733"/>
                  </a:cubicBezTo>
                  <a:cubicBezTo>
                    <a:pt x="400" y="738"/>
                    <a:pt x="396" y="745"/>
                    <a:pt x="391" y="750"/>
                  </a:cubicBezTo>
                  <a:cubicBezTo>
                    <a:pt x="388" y="752"/>
                    <a:pt x="383" y="752"/>
                    <a:pt x="379" y="753"/>
                  </a:cubicBezTo>
                  <a:cubicBezTo>
                    <a:pt x="380" y="750"/>
                    <a:pt x="380" y="745"/>
                    <a:pt x="382" y="743"/>
                  </a:cubicBezTo>
                  <a:cubicBezTo>
                    <a:pt x="407" y="719"/>
                    <a:pt x="431" y="693"/>
                    <a:pt x="461" y="675"/>
                  </a:cubicBezTo>
                  <a:cubicBezTo>
                    <a:pt x="473" y="667"/>
                    <a:pt x="481" y="657"/>
                    <a:pt x="481" y="641"/>
                  </a:cubicBezTo>
                  <a:cubicBezTo>
                    <a:pt x="481" y="622"/>
                    <a:pt x="481" y="603"/>
                    <a:pt x="459" y="594"/>
                  </a:cubicBezTo>
                  <a:cubicBezTo>
                    <a:pt x="452" y="590"/>
                    <a:pt x="456" y="585"/>
                    <a:pt x="459" y="580"/>
                  </a:cubicBezTo>
                  <a:cubicBezTo>
                    <a:pt x="471" y="561"/>
                    <a:pt x="485" y="543"/>
                    <a:pt x="488" y="519"/>
                  </a:cubicBezTo>
                  <a:cubicBezTo>
                    <a:pt x="490" y="496"/>
                    <a:pt x="469" y="462"/>
                    <a:pt x="446" y="457"/>
                  </a:cubicBezTo>
                  <a:cubicBezTo>
                    <a:pt x="442" y="456"/>
                    <a:pt x="436" y="457"/>
                    <a:pt x="434" y="460"/>
                  </a:cubicBezTo>
                  <a:cubicBezTo>
                    <a:pt x="426" y="468"/>
                    <a:pt x="416" y="476"/>
                    <a:pt x="412" y="487"/>
                  </a:cubicBezTo>
                  <a:cubicBezTo>
                    <a:pt x="403" y="509"/>
                    <a:pt x="392" y="530"/>
                    <a:pt x="375" y="547"/>
                  </a:cubicBezTo>
                  <a:cubicBezTo>
                    <a:pt x="371" y="552"/>
                    <a:pt x="361" y="559"/>
                    <a:pt x="360" y="557"/>
                  </a:cubicBezTo>
                  <a:cubicBezTo>
                    <a:pt x="353" y="551"/>
                    <a:pt x="347" y="543"/>
                    <a:pt x="342" y="536"/>
                  </a:cubicBezTo>
                  <a:cubicBezTo>
                    <a:pt x="341" y="535"/>
                    <a:pt x="342" y="533"/>
                    <a:pt x="342" y="531"/>
                  </a:cubicBezTo>
                  <a:cubicBezTo>
                    <a:pt x="341" y="518"/>
                    <a:pt x="332" y="513"/>
                    <a:pt x="319" y="517"/>
                  </a:cubicBezTo>
                  <a:cubicBezTo>
                    <a:pt x="315" y="519"/>
                    <a:pt x="310" y="520"/>
                    <a:pt x="305" y="522"/>
                  </a:cubicBezTo>
                  <a:cubicBezTo>
                    <a:pt x="305" y="522"/>
                    <a:pt x="305" y="522"/>
                    <a:pt x="305" y="522"/>
                  </a:cubicBezTo>
                  <a:cubicBezTo>
                    <a:pt x="304" y="522"/>
                    <a:pt x="304" y="522"/>
                    <a:pt x="304" y="522"/>
                  </a:cubicBezTo>
                  <a:cubicBezTo>
                    <a:pt x="297" y="533"/>
                    <a:pt x="289" y="544"/>
                    <a:pt x="284" y="555"/>
                  </a:cubicBezTo>
                  <a:cubicBezTo>
                    <a:pt x="280" y="562"/>
                    <a:pt x="278" y="572"/>
                    <a:pt x="281" y="579"/>
                  </a:cubicBezTo>
                  <a:cubicBezTo>
                    <a:pt x="285" y="591"/>
                    <a:pt x="292" y="601"/>
                    <a:pt x="299" y="611"/>
                  </a:cubicBezTo>
                  <a:cubicBezTo>
                    <a:pt x="306" y="619"/>
                    <a:pt x="306" y="625"/>
                    <a:pt x="300" y="633"/>
                  </a:cubicBezTo>
                  <a:cubicBezTo>
                    <a:pt x="281" y="658"/>
                    <a:pt x="262" y="682"/>
                    <a:pt x="243" y="707"/>
                  </a:cubicBezTo>
                  <a:cubicBezTo>
                    <a:pt x="235" y="718"/>
                    <a:pt x="235" y="732"/>
                    <a:pt x="244" y="741"/>
                  </a:cubicBezTo>
                  <a:cubicBezTo>
                    <a:pt x="254" y="751"/>
                    <a:pt x="266" y="761"/>
                    <a:pt x="282" y="758"/>
                  </a:cubicBezTo>
                  <a:cubicBezTo>
                    <a:pt x="285" y="758"/>
                    <a:pt x="288" y="759"/>
                    <a:pt x="293" y="759"/>
                  </a:cubicBezTo>
                  <a:cubicBezTo>
                    <a:pt x="289" y="765"/>
                    <a:pt x="287" y="770"/>
                    <a:pt x="283" y="774"/>
                  </a:cubicBezTo>
                  <a:cubicBezTo>
                    <a:pt x="267" y="796"/>
                    <a:pt x="251" y="817"/>
                    <a:pt x="235" y="838"/>
                  </a:cubicBezTo>
                  <a:cubicBezTo>
                    <a:pt x="232" y="842"/>
                    <a:pt x="230" y="848"/>
                    <a:pt x="231" y="852"/>
                  </a:cubicBezTo>
                  <a:cubicBezTo>
                    <a:pt x="233" y="859"/>
                    <a:pt x="238" y="866"/>
                    <a:pt x="241" y="869"/>
                  </a:cubicBezTo>
                  <a:cubicBezTo>
                    <a:pt x="244" y="874"/>
                    <a:pt x="251" y="883"/>
                    <a:pt x="256" y="883"/>
                  </a:cubicBezTo>
                  <a:cubicBezTo>
                    <a:pt x="268" y="885"/>
                    <a:pt x="280" y="882"/>
                    <a:pt x="291" y="879"/>
                  </a:cubicBezTo>
                  <a:cubicBezTo>
                    <a:pt x="318" y="871"/>
                    <a:pt x="326" y="867"/>
                    <a:pt x="352" y="860"/>
                  </a:cubicBezTo>
                  <a:cubicBezTo>
                    <a:pt x="367" y="856"/>
                    <a:pt x="369" y="857"/>
                    <a:pt x="368" y="873"/>
                  </a:cubicBezTo>
                  <a:cubicBezTo>
                    <a:pt x="366" y="898"/>
                    <a:pt x="364" y="924"/>
                    <a:pt x="363" y="949"/>
                  </a:cubicBezTo>
                  <a:cubicBezTo>
                    <a:pt x="361" y="1002"/>
                    <a:pt x="363" y="1053"/>
                    <a:pt x="366" y="1104"/>
                  </a:cubicBezTo>
                  <a:cubicBezTo>
                    <a:pt x="366" y="1115"/>
                    <a:pt x="366" y="1127"/>
                    <a:pt x="368" y="1138"/>
                  </a:cubicBezTo>
                  <a:cubicBezTo>
                    <a:pt x="368" y="1141"/>
                    <a:pt x="371" y="1146"/>
                    <a:pt x="374" y="1146"/>
                  </a:cubicBezTo>
                  <a:cubicBezTo>
                    <a:pt x="377" y="1147"/>
                    <a:pt x="382" y="1144"/>
                    <a:pt x="384" y="1141"/>
                  </a:cubicBezTo>
                  <a:cubicBezTo>
                    <a:pt x="388" y="1135"/>
                    <a:pt x="392" y="1127"/>
                    <a:pt x="393" y="1119"/>
                  </a:cubicBezTo>
                  <a:cubicBezTo>
                    <a:pt x="396" y="1092"/>
                    <a:pt x="402" y="1002"/>
                    <a:pt x="404" y="985"/>
                  </a:cubicBezTo>
                  <a:cubicBezTo>
                    <a:pt x="405" y="976"/>
                    <a:pt x="409" y="967"/>
                    <a:pt x="411" y="958"/>
                  </a:cubicBezTo>
                  <a:cubicBezTo>
                    <a:pt x="413" y="943"/>
                    <a:pt x="415" y="928"/>
                    <a:pt x="418" y="913"/>
                  </a:cubicBezTo>
                  <a:cubicBezTo>
                    <a:pt x="419" y="904"/>
                    <a:pt x="424" y="904"/>
                    <a:pt x="430" y="908"/>
                  </a:cubicBezTo>
                  <a:cubicBezTo>
                    <a:pt x="440" y="916"/>
                    <a:pt x="443" y="919"/>
                    <a:pt x="453" y="925"/>
                  </a:cubicBezTo>
                  <a:cubicBezTo>
                    <a:pt x="459" y="929"/>
                    <a:pt x="462" y="926"/>
                    <a:pt x="459" y="934"/>
                  </a:cubicBezTo>
                  <a:cubicBezTo>
                    <a:pt x="458" y="939"/>
                    <a:pt x="454" y="936"/>
                    <a:pt x="450" y="938"/>
                  </a:cubicBezTo>
                  <a:cubicBezTo>
                    <a:pt x="448" y="940"/>
                    <a:pt x="458" y="957"/>
                    <a:pt x="454" y="957"/>
                  </a:cubicBezTo>
                  <a:cubicBezTo>
                    <a:pt x="446" y="957"/>
                    <a:pt x="444" y="962"/>
                    <a:pt x="449" y="969"/>
                  </a:cubicBezTo>
                  <a:cubicBezTo>
                    <a:pt x="463" y="988"/>
                    <a:pt x="482" y="1002"/>
                    <a:pt x="504" y="1010"/>
                  </a:cubicBezTo>
                  <a:cubicBezTo>
                    <a:pt x="530" y="1020"/>
                    <a:pt x="554" y="1010"/>
                    <a:pt x="574" y="995"/>
                  </a:cubicBezTo>
                  <a:cubicBezTo>
                    <a:pt x="593" y="981"/>
                    <a:pt x="611" y="963"/>
                    <a:pt x="625" y="944"/>
                  </a:cubicBezTo>
                  <a:cubicBezTo>
                    <a:pt x="640" y="924"/>
                    <a:pt x="650" y="900"/>
                    <a:pt x="663" y="878"/>
                  </a:cubicBezTo>
                  <a:cubicBezTo>
                    <a:pt x="685" y="840"/>
                    <a:pt x="696" y="797"/>
                    <a:pt x="711" y="756"/>
                  </a:cubicBezTo>
                  <a:cubicBezTo>
                    <a:pt x="719" y="732"/>
                    <a:pt x="726" y="708"/>
                    <a:pt x="732" y="684"/>
                  </a:cubicBezTo>
                  <a:cubicBezTo>
                    <a:pt x="739" y="655"/>
                    <a:pt x="745" y="626"/>
                    <a:pt x="750" y="597"/>
                  </a:cubicBezTo>
                  <a:cubicBezTo>
                    <a:pt x="752" y="584"/>
                    <a:pt x="750" y="571"/>
                    <a:pt x="752" y="558"/>
                  </a:cubicBezTo>
                  <a:cubicBezTo>
                    <a:pt x="758" y="522"/>
                    <a:pt x="755" y="487"/>
                    <a:pt x="740" y="454"/>
                  </a:cubicBezTo>
                  <a:cubicBezTo>
                    <a:pt x="722" y="414"/>
                    <a:pt x="692" y="386"/>
                    <a:pt x="652" y="37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3" name="Freeform 7"/>
            <p:cNvSpPr>
              <a:spLocks noEditPoints="1"/>
            </p:cNvSpPr>
            <p:nvPr/>
          </p:nvSpPr>
          <p:spPr bwMode="auto">
            <a:xfrm>
              <a:off x="1301750" y="-969963"/>
              <a:ext cx="374650" cy="768350"/>
            </a:xfrm>
            <a:custGeom>
              <a:avLst/>
              <a:gdLst>
                <a:gd name="T0" fmla="*/ 423 w 490"/>
                <a:gd name="T1" fmla="*/ 20 h 1003"/>
                <a:gd name="T2" fmla="*/ 343 w 490"/>
                <a:gd name="T3" fmla="*/ 1 h 1003"/>
                <a:gd name="T4" fmla="*/ 278 w 490"/>
                <a:gd name="T5" fmla="*/ 8 h 1003"/>
                <a:gd name="T6" fmla="*/ 112 w 490"/>
                <a:gd name="T7" fmla="*/ 135 h 1003"/>
                <a:gd name="T8" fmla="*/ 94 w 490"/>
                <a:gd name="T9" fmla="*/ 199 h 1003"/>
                <a:gd name="T10" fmla="*/ 166 w 490"/>
                <a:gd name="T11" fmla="*/ 215 h 1003"/>
                <a:gd name="T12" fmla="*/ 244 w 490"/>
                <a:gd name="T13" fmla="*/ 160 h 1003"/>
                <a:gd name="T14" fmla="*/ 389 w 490"/>
                <a:gd name="T15" fmla="*/ 114 h 1003"/>
                <a:gd name="T16" fmla="*/ 395 w 490"/>
                <a:gd name="T17" fmla="*/ 227 h 1003"/>
                <a:gd name="T18" fmla="*/ 325 w 490"/>
                <a:gd name="T19" fmla="*/ 388 h 1003"/>
                <a:gd name="T20" fmla="*/ 264 w 490"/>
                <a:gd name="T21" fmla="*/ 413 h 1003"/>
                <a:gd name="T22" fmla="*/ 276 w 490"/>
                <a:gd name="T23" fmla="*/ 352 h 1003"/>
                <a:gd name="T24" fmla="*/ 336 w 490"/>
                <a:gd name="T25" fmla="*/ 299 h 1003"/>
                <a:gd name="T26" fmla="*/ 347 w 490"/>
                <a:gd name="T27" fmla="*/ 242 h 1003"/>
                <a:gd name="T28" fmla="*/ 261 w 490"/>
                <a:gd name="T29" fmla="*/ 216 h 1003"/>
                <a:gd name="T30" fmla="*/ 192 w 490"/>
                <a:gd name="T31" fmla="*/ 234 h 1003"/>
                <a:gd name="T32" fmla="*/ 180 w 490"/>
                <a:gd name="T33" fmla="*/ 269 h 1003"/>
                <a:gd name="T34" fmla="*/ 130 w 490"/>
                <a:gd name="T35" fmla="*/ 341 h 1003"/>
                <a:gd name="T36" fmla="*/ 123 w 490"/>
                <a:gd name="T37" fmla="*/ 351 h 1003"/>
                <a:gd name="T38" fmla="*/ 68 w 490"/>
                <a:gd name="T39" fmla="*/ 292 h 1003"/>
                <a:gd name="T40" fmla="*/ 7 w 490"/>
                <a:gd name="T41" fmla="*/ 421 h 1003"/>
                <a:gd name="T42" fmla="*/ 65 w 490"/>
                <a:gd name="T43" fmla="*/ 531 h 1003"/>
                <a:gd name="T44" fmla="*/ 102 w 490"/>
                <a:gd name="T45" fmla="*/ 542 h 1003"/>
                <a:gd name="T46" fmla="*/ 153 w 490"/>
                <a:gd name="T47" fmla="*/ 588 h 1003"/>
                <a:gd name="T48" fmla="*/ 116 w 490"/>
                <a:gd name="T49" fmla="*/ 682 h 1003"/>
                <a:gd name="T50" fmla="*/ 54 w 490"/>
                <a:gd name="T51" fmla="*/ 765 h 1003"/>
                <a:gd name="T52" fmla="*/ 122 w 490"/>
                <a:gd name="T53" fmla="*/ 800 h 1003"/>
                <a:gd name="T54" fmla="*/ 104 w 490"/>
                <a:gd name="T55" fmla="*/ 860 h 1003"/>
                <a:gd name="T56" fmla="*/ 27 w 490"/>
                <a:gd name="T57" fmla="*/ 894 h 1003"/>
                <a:gd name="T58" fmla="*/ 14 w 490"/>
                <a:gd name="T59" fmla="*/ 976 h 1003"/>
                <a:gd name="T60" fmla="*/ 81 w 490"/>
                <a:gd name="T61" fmla="*/ 994 h 1003"/>
                <a:gd name="T62" fmla="*/ 188 w 490"/>
                <a:gd name="T63" fmla="*/ 960 h 1003"/>
                <a:gd name="T64" fmla="*/ 338 w 490"/>
                <a:gd name="T65" fmla="*/ 971 h 1003"/>
                <a:gd name="T66" fmla="*/ 383 w 490"/>
                <a:gd name="T67" fmla="*/ 966 h 1003"/>
                <a:gd name="T68" fmla="*/ 413 w 490"/>
                <a:gd name="T69" fmla="*/ 928 h 1003"/>
                <a:gd name="T70" fmla="*/ 423 w 490"/>
                <a:gd name="T71" fmla="*/ 856 h 1003"/>
                <a:gd name="T72" fmla="*/ 334 w 490"/>
                <a:gd name="T73" fmla="*/ 832 h 1003"/>
                <a:gd name="T74" fmla="*/ 226 w 490"/>
                <a:gd name="T75" fmla="*/ 832 h 1003"/>
                <a:gd name="T76" fmla="*/ 240 w 490"/>
                <a:gd name="T77" fmla="*/ 746 h 1003"/>
                <a:gd name="T78" fmla="*/ 350 w 490"/>
                <a:gd name="T79" fmla="*/ 628 h 1003"/>
                <a:gd name="T80" fmla="*/ 323 w 490"/>
                <a:gd name="T81" fmla="*/ 594 h 1003"/>
                <a:gd name="T82" fmla="*/ 236 w 490"/>
                <a:gd name="T83" fmla="*/ 618 h 1003"/>
                <a:gd name="T84" fmla="*/ 226 w 490"/>
                <a:gd name="T85" fmla="*/ 571 h 1003"/>
                <a:gd name="T86" fmla="*/ 336 w 490"/>
                <a:gd name="T87" fmla="*/ 483 h 1003"/>
                <a:gd name="T88" fmla="*/ 383 w 490"/>
                <a:gd name="T89" fmla="*/ 414 h 1003"/>
                <a:gd name="T90" fmla="*/ 480 w 490"/>
                <a:gd name="T91" fmla="*/ 215 h 1003"/>
                <a:gd name="T92" fmla="*/ 475 w 490"/>
                <a:gd name="T93" fmla="*/ 89 h 1003"/>
                <a:gd name="T94" fmla="*/ 149 w 490"/>
                <a:gd name="T95" fmla="*/ 451 h 1003"/>
                <a:gd name="T96" fmla="*/ 139 w 490"/>
                <a:gd name="T97" fmla="*/ 447 h 1003"/>
                <a:gd name="T98" fmla="*/ 128 w 490"/>
                <a:gd name="T99" fmla="*/ 376 h 1003"/>
                <a:gd name="T100" fmla="*/ 137 w 490"/>
                <a:gd name="T101" fmla="*/ 374 h 1003"/>
                <a:gd name="T102" fmla="*/ 172 w 490"/>
                <a:gd name="T103" fmla="*/ 41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1003">
                  <a:moveTo>
                    <a:pt x="475" y="89"/>
                  </a:moveTo>
                  <a:cubicBezTo>
                    <a:pt x="464" y="62"/>
                    <a:pt x="449" y="36"/>
                    <a:pt x="423" y="20"/>
                  </a:cubicBezTo>
                  <a:cubicBezTo>
                    <a:pt x="401" y="7"/>
                    <a:pt x="377" y="3"/>
                    <a:pt x="352" y="0"/>
                  </a:cubicBezTo>
                  <a:cubicBezTo>
                    <a:pt x="349" y="0"/>
                    <a:pt x="346" y="1"/>
                    <a:pt x="343" y="1"/>
                  </a:cubicBezTo>
                  <a:cubicBezTo>
                    <a:pt x="334" y="2"/>
                    <a:pt x="325" y="2"/>
                    <a:pt x="315" y="3"/>
                  </a:cubicBezTo>
                  <a:cubicBezTo>
                    <a:pt x="303" y="4"/>
                    <a:pt x="290" y="5"/>
                    <a:pt x="278" y="8"/>
                  </a:cubicBezTo>
                  <a:cubicBezTo>
                    <a:pt x="234" y="21"/>
                    <a:pt x="197" y="47"/>
                    <a:pt x="162" y="76"/>
                  </a:cubicBezTo>
                  <a:cubicBezTo>
                    <a:pt x="142" y="93"/>
                    <a:pt x="125" y="112"/>
                    <a:pt x="112" y="135"/>
                  </a:cubicBezTo>
                  <a:cubicBezTo>
                    <a:pt x="106" y="145"/>
                    <a:pt x="97" y="155"/>
                    <a:pt x="92" y="165"/>
                  </a:cubicBezTo>
                  <a:cubicBezTo>
                    <a:pt x="85" y="178"/>
                    <a:pt x="86" y="195"/>
                    <a:pt x="94" y="199"/>
                  </a:cubicBezTo>
                  <a:cubicBezTo>
                    <a:pt x="105" y="205"/>
                    <a:pt x="116" y="209"/>
                    <a:pt x="127" y="212"/>
                  </a:cubicBezTo>
                  <a:cubicBezTo>
                    <a:pt x="140" y="214"/>
                    <a:pt x="153" y="215"/>
                    <a:pt x="166" y="215"/>
                  </a:cubicBezTo>
                  <a:cubicBezTo>
                    <a:pt x="175" y="214"/>
                    <a:pt x="185" y="211"/>
                    <a:pt x="193" y="206"/>
                  </a:cubicBezTo>
                  <a:cubicBezTo>
                    <a:pt x="211" y="192"/>
                    <a:pt x="228" y="176"/>
                    <a:pt x="244" y="160"/>
                  </a:cubicBezTo>
                  <a:cubicBezTo>
                    <a:pt x="275" y="131"/>
                    <a:pt x="310" y="108"/>
                    <a:pt x="352" y="100"/>
                  </a:cubicBezTo>
                  <a:cubicBezTo>
                    <a:pt x="369" y="96"/>
                    <a:pt x="379" y="100"/>
                    <a:pt x="389" y="114"/>
                  </a:cubicBezTo>
                  <a:cubicBezTo>
                    <a:pt x="403" y="132"/>
                    <a:pt x="407" y="154"/>
                    <a:pt x="405" y="176"/>
                  </a:cubicBezTo>
                  <a:cubicBezTo>
                    <a:pt x="403" y="193"/>
                    <a:pt x="400" y="211"/>
                    <a:pt x="395" y="227"/>
                  </a:cubicBezTo>
                  <a:cubicBezTo>
                    <a:pt x="386" y="256"/>
                    <a:pt x="377" y="284"/>
                    <a:pt x="365" y="312"/>
                  </a:cubicBezTo>
                  <a:cubicBezTo>
                    <a:pt x="354" y="338"/>
                    <a:pt x="339" y="363"/>
                    <a:pt x="325" y="388"/>
                  </a:cubicBezTo>
                  <a:cubicBezTo>
                    <a:pt x="315" y="407"/>
                    <a:pt x="301" y="420"/>
                    <a:pt x="280" y="414"/>
                  </a:cubicBezTo>
                  <a:cubicBezTo>
                    <a:pt x="275" y="412"/>
                    <a:pt x="269" y="413"/>
                    <a:pt x="264" y="413"/>
                  </a:cubicBezTo>
                  <a:cubicBezTo>
                    <a:pt x="255" y="414"/>
                    <a:pt x="251" y="410"/>
                    <a:pt x="253" y="400"/>
                  </a:cubicBezTo>
                  <a:cubicBezTo>
                    <a:pt x="257" y="383"/>
                    <a:pt x="262" y="364"/>
                    <a:pt x="276" y="352"/>
                  </a:cubicBezTo>
                  <a:cubicBezTo>
                    <a:pt x="291" y="337"/>
                    <a:pt x="309" y="324"/>
                    <a:pt x="326" y="310"/>
                  </a:cubicBezTo>
                  <a:cubicBezTo>
                    <a:pt x="330" y="306"/>
                    <a:pt x="334" y="303"/>
                    <a:pt x="336" y="299"/>
                  </a:cubicBezTo>
                  <a:cubicBezTo>
                    <a:pt x="342" y="284"/>
                    <a:pt x="347" y="269"/>
                    <a:pt x="351" y="253"/>
                  </a:cubicBezTo>
                  <a:cubicBezTo>
                    <a:pt x="352" y="250"/>
                    <a:pt x="350" y="245"/>
                    <a:pt x="347" y="242"/>
                  </a:cubicBezTo>
                  <a:cubicBezTo>
                    <a:pt x="327" y="226"/>
                    <a:pt x="308" y="208"/>
                    <a:pt x="279" y="221"/>
                  </a:cubicBezTo>
                  <a:cubicBezTo>
                    <a:pt x="272" y="224"/>
                    <a:pt x="266" y="222"/>
                    <a:pt x="261" y="216"/>
                  </a:cubicBezTo>
                  <a:cubicBezTo>
                    <a:pt x="250" y="203"/>
                    <a:pt x="220" y="199"/>
                    <a:pt x="207" y="210"/>
                  </a:cubicBezTo>
                  <a:cubicBezTo>
                    <a:pt x="200" y="216"/>
                    <a:pt x="196" y="225"/>
                    <a:pt x="192" y="234"/>
                  </a:cubicBezTo>
                  <a:cubicBezTo>
                    <a:pt x="189" y="239"/>
                    <a:pt x="185" y="246"/>
                    <a:pt x="186" y="251"/>
                  </a:cubicBezTo>
                  <a:cubicBezTo>
                    <a:pt x="190" y="260"/>
                    <a:pt x="186" y="264"/>
                    <a:pt x="180" y="269"/>
                  </a:cubicBezTo>
                  <a:cubicBezTo>
                    <a:pt x="175" y="273"/>
                    <a:pt x="170" y="277"/>
                    <a:pt x="165" y="281"/>
                  </a:cubicBezTo>
                  <a:cubicBezTo>
                    <a:pt x="145" y="297"/>
                    <a:pt x="132" y="316"/>
                    <a:pt x="130" y="341"/>
                  </a:cubicBezTo>
                  <a:cubicBezTo>
                    <a:pt x="130" y="345"/>
                    <a:pt x="128" y="348"/>
                    <a:pt x="127" y="351"/>
                  </a:cubicBezTo>
                  <a:cubicBezTo>
                    <a:pt x="126" y="351"/>
                    <a:pt x="125" y="351"/>
                    <a:pt x="123" y="351"/>
                  </a:cubicBezTo>
                  <a:cubicBezTo>
                    <a:pt x="122" y="348"/>
                    <a:pt x="121" y="346"/>
                    <a:pt x="120" y="343"/>
                  </a:cubicBezTo>
                  <a:cubicBezTo>
                    <a:pt x="114" y="314"/>
                    <a:pt x="93" y="298"/>
                    <a:pt x="68" y="292"/>
                  </a:cubicBezTo>
                  <a:cubicBezTo>
                    <a:pt x="43" y="286"/>
                    <a:pt x="8" y="305"/>
                    <a:pt x="6" y="337"/>
                  </a:cubicBezTo>
                  <a:cubicBezTo>
                    <a:pt x="4" y="365"/>
                    <a:pt x="5" y="393"/>
                    <a:pt x="7" y="421"/>
                  </a:cubicBezTo>
                  <a:cubicBezTo>
                    <a:pt x="7" y="437"/>
                    <a:pt x="9" y="455"/>
                    <a:pt x="13" y="471"/>
                  </a:cubicBezTo>
                  <a:cubicBezTo>
                    <a:pt x="22" y="498"/>
                    <a:pt x="34" y="523"/>
                    <a:pt x="65" y="531"/>
                  </a:cubicBezTo>
                  <a:cubicBezTo>
                    <a:pt x="74" y="534"/>
                    <a:pt x="81" y="538"/>
                    <a:pt x="91" y="534"/>
                  </a:cubicBezTo>
                  <a:cubicBezTo>
                    <a:pt x="98" y="530"/>
                    <a:pt x="101" y="535"/>
                    <a:pt x="102" y="542"/>
                  </a:cubicBezTo>
                  <a:cubicBezTo>
                    <a:pt x="107" y="562"/>
                    <a:pt x="118" y="571"/>
                    <a:pt x="138" y="572"/>
                  </a:cubicBezTo>
                  <a:cubicBezTo>
                    <a:pt x="151" y="573"/>
                    <a:pt x="154" y="576"/>
                    <a:pt x="153" y="588"/>
                  </a:cubicBezTo>
                  <a:cubicBezTo>
                    <a:pt x="152" y="603"/>
                    <a:pt x="149" y="618"/>
                    <a:pt x="147" y="633"/>
                  </a:cubicBezTo>
                  <a:cubicBezTo>
                    <a:pt x="145" y="655"/>
                    <a:pt x="135" y="672"/>
                    <a:pt x="116" y="682"/>
                  </a:cubicBezTo>
                  <a:cubicBezTo>
                    <a:pt x="89" y="697"/>
                    <a:pt x="71" y="721"/>
                    <a:pt x="52" y="745"/>
                  </a:cubicBezTo>
                  <a:cubicBezTo>
                    <a:pt x="47" y="752"/>
                    <a:pt x="47" y="759"/>
                    <a:pt x="54" y="765"/>
                  </a:cubicBezTo>
                  <a:cubicBezTo>
                    <a:pt x="70" y="781"/>
                    <a:pt x="89" y="789"/>
                    <a:pt x="111" y="788"/>
                  </a:cubicBezTo>
                  <a:cubicBezTo>
                    <a:pt x="120" y="788"/>
                    <a:pt x="123" y="792"/>
                    <a:pt x="122" y="800"/>
                  </a:cubicBezTo>
                  <a:cubicBezTo>
                    <a:pt x="121" y="813"/>
                    <a:pt x="120" y="825"/>
                    <a:pt x="119" y="837"/>
                  </a:cubicBezTo>
                  <a:cubicBezTo>
                    <a:pt x="119" y="848"/>
                    <a:pt x="114" y="855"/>
                    <a:pt x="104" y="860"/>
                  </a:cubicBezTo>
                  <a:cubicBezTo>
                    <a:pt x="85" y="867"/>
                    <a:pt x="64" y="869"/>
                    <a:pt x="48" y="881"/>
                  </a:cubicBezTo>
                  <a:cubicBezTo>
                    <a:pt x="41" y="886"/>
                    <a:pt x="33" y="889"/>
                    <a:pt x="27" y="894"/>
                  </a:cubicBezTo>
                  <a:cubicBezTo>
                    <a:pt x="9" y="910"/>
                    <a:pt x="0" y="938"/>
                    <a:pt x="7" y="955"/>
                  </a:cubicBezTo>
                  <a:cubicBezTo>
                    <a:pt x="9" y="962"/>
                    <a:pt x="12" y="969"/>
                    <a:pt x="14" y="976"/>
                  </a:cubicBezTo>
                  <a:cubicBezTo>
                    <a:pt x="17" y="989"/>
                    <a:pt x="30" y="1003"/>
                    <a:pt x="41" y="1002"/>
                  </a:cubicBezTo>
                  <a:cubicBezTo>
                    <a:pt x="55" y="1000"/>
                    <a:pt x="69" y="998"/>
                    <a:pt x="81" y="994"/>
                  </a:cubicBezTo>
                  <a:cubicBezTo>
                    <a:pt x="102" y="987"/>
                    <a:pt x="122" y="978"/>
                    <a:pt x="143" y="971"/>
                  </a:cubicBezTo>
                  <a:cubicBezTo>
                    <a:pt x="158" y="966"/>
                    <a:pt x="173" y="965"/>
                    <a:pt x="188" y="960"/>
                  </a:cubicBezTo>
                  <a:cubicBezTo>
                    <a:pt x="225" y="950"/>
                    <a:pt x="262" y="946"/>
                    <a:pt x="299" y="957"/>
                  </a:cubicBezTo>
                  <a:cubicBezTo>
                    <a:pt x="312" y="961"/>
                    <a:pt x="325" y="967"/>
                    <a:pt x="338" y="971"/>
                  </a:cubicBezTo>
                  <a:cubicBezTo>
                    <a:pt x="343" y="973"/>
                    <a:pt x="348" y="974"/>
                    <a:pt x="352" y="974"/>
                  </a:cubicBezTo>
                  <a:cubicBezTo>
                    <a:pt x="363" y="972"/>
                    <a:pt x="373" y="969"/>
                    <a:pt x="383" y="966"/>
                  </a:cubicBezTo>
                  <a:cubicBezTo>
                    <a:pt x="387" y="965"/>
                    <a:pt x="391" y="963"/>
                    <a:pt x="393" y="960"/>
                  </a:cubicBezTo>
                  <a:cubicBezTo>
                    <a:pt x="400" y="950"/>
                    <a:pt x="407" y="939"/>
                    <a:pt x="413" y="928"/>
                  </a:cubicBezTo>
                  <a:cubicBezTo>
                    <a:pt x="420" y="914"/>
                    <a:pt x="425" y="899"/>
                    <a:pt x="431" y="885"/>
                  </a:cubicBezTo>
                  <a:cubicBezTo>
                    <a:pt x="438" y="872"/>
                    <a:pt x="436" y="863"/>
                    <a:pt x="423" y="856"/>
                  </a:cubicBezTo>
                  <a:cubicBezTo>
                    <a:pt x="413" y="851"/>
                    <a:pt x="402" y="846"/>
                    <a:pt x="391" y="843"/>
                  </a:cubicBezTo>
                  <a:cubicBezTo>
                    <a:pt x="372" y="838"/>
                    <a:pt x="353" y="832"/>
                    <a:pt x="334" y="832"/>
                  </a:cubicBezTo>
                  <a:cubicBezTo>
                    <a:pt x="301" y="832"/>
                    <a:pt x="269" y="837"/>
                    <a:pt x="237" y="839"/>
                  </a:cubicBezTo>
                  <a:cubicBezTo>
                    <a:pt x="233" y="839"/>
                    <a:pt x="227" y="835"/>
                    <a:pt x="226" y="832"/>
                  </a:cubicBezTo>
                  <a:cubicBezTo>
                    <a:pt x="223" y="823"/>
                    <a:pt x="221" y="814"/>
                    <a:pt x="220" y="804"/>
                  </a:cubicBezTo>
                  <a:cubicBezTo>
                    <a:pt x="219" y="782"/>
                    <a:pt x="220" y="760"/>
                    <a:pt x="240" y="746"/>
                  </a:cubicBezTo>
                  <a:cubicBezTo>
                    <a:pt x="261" y="732"/>
                    <a:pt x="283" y="717"/>
                    <a:pt x="307" y="707"/>
                  </a:cubicBezTo>
                  <a:cubicBezTo>
                    <a:pt x="337" y="693"/>
                    <a:pt x="360" y="662"/>
                    <a:pt x="350" y="628"/>
                  </a:cubicBezTo>
                  <a:cubicBezTo>
                    <a:pt x="349" y="624"/>
                    <a:pt x="350" y="620"/>
                    <a:pt x="349" y="616"/>
                  </a:cubicBezTo>
                  <a:cubicBezTo>
                    <a:pt x="348" y="602"/>
                    <a:pt x="337" y="592"/>
                    <a:pt x="323" y="594"/>
                  </a:cubicBezTo>
                  <a:cubicBezTo>
                    <a:pt x="307" y="596"/>
                    <a:pt x="292" y="599"/>
                    <a:pt x="276" y="603"/>
                  </a:cubicBezTo>
                  <a:cubicBezTo>
                    <a:pt x="262" y="607"/>
                    <a:pt x="249" y="613"/>
                    <a:pt x="236" y="618"/>
                  </a:cubicBezTo>
                  <a:cubicBezTo>
                    <a:pt x="226" y="621"/>
                    <a:pt x="222" y="619"/>
                    <a:pt x="222" y="611"/>
                  </a:cubicBezTo>
                  <a:cubicBezTo>
                    <a:pt x="223" y="597"/>
                    <a:pt x="224" y="584"/>
                    <a:pt x="226" y="571"/>
                  </a:cubicBezTo>
                  <a:cubicBezTo>
                    <a:pt x="230" y="543"/>
                    <a:pt x="247" y="526"/>
                    <a:pt x="274" y="526"/>
                  </a:cubicBezTo>
                  <a:cubicBezTo>
                    <a:pt x="305" y="525"/>
                    <a:pt x="324" y="510"/>
                    <a:pt x="336" y="483"/>
                  </a:cubicBezTo>
                  <a:cubicBezTo>
                    <a:pt x="339" y="476"/>
                    <a:pt x="342" y="468"/>
                    <a:pt x="346" y="461"/>
                  </a:cubicBezTo>
                  <a:cubicBezTo>
                    <a:pt x="358" y="445"/>
                    <a:pt x="372" y="430"/>
                    <a:pt x="383" y="414"/>
                  </a:cubicBezTo>
                  <a:cubicBezTo>
                    <a:pt x="398" y="393"/>
                    <a:pt x="413" y="373"/>
                    <a:pt x="424" y="350"/>
                  </a:cubicBezTo>
                  <a:cubicBezTo>
                    <a:pt x="444" y="306"/>
                    <a:pt x="463" y="261"/>
                    <a:pt x="480" y="215"/>
                  </a:cubicBezTo>
                  <a:cubicBezTo>
                    <a:pt x="487" y="194"/>
                    <a:pt x="490" y="170"/>
                    <a:pt x="489" y="148"/>
                  </a:cubicBezTo>
                  <a:cubicBezTo>
                    <a:pt x="489" y="128"/>
                    <a:pt x="482" y="108"/>
                    <a:pt x="475" y="89"/>
                  </a:cubicBezTo>
                  <a:close/>
                  <a:moveTo>
                    <a:pt x="172" y="413"/>
                  </a:moveTo>
                  <a:cubicBezTo>
                    <a:pt x="165" y="426"/>
                    <a:pt x="157" y="438"/>
                    <a:pt x="149" y="451"/>
                  </a:cubicBezTo>
                  <a:cubicBezTo>
                    <a:pt x="147" y="452"/>
                    <a:pt x="144" y="454"/>
                    <a:pt x="142" y="453"/>
                  </a:cubicBezTo>
                  <a:cubicBezTo>
                    <a:pt x="141" y="453"/>
                    <a:pt x="139" y="449"/>
                    <a:pt x="139" y="447"/>
                  </a:cubicBezTo>
                  <a:cubicBezTo>
                    <a:pt x="135" y="424"/>
                    <a:pt x="132" y="402"/>
                    <a:pt x="129" y="379"/>
                  </a:cubicBezTo>
                  <a:cubicBezTo>
                    <a:pt x="129" y="378"/>
                    <a:pt x="129" y="378"/>
                    <a:pt x="128" y="376"/>
                  </a:cubicBezTo>
                  <a:cubicBezTo>
                    <a:pt x="129" y="375"/>
                    <a:pt x="130" y="372"/>
                    <a:pt x="131" y="372"/>
                  </a:cubicBezTo>
                  <a:cubicBezTo>
                    <a:pt x="133" y="371"/>
                    <a:pt x="136" y="373"/>
                    <a:pt x="137" y="374"/>
                  </a:cubicBezTo>
                  <a:cubicBezTo>
                    <a:pt x="145" y="386"/>
                    <a:pt x="154" y="394"/>
                    <a:pt x="167" y="399"/>
                  </a:cubicBezTo>
                  <a:cubicBezTo>
                    <a:pt x="170" y="401"/>
                    <a:pt x="174" y="410"/>
                    <a:pt x="172" y="41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4" name="Freeform 8"/>
            <p:cNvSpPr>
              <a:spLocks/>
            </p:cNvSpPr>
            <p:nvPr/>
          </p:nvSpPr>
          <p:spPr bwMode="auto">
            <a:xfrm>
              <a:off x="298450" y="-814388"/>
              <a:ext cx="596900" cy="638175"/>
            </a:xfrm>
            <a:custGeom>
              <a:avLst/>
              <a:gdLst>
                <a:gd name="T0" fmla="*/ 688 w 780"/>
                <a:gd name="T1" fmla="*/ 11 h 832"/>
                <a:gd name="T2" fmla="*/ 484 w 780"/>
                <a:gd name="T3" fmla="*/ 70 h 832"/>
                <a:gd name="T4" fmla="*/ 139 w 780"/>
                <a:gd name="T5" fmla="*/ 221 h 832"/>
                <a:gd name="T6" fmla="*/ 10 w 780"/>
                <a:gd name="T7" fmla="*/ 297 h 832"/>
                <a:gd name="T8" fmla="*/ 15 w 780"/>
                <a:gd name="T9" fmla="*/ 348 h 832"/>
                <a:gd name="T10" fmla="*/ 153 w 780"/>
                <a:gd name="T11" fmla="*/ 310 h 832"/>
                <a:gd name="T12" fmla="*/ 297 w 780"/>
                <a:gd name="T13" fmla="*/ 231 h 832"/>
                <a:gd name="T14" fmla="*/ 417 w 780"/>
                <a:gd name="T15" fmla="*/ 187 h 832"/>
                <a:gd name="T16" fmla="*/ 268 w 780"/>
                <a:gd name="T17" fmla="*/ 354 h 832"/>
                <a:gd name="T18" fmla="*/ 242 w 780"/>
                <a:gd name="T19" fmla="*/ 519 h 832"/>
                <a:gd name="T20" fmla="*/ 288 w 780"/>
                <a:gd name="T21" fmla="*/ 521 h 832"/>
                <a:gd name="T22" fmla="*/ 321 w 780"/>
                <a:gd name="T23" fmla="*/ 470 h 832"/>
                <a:gd name="T24" fmla="*/ 341 w 780"/>
                <a:gd name="T25" fmla="*/ 429 h 832"/>
                <a:gd name="T26" fmla="*/ 455 w 780"/>
                <a:gd name="T27" fmla="*/ 318 h 832"/>
                <a:gd name="T28" fmla="*/ 532 w 780"/>
                <a:gd name="T29" fmla="*/ 300 h 832"/>
                <a:gd name="T30" fmla="*/ 437 w 780"/>
                <a:gd name="T31" fmla="*/ 392 h 832"/>
                <a:gd name="T32" fmla="*/ 328 w 780"/>
                <a:gd name="T33" fmla="*/ 512 h 832"/>
                <a:gd name="T34" fmla="*/ 368 w 780"/>
                <a:gd name="T35" fmla="*/ 530 h 832"/>
                <a:gd name="T36" fmla="*/ 366 w 780"/>
                <a:gd name="T37" fmla="*/ 623 h 832"/>
                <a:gd name="T38" fmla="*/ 272 w 780"/>
                <a:gd name="T39" fmla="*/ 683 h 832"/>
                <a:gd name="T40" fmla="*/ 233 w 780"/>
                <a:gd name="T41" fmla="*/ 673 h 832"/>
                <a:gd name="T42" fmla="*/ 202 w 780"/>
                <a:gd name="T43" fmla="*/ 717 h 832"/>
                <a:gd name="T44" fmla="*/ 268 w 780"/>
                <a:gd name="T45" fmla="*/ 771 h 832"/>
                <a:gd name="T46" fmla="*/ 348 w 780"/>
                <a:gd name="T47" fmla="*/ 716 h 832"/>
                <a:gd name="T48" fmla="*/ 350 w 780"/>
                <a:gd name="T49" fmla="*/ 792 h 832"/>
                <a:gd name="T50" fmla="*/ 378 w 780"/>
                <a:gd name="T51" fmla="*/ 823 h 832"/>
                <a:gd name="T52" fmla="*/ 406 w 780"/>
                <a:gd name="T53" fmla="*/ 824 h 832"/>
                <a:gd name="T54" fmla="*/ 440 w 780"/>
                <a:gd name="T55" fmla="*/ 796 h 832"/>
                <a:gd name="T56" fmla="*/ 437 w 780"/>
                <a:gd name="T57" fmla="*/ 695 h 832"/>
                <a:gd name="T58" fmla="*/ 528 w 780"/>
                <a:gd name="T59" fmla="*/ 659 h 832"/>
                <a:gd name="T60" fmla="*/ 537 w 780"/>
                <a:gd name="T61" fmla="*/ 691 h 832"/>
                <a:gd name="T62" fmla="*/ 501 w 780"/>
                <a:gd name="T63" fmla="*/ 717 h 832"/>
                <a:gd name="T64" fmla="*/ 526 w 780"/>
                <a:gd name="T65" fmla="*/ 713 h 832"/>
                <a:gd name="T66" fmla="*/ 612 w 780"/>
                <a:gd name="T67" fmla="*/ 676 h 832"/>
                <a:gd name="T68" fmla="*/ 518 w 780"/>
                <a:gd name="T69" fmla="*/ 587 h 832"/>
                <a:gd name="T70" fmla="*/ 439 w 780"/>
                <a:gd name="T71" fmla="*/ 588 h 832"/>
                <a:gd name="T72" fmla="*/ 462 w 780"/>
                <a:gd name="T73" fmla="*/ 510 h 832"/>
                <a:gd name="T74" fmla="*/ 511 w 780"/>
                <a:gd name="T75" fmla="*/ 427 h 832"/>
                <a:gd name="T76" fmla="*/ 539 w 780"/>
                <a:gd name="T77" fmla="*/ 343 h 832"/>
                <a:gd name="T78" fmla="*/ 549 w 780"/>
                <a:gd name="T79" fmla="*/ 253 h 832"/>
                <a:gd name="T80" fmla="*/ 435 w 780"/>
                <a:gd name="T81" fmla="*/ 266 h 832"/>
                <a:gd name="T82" fmla="*/ 342 w 780"/>
                <a:gd name="T83" fmla="*/ 324 h 832"/>
                <a:gd name="T84" fmla="*/ 306 w 780"/>
                <a:gd name="T85" fmla="*/ 357 h 832"/>
                <a:gd name="T86" fmla="*/ 317 w 780"/>
                <a:gd name="T87" fmla="*/ 317 h 832"/>
                <a:gd name="T88" fmla="*/ 424 w 780"/>
                <a:gd name="T89" fmla="*/ 204 h 832"/>
                <a:gd name="T90" fmla="*/ 534 w 780"/>
                <a:gd name="T91" fmla="*/ 157 h 832"/>
                <a:gd name="T92" fmla="*/ 703 w 780"/>
                <a:gd name="T93" fmla="*/ 130 h 832"/>
                <a:gd name="T94" fmla="*/ 772 w 780"/>
                <a:gd name="T95" fmla="*/ 103 h 832"/>
                <a:gd name="T96" fmla="*/ 711 w 780"/>
                <a:gd name="T97" fmla="*/ 4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0" h="832">
                  <a:moveTo>
                    <a:pt x="711" y="4"/>
                  </a:moveTo>
                  <a:cubicBezTo>
                    <a:pt x="703" y="5"/>
                    <a:pt x="696" y="9"/>
                    <a:pt x="688" y="11"/>
                  </a:cubicBezTo>
                  <a:cubicBezTo>
                    <a:pt x="653" y="20"/>
                    <a:pt x="619" y="28"/>
                    <a:pt x="585" y="38"/>
                  </a:cubicBezTo>
                  <a:cubicBezTo>
                    <a:pt x="551" y="48"/>
                    <a:pt x="517" y="58"/>
                    <a:pt x="484" y="70"/>
                  </a:cubicBezTo>
                  <a:cubicBezTo>
                    <a:pt x="448" y="83"/>
                    <a:pt x="238" y="171"/>
                    <a:pt x="228" y="176"/>
                  </a:cubicBezTo>
                  <a:cubicBezTo>
                    <a:pt x="198" y="191"/>
                    <a:pt x="169" y="206"/>
                    <a:pt x="139" y="221"/>
                  </a:cubicBezTo>
                  <a:cubicBezTo>
                    <a:pt x="118" y="231"/>
                    <a:pt x="98" y="243"/>
                    <a:pt x="77" y="252"/>
                  </a:cubicBezTo>
                  <a:cubicBezTo>
                    <a:pt x="51" y="262"/>
                    <a:pt x="29" y="277"/>
                    <a:pt x="10" y="297"/>
                  </a:cubicBezTo>
                  <a:cubicBezTo>
                    <a:pt x="7" y="300"/>
                    <a:pt x="4" y="304"/>
                    <a:pt x="4" y="308"/>
                  </a:cubicBezTo>
                  <a:cubicBezTo>
                    <a:pt x="0" y="323"/>
                    <a:pt x="2" y="337"/>
                    <a:pt x="15" y="348"/>
                  </a:cubicBezTo>
                  <a:cubicBezTo>
                    <a:pt x="29" y="360"/>
                    <a:pt x="45" y="364"/>
                    <a:pt x="62" y="356"/>
                  </a:cubicBezTo>
                  <a:cubicBezTo>
                    <a:pt x="92" y="341"/>
                    <a:pt x="123" y="325"/>
                    <a:pt x="153" y="310"/>
                  </a:cubicBezTo>
                  <a:cubicBezTo>
                    <a:pt x="196" y="288"/>
                    <a:pt x="234" y="257"/>
                    <a:pt x="280" y="239"/>
                  </a:cubicBezTo>
                  <a:cubicBezTo>
                    <a:pt x="285" y="236"/>
                    <a:pt x="291" y="233"/>
                    <a:pt x="297" y="231"/>
                  </a:cubicBezTo>
                  <a:cubicBezTo>
                    <a:pt x="334" y="215"/>
                    <a:pt x="369" y="201"/>
                    <a:pt x="406" y="186"/>
                  </a:cubicBezTo>
                  <a:cubicBezTo>
                    <a:pt x="414" y="182"/>
                    <a:pt x="417" y="186"/>
                    <a:pt x="417" y="187"/>
                  </a:cubicBezTo>
                  <a:cubicBezTo>
                    <a:pt x="418" y="191"/>
                    <a:pt x="409" y="198"/>
                    <a:pt x="403" y="203"/>
                  </a:cubicBezTo>
                  <a:cubicBezTo>
                    <a:pt x="351" y="248"/>
                    <a:pt x="305" y="297"/>
                    <a:pt x="268" y="354"/>
                  </a:cubicBezTo>
                  <a:cubicBezTo>
                    <a:pt x="249" y="383"/>
                    <a:pt x="237" y="414"/>
                    <a:pt x="233" y="447"/>
                  </a:cubicBezTo>
                  <a:cubicBezTo>
                    <a:pt x="230" y="471"/>
                    <a:pt x="229" y="496"/>
                    <a:pt x="242" y="519"/>
                  </a:cubicBezTo>
                  <a:cubicBezTo>
                    <a:pt x="247" y="528"/>
                    <a:pt x="254" y="536"/>
                    <a:pt x="265" y="536"/>
                  </a:cubicBezTo>
                  <a:cubicBezTo>
                    <a:pt x="276" y="536"/>
                    <a:pt x="283" y="529"/>
                    <a:pt x="288" y="521"/>
                  </a:cubicBezTo>
                  <a:cubicBezTo>
                    <a:pt x="297" y="509"/>
                    <a:pt x="305" y="497"/>
                    <a:pt x="313" y="485"/>
                  </a:cubicBezTo>
                  <a:cubicBezTo>
                    <a:pt x="317" y="480"/>
                    <a:pt x="319" y="475"/>
                    <a:pt x="321" y="470"/>
                  </a:cubicBezTo>
                  <a:cubicBezTo>
                    <a:pt x="325" y="463"/>
                    <a:pt x="328" y="456"/>
                    <a:pt x="332" y="450"/>
                  </a:cubicBezTo>
                  <a:cubicBezTo>
                    <a:pt x="335" y="443"/>
                    <a:pt x="338" y="436"/>
                    <a:pt x="341" y="429"/>
                  </a:cubicBezTo>
                  <a:cubicBezTo>
                    <a:pt x="346" y="418"/>
                    <a:pt x="348" y="405"/>
                    <a:pt x="356" y="397"/>
                  </a:cubicBezTo>
                  <a:cubicBezTo>
                    <a:pt x="386" y="368"/>
                    <a:pt x="417" y="338"/>
                    <a:pt x="455" y="318"/>
                  </a:cubicBezTo>
                  <a:cubicBezTo>
                    <a:pt x="475" y="307"/>
                    <a:pt x="496" y="296"/>
                    <a:pt x="520" y="296"/>
                  </a:cubicBezTo>
                  <a:cubicBezTo>
                    <a:pt x="524" y="296"/>
                    <a:pt x="530" y="297"/>
                    <a:pt x="532" y="300"/>
                  </a:cubicBezTo>
                  <a:cubicBezTo>
                    <a:pt x="533" y="303"/>
                    <a:pt x="531" y="309"/>
                    <a:pt x="529" y="312"/>
                  </a:cubicBezTo>
                  <a:cubicBezTo>
                    <a:pt x="505" y="346"/>
                    <a:pt x="471" y="369"/>
                    <a:pt x="437" y="392"/>
                  </a:cubicBezTo>
                  <a:cubicBezTo>
                    <a:pt x="414" y="407"/>
                    <a:pt x="390" y="419"/>
                    <a:pt x="367" y="435"/>
                  </a:cubicBezTo>
                  <a:cubicBezTo>
                    <a:pt x="340" y="453"/>
                    <a:pt x="333" y="482"/>
                    <a:pt x="328" y="512"/>
                  </a:cubicBezTo>
                  <a:cubicBezTo>
                    <a:pt x="326" y="529"/>
                    <a:pt x="341" y="540"/>
                    <a:pt x="358" y="534"/>
                  </a:cubicBezTo>
                  <a:cubicBezTo>
                    <a:pt x="362" y="533"/>
                    <a:pt x="365" y="531"/>
                    <a:pt x="368" y="530"/>
                  </a:cubicBezTo>
                  <a:cubicBezTo>
                    <a:pt x="375" y="528"/>
                    <a:pt x="378" y="529"/>
                    <a:pt x="379" y="538"/>
                  </a:cubicBezTo>
                  <a:cubicBezTo>
                    <a:pt x="380" y="567"/>
                    <a:pt x="372" y="595"/>
                    <a:pt x="366" y="623"/>
                  </a:cubicBezTo>
                  <a:cubicBezTo>
                    <a:pt x="365" y="627"/>
                    <a:pt x="362" y="631"/>
                    <a:pt x="358" y="634"/>
                  </a:cubicBezTo>
                  <a:cubicBezTo>
                    <a:pt x="332" y="654"/>
                    <a:pt x="305" y="674"/>
                    <a:pt x="272" y="683"/>
                  </a:cubicBezTo>
                  <a:cubicBezTo>
                    <a:pt x="261" y="686"/>
                    <a:pt x="246" y="689"/>
                    <a:pt x="245" y="677"/>
                  </a:cubicBezTo>
                  <a:cubicBezTo>
                    <a:pt x="244" y="672"/>
                    <a:pt x="247" y="669"/>
                    <a:pt x="233" y="673"/>
                  </a:cubicBezTo>
                  <a:cubicBezTo>
                    <a:pt x="220" y="678"/>
                    <a:pt x="211" y="687"/>
                    <a:pt x="207" y="701"/>
                  </a:cubicBezTo>
                  <a:cubicBezTo>
                    <a:pt x="205" y="706"/>
                    <a:pt x="205" y="712"/>
                    <a:pt x="202" y="717"/>
                  </a:cubicBezTo>
                  <a:cubicBezTo>
                    <a:pt x="193" y="731"/>
                    <a:pt x="204" y="763"/>
                    <a:pt x="218" y="775"/>
                  </a:cubicBezTo>
                  <a:cubicBezTo>
                    <a:pt x="235" y="788"/>
                    <a:pt x="246" y="785"/>
                    <a:pt x="268" y="771"/>
                  </a:cubicBezTo>
                  <a:cubicBezTo>
                    <a:pt x="289" y="759"/>
                    <a:pt x="308" y="743"/>
                    <a:pt x="329" y="728"/>
                  </a:cubicBezTo>
                  <a:cubicBezTo>
                    <a:pt x="332" y="726"/>
                    <a:pt x="344" y="718"/>
                    <a:pt x="348" y="716"/>
                  </a:cubicBezTo>
                  <a:cubicBezTo>
                    <a:pt x="349" y="721"/>
                    <a:pt x="345" y="735"/>
                    <a:pt x="346" y="747"/>
                  </a:cubicBezTo>
                  <a:cubicBezTo>
                    <a:pt x="347" y="759"/>
                    <a:pt x="347" y="774"/>
                    <a:pt x="350" y="792"/>
                  </a:cubicBezTo>
                  <a:cubicBezTo>
                    <a:pt x="350" y="794"/>
                    <a:pt x="352" y="796"/>
                    <a:pt x="353" y="798"/>
                  </a:cubicBezTo>
                  <a:cubicBezTo>
                    <a:pt x="359" y="804"/>
                    <a:pt x="369" y="815"/>
                    <a:pt x="378" y="823"/>
                  </a:cubicBezTo>
                  <a:cubicBezTo>
                    <a:pt x="383" y="829"/>
                    <a:pt x="388" y="832"/>
                    <a:pt x="396" y="826"/>
                  </a:cubicBezTo>
                  <a:cubicBezTo>
                    <a:pt x="398" y="824"/>
                    <a:pt x="403" y="823"/>
                    <a:pt x="406" y="824"/>
                  </a:cubicBezTo>
                  <a:cubicBezTo>
                    <a:pt x="418" y="828"/>
                    <a:pt x="423" y="821"/>
                    <a:pt x="428" y="813"/>
                  </a:cubicBezTo>
                  <a:cubicBezTo>
                    <a:pt x="431" y="808"/>
                    <a:pt x="435" y="801"/>
                    <a:pt x="440" y="796"/>
                  </a:cubicBezTo>
                  <a:cubicBezTo>
                    <a:pt x="448" y="790"/>
                    <a:pt x="450" y="783"/>
                    <a:pt x="446" y="774"/>
                  </a:cubicBezTo>
                  <a:cubicBezTo>
                    <a:pt x="437" y="748"/>
                    <a:pt x="438" y="721"/>
                    <a:pt x="437" y="695"/>
                  </a:cubicBezTo>
                  <a:cubicBezTo>
                    <a:pt x="437" y="681"/>
                    <a:pt x="442" y="675"/>
                    <a:pt x="454" y="671"/>
                  </a:cubicBezTo>
                  <a:cubicBezTo>
                    <a:pt x="480" y="662"/>
                    <a:pt x="508" y="656"/>
                    <a:pt x="528" y="659"/>
                  </a:cubicBezTo>
                  <a:cubicBezTo>
                    <a:pt x="538" y="661"/>
                    <a:pt x="546" y="663"/>
                    <a:pt x="549" y="669"/>
                  </a:cubicBezTo>
                  <a:cubicBezTo>
                    <a:pt x="554" y="675"/>
                    <a:pt x="545" y="684"/>
                    <a:pt x="537" y="691"/>
                  </a:cubicBezTo>
                  <a:cubicBezTo>
                    <a:pt x="529" y="698"/>
                    <a:pt x="508" y="712"/>
                    <a:pt x="504" y="714"/>
                  </a:cubicBezTo>
                  <a:cubicBezTo>
                    <a:pt x="503" y="715"/>
                    <a:pt x="501" y="716"/>
                    <a:pt x="501" y="717"/>
                  </a:cubicBezTo>
                  <a:cubicBezTo>
                    <a:pt x="503" y="719"/>
                    <a:pt x="507" y="718"/>
                    <a:pt x="509" y="717"/>
                  </a:cubicBezTo>
                  <a:cubicBezTo>
                    <a:pt x="513" y="715"/>
                    <a:pt x="522" y="713"/>
                    <a:pt x="526" y="713"/>
                  </a:cubicBezTo>
                  <a:cubicBezTo>
                    <a:pt x="530" y="713"/>
                    <a:pt x="537" y="716"/>
                    <a:pt x="547" y="712"/>
                  </a:cubicBezTo>
                  <a:cubicBezTo>
                    <a:pt x="570" y="702"/>
                    <a:pt x="594" y="695"/>
                    <a:pt x="612" y="676"/>
                  </a:cubicBezTo>
                  <a:cubicBezTo>
                    <a:pt x="640" y="646"/>
                    <a:pt x="628" y="614"/>
                    <a:pt x="598" y="599"/>
                  </a:cubicBezTo>
                  <a:cubicBezTo>
                    <a:pt x="573" y="586"/>
                    <a:pt x="546" y="584"/>
                    <a:pt x="518" y="587"/>
                  </a:cubicBezTo>
                  <a:cubicBezTo>
                    <a:pt x="496" y="590"/>
                    <a:pt x="474" y="595"/>
                    <a:pt x="452" y="599"/>
                  </a:cubicBezTo>
                  <a:cubicBezTo>
                    <a:pt x="441" y="601"/>
                    <a:pt x="437" y="597"/>
                    <a:pt x="439" y="588"/>
                  </a:cubicBezTo>
                  <a:cubicBezTo>
                    <a:pt x="444" y="564"/>
                    <a:pt x="450" y="540"/>
                    <a:pt x="456" y="517"/>
                  </a:cubicBezTo>
                  <a:cubicBezTo>
                    <a:pt x="457" y="514"/>
                    <a:pt x="460" y="511"/>
                    <a:pt x="462" y="510"/>
                  </a:cubicBezTo>
                  <a:cubicBezTo>
                    <a:pt x="480" y="502"/>
                    <a:pt x="495" y="491"/>
                    <a:pt x="506" y="474"/>
                  </a:cubicBezTo>
                  <a:cubicBezTo>
                    <a:pt x="516" y="459"/>
                    <a:pt x="519" y="444"/>
                    <a:pt x="511" y="427"/>
                  </a:cubicBezTo>
                  <a:cubicBezTo>
                    <a:pt x="505" y="414"/>
                    <a:pt x="502" y="398"/>
                    <a:pt x="513" y="384"/>
                  </a:cubicBezTo>
                  <a:cubicBezTo>
                    <a:pt x="522" y="371"/>
                    <a:pt x="531" y="357"/>
                    <a:pt x="539" y="343"/>
                  </a:cubicBezTo>
                  <a:cubicBezTo>
                    <a:pt x="546" y="329"/>
                    <a:pt x="553" y="314"/>
                    <a:pt x="560" y="300"/>
                  </a:cubicBezTo>
                  <a:cubicBezTo>
                    <a:pt x="568" y="282"/>
                    <a:pt x="563" y="259"/>
                    <a:pt x="549" y="253"/>
                  </a:cubicBezTo>
                  <a:cubicBezTo>
                    <a:pt x="536" y="248"/>
                    <a:pt x="521" y="244"/>
                    <a:pt x="507" y="242"/>
                  </a:cubicBezTo>
                  <a:cubicBezTo>
                    <a:pt x="480" y="238"/>
                    <a:pt x="457" y="253"/>
                    <a:pt x="435" y="266"/>
                  </a:cubicBezTo>
                  <a:cubicBezTo>
                    <a:pt x="415" y="277"/>
                    <a:pt x="397" y="290"/>
                    <a:pt x="378" y="302"/>
                  </a:cubicBezTo>
                  <a:cubicBezTo>
                    <a:pt x="366" y="309"/>
                    <a:pt x="353" y="315"/>
                    <a:pt x="342" y="324"/>
                  </a:cubicBezTo>
                  <a:cubicBezTo>
                    <a:pt x="332" y="333"/>
                    <a:pt x="323" y="344"/>
                    <a:pt x="314" y="354"/>
                  </a:cubicBezTo>
                  <a:cubicBezTo>
                    <a:pt x="312" y="356"/>
                    <a:pt x="309" y="356"/>
                    <a:pt x="306" y="357"/>
                  </a:cubicBezTo>
                  <a:cubicBezTo>
                    <a:pt x="305" y="355"/>
                    <a:pt x="304" y="352"/>
                    <a:pt x="304" y="349"/>
                  </a:cubicBezTo>
                  <a:cubicBezTo>
                    <a:pt x="308" y="338"/>
                    <a:pt x="311" y="327"/>
                    <a:pt x="317" y="317"/>
                  </a:cubicBezTo>
                  <a:cubicBezTo>
                    <a:pt x="330" y="299"/>
                    <a:pt x="343" y="280"/>
                    <a:pt x="358" y="263"/>
                  </a:cubicBezTo>
                  <a:cubicBezTo>
                    <a:pt x="379" y="242"/>
                    <a:pt x="400" y="221"/>
                    <a:pt x="424" y="204"/>
                  </a:cubicBezTo>
                  <a:cubicBezTo>
                    <a:pt x="443" y="191"/>
                    <a:pt x="466" y="183"/>
                    <a:pt x="488" y="173"/>
                  </a:cubicBezTo>
                  <a:cubicBezTo>
                    <a:pt x="503" y="167"/>
                    <a:pt x="518" y="160"/>
                    <a:pt x="534" y="157"/>
                  </a:cubicBezTo>
                  <a:cubicBezTo>
                    <a:pt x="566" y="151"/>
                    <a:pt x="599" y="147"/>
                    <a:pt x="632" y="141"/>
                  </a:cubicBezTo>
                  <a:cubicBezTo>
                    <a:pt x="656" y="138"/>
                    <a:pt x="679" y="132"/>
                    <a:pt x="703" y="130"/>
                  </a:cubicBezTo>
                  <a:cubicBezTo>
                    <a:pt x="721" y="129"/>
                    <a:pt x="740" y="131"/>
                    <a:pt x="756" y="119"/>
                  </a:cubicBezTo>
                  <a:cubicBezTo>
                    <a:pt x="762" y="115"/>
                    <a:pt x="770" y="109"/>
                    <a:pt x="772" y="103"/>
                  </a:cubicBezTo>
                  <a:cubicBezTo>
                    <a:pt x="778" y="84"/>
                    <a:pt x="780" y="64"/>
                    <a:pt x="773" y="44"/>
                  </a:cubicBezTo>
                  <a:cubicBezTo>
                    <a:pt x="765" y="19"/>
                    <a:pt x="737" y="0"/>
                    <a:pt x="711" y="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5" name="Freeform 9"/>
            <p:cNvSpPr>
              <a:spLocks/>
            </p:cNvSpPr>
            <p:nvPr/>
          </p:nvSpPr>
          <p:spPr bwMode="auto">
            <a:xfrm>
              <a:off x="1839912" y="-752475"/>
              <a:ext cx="465138" cy="438150"/>
            </a:xfrm>
            <a:custGeom>
              <a:avLst/>
              <a:gdLst>
                <a:gd name="T0" fmla="*/ 575 w 608"/>
                <a:gd name="T1" fmla="*/ 324 h 573"/>
                <a:gd name="T2" fmla="*/ 530 w 608"/>
                <a:gd name="T3" fmla="*/ 319 h 573"/>
                <a:gd name="T4" fmla="*/ 505 w 608"/>
                <a:gd name="T5" fmla="*/ 335 h 573"/>
                <a:gd name="T6" fmla="*/ 438 w 608"/>
                <a:gd name="T7" fmla="*/ 339 h 573"/>
                <a:gd name="T8" fmla="*/ 423 w 608"/>
                <a:gd name="T9" fmla="*/ 339 h 573"/>
                <a:gd name="T10" fmla="*/ 428 w 608"/>
                <a:gd name="T11" fmla="*/ 325 h 573"/>
                <a:gd name="T12" fmla="*/ 481 w 608"/>
                <a:gd name="T13" fmla="*/ 232 h 573"/>
                <a:gd name="T14" fmla="*/ 512 w 608"/>
                <a:gd name="T15" fmla="*/ 143 h 573"/>
                <a:gd name="T16" fmla="*/ 512 w 608"/>
                <a:gd name="T17" fmla="*/ 97 h 573"/>
                <a:gd name="T18" fmla="*/ 506 w 608"/>
                <a:gd name="T19" fmla="*/ 80 h 573"/>
                <a:gd name="T20" fmla="*/ 472 w 608"/>
                <a:gd name="T21" fmla="*/ 23 h 573"/>
                <a:gd name="T22" fmla="*/ 394 w 608"/>
                <a:gd name="T23" fmla="*/ 0 h 573"/>
                <a:gd name="T24" fmla="*/ 273 w 608"/>
                <a:gd name="T25" fmla="*/ 48 h 573"/>
                <a:gd name="T26" fmla="*/ 194 w 608"/>
                <a:gd name="T27" fmla="*/ 109 h 573"/>
                <a:gd name="T28" fmla="*/ 173 w 608"/>
                <a:gd name="T29" fmla="*/ 156 h 573"/>
                <a:gd name="T30" fmla="*/ 231 w 608"/>
                <a:gd name="T31" fmla="*/ 223 h 573"/>
                <a:gd name="T32" fmla="*/ 308 w 608"/>
                <a:gd name="T33" fmla="*/ 213 h 573"/>
                <a:gd name="T34" fmla="*/ 369 w 608"/>
                <a:gd name="T35" fmla="*/ 180 h 573"/>
                <a:gd name="T36" fmla="*/ 399 w 608"/>
                <a:gd name="T37" fmla="*/ 171 h 573"/>
                <a:gd name="T38" fmla="*/ 363 w 608"/>
                <a:gd name="T39" fmla="*/ 251 h 573"/>
                <a:gd name="T40" fmla="*/ 306 w 608"/>
                <a:gd name="T41" fmla="*/ 334 h 573"/>
                <a:gd name="T42" fmla="*/ 233 w 608"/>
                <a:gd name="T43" fmla="*/ 372 h 573"/>
                <a:gd name="T44" fmla="*/ 174 w 608"/>
                <a:gd name="T45" fmla="*/ 387 h 573"/>
                <a:gd name="T46" fmla="*/ 67 w 608"/>
                <a:gd name="T47" fmla="*/ 427 h 573"/>
                <a:gd name="T48" fmla="*/ 35 w 608"/>
                <a:gd name="T49" fmla="*/ 453 h 573"/>
                <a:gd name="T50" fmla="*/ 22 w 608"/>
                <a:gd name="T51" fmla="*/ 482 h 573"/>
                <a:gd name="T52" fmla="*/ 63 w 608"/>
                <a:gd name="T53" fmla="*/ 569 h 573"/>
                <a:gd name="T54" fmla="*/ 112 w 608"/>
                <a:gd name="T55" fmla="*/ 568 h 573"/>
                <a:gd name="T56" fmla="*/ 215 w 608"/>
                <a:gd name="T57" fmla="*/ 535 h 573"/>
                <a:gd name="T58" fmla="*/ 477 w 608"/>
                <a:gd name="T59" fmla="*/ 473 h 573"/>
                <a:gd name="T60" fmla="*/ 516 w 608"/>
                <a:gd name="T61" fmla="*/ 474 h 573"/>
                <a:gd name="T62" fmla="*/ 551 w 608"/>
                <a:gd name="T63" fmla="*/ 483 h 573"/>
                <a:gd name="T64" fmla="*/ 591 w 608"/>
                <a:gd name="T65" fmla="*/ 453 h 573"/>
                <a:gd name="T66" fmla="*/ 606 w 608"/>
                <a:gd name="T67" fmla="*/ 394 h 573"/>
                <a:gd name="T68" fmla="*/ 575 w 608"/>
                <a:gd name="T69" fmla="*/ 32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8" h="573">
                  <a:moveTo>
                    <a:pt x="575" y="324"/>
                  </a:moveTo>
                  <a:cubicBezTo>
                    <a:pt x="561" y="310"/>
                    <a:pt x="547" y="309"/>
                    <a:pt x="530" y="319"/>
                  </a:cubicBezTo>
                  <a:cubicBezTo>
                    <a:pt x="522" y="323"/>
                    <a:pt x="514" y="333"/>
                    <a:pt x="505" y="335"/>
                  </a:cubicBezTo>
                  <a:cubicBezTo>
                    <a:pt x="483" y="339"/>
                    <a:pt x="462" y="337"/>
                    <a:pt x="438" y="339"/>
                  </a:cubicBezTo>
                  <a:cubicBezTo>
                    <a:pt x="434" y="339"/>
                    <a:pt x="426" y="341"/>
                    <a:pt x="423" y="339"/>
                  </a:cubicBezTo>
                  <a:cubicBezTo>
                    <a:pt x="420" y="336"/>
                    <a:pt x="426" y="328"/>
                    <a:pt x="428" y="325"/>
                  </a:cubicBezTo>
                  <a:cubicBezTo>
                    <a:pt x="442" y="302"/>
                    <a:pt x="469" y="260"/>
                    <a:pt x="481" y="232"/>
                  </a:cubicBezTo>
                  <a:cubicBezTo>
                    <a:pt x="496" y="199"/>
                    <a:pt x="509" y="152"/>
                    <a:pt x="512" y="143"/>
                  </a:cubicBezTo>
                  <a:cubicBezTo>
                    <a:pt x="516" y="129"/>
                    <a:pt x="518" y="111"/>
                    <a:pt x="512" y="97"/>
                  </a:cubicBezTo>
                  <a:cubicBezTo>
                    <a:pt x="510" y="92"/>
                    <a:pt x="508" y="86"/>
                    <a:pt x="506" y="80"/>
                  </a:cubicBezTo>
                  <a:cubicBezTo>
                    <a:pt x="499" y="58"/>
                    <a:pt x="492" y="36"/>
                    <a:pt x="472" y="23"/>
                  </a:cubicBezTo>
                  <a:cubicBezTo>
                    <a:pt x="448" y="7"/>
                    <a:pt x="422" y="0"/>
                    <a:pt x="394" y="0"/>
                  </a:cubicBezTo>
                  <a:cubicBezTo>
                    <a:pt x="348" y="1"/>
                    <a:pt x="310" y="24"/>
                    <a:pt x="273" y="48"/>
                  </a:cubicBezTo>
                  <a:cubicBezTo>
                    <a:pt x="246" y="66"/>
                    <a:pt x="220" y="88"/>
                    <a:pt x="194" y="109"/>
                  </a:cubicBezTo>
                  <a:cubicBezTo>
                    <a:pt x="177" y="122"/>
                    <a:pt x="167" y="142"/>
                    <a:pt x="173" y="156"/>
                  </a:cubicBezTo>
                  <a:cubicBezTo>
                    <a:pt x="185" y="185"/>
                    <a:pt x="203" y="209"/>
                    <a:pt x="231" y="223"/>
                  </a:cubicBezTo>
                  <a:cubicBezTo>
                    <a:pt x="256" y="236"/>
                    <a:pt x="287" y="222"/>
                    <a:pt x="308" y="213"/>
                  </a:cubicBezTo>
                  <a:cubicBezTo>
                    <a:pt x="335" y="201"/>
                    <a:pt x="346" y="191"/>
                    <a:pt x="369" y="180"/>
                  </a:cubicBezTo>
                  <a:cubicBezTo>
                    <a:pt x="375" y="177"/>
                    <a:pt x="393" y="166"/>
                    <a:pt x="399" y="171"/>
                  </a:cubicBezTo>
                  <a:cubicBezTo>
                    <a:pt x="404" y="176"/>
                    <a:pt x="374" y="229"/>
                    <a:pt x="363" y="251"/>
                  </a:cubicBezTo>
                  <a:cubicBezTo>
                    <a:pt x="349" y="282"/>
                    <a:pt x="328" y="309"/>
                    <a:pt x="306" y="334"/>
                  </a:cubicBezTo>
                  <a:cubicBezTo>
                    <a:pt x="286" y="356"/>
                    <a:pt x="260" y="365"/>
                    <a:pt x="233" y="372"/>
                  </a:cubicBezTo>
                  <a:cubicBezTo>
                    <a:pt x="213" y="377"/>
                    <a:pt x="193" y="380"/>
                    <a:pt x="174" y="387"/>
                  </a:cubicBezTo>
                  <a:cubicBezTo>
                    <a:pt x="138" y="399"/>
                    <a:pt x="103" y="413"/>
                    <a:pt x="67" y="427"/>
                  </a:cubicBezTo>
                  <a:cubicBezTo>
                    <a:pt x="54" y="432"/>
                    <a:pt x="41" y="438"/>
                    <a:pt x="35" y="453"/>
                  </a:cubicBezTo>
                  <a:cubicBezTo>
                    <a:pt x="30" y="463"/>
                    <a:pt x="27" y="473"/>
                    <a:pt x="22" y="482"/>
                  </a:cubicBezTo>
                  <a:cubicBezTo>
                    <a:pt x="0" y="521"/>
                    <a:pt x="29" y="565"/>
                    <a:pt x="63" y="569"/>
                  </a:cubicBezTo>
                  <a:cubicBezTo>
                    <a:pt x="79" y="570"/>
                    <a:pt x="95" y="573"/>
                    <a:pt x="112" y="568"/>
                  </a:cubicBezTo>
                  <a:cubicBezTo>
                    <a:pt x="148" y="557"/>
                    <a:pt x="202" y="539"/>
                    <a:pt x="215" y="535"/>
                  </a:cubicBezTo>
                  <a:cubicBezTo>
                    <a:pt x="241" y="527"/>
                    <a:pt x="414" y="478"/>
                    <a:pt x="477" y="473"/>
                  </a:cubicBezTo>
                  <a:cubicBezTo>
                    <a:pt x="490" y="473"/>
                    <a:pt x="503" y="472"/>
                    <a:pt x="516" y="474"/>
                  </a:cubicBezTo>
                  <a:cubicBezTo>
                    <a:pt x="528" y="476"/>
                    <a:pt x="540" y="483"/>
                    <a:pt x="551" y="483"/>
                  </a:cubicBezTo>
                  <a:cubicBezTo>
                    <a:pt x="568" y="483"/>
                    <a:pt x="579" y="477"/>
                    <a:pt x="591" y="453"/>
                  </a:cubicBezTo>
                  <a:cubicBezTo>
                    <a:pt x="601" y="434"/>
                    <a:pt x="608" y="416"/>
                    <a:pt x="606" y="394"/>
                  </a:cubicBezTo>
                  <a:cubicBezTo>
                    <a:pt x="605" y="368"/>
                    <a:pt x="592" y="343"/>
                    <a:pt x="575" y="32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Freeform 10"/>
            <p:cNvSpPr>
              <a:spLocks/>
            </p:cNvSpPr>
            <p:nvPr/>
          </p:nvSpPr>
          <p:spPr bwMode="auto">
            <a:xfrm>
              <a:off x="3209925" y="-660400"/>
              <a:ext cx="519113" cy="490538"/>
            </a:xfrm>
            <a:custGeom>
              <a:avLst/>
              <a:gdLst>
                <a:gd name="T0" fmla="*/ 609 w 680"/>
                <a:gd name="T1" fmla="*/ 178 h 640"/>
                <a:gd name="T2" fmla="*/ 538 w 680"/>
                <a:gd name="T3" fmla="*/ 176 h 640"/>
                <a:gd name="T4" fmla="*/ 414 w 680"/>
                <a:gd name="T5" fmla="*/ 199 h 640"/>
                <a:gd name="T6" fmla="*/ 372 w 680"/>
                <a:gd name="T7" fmla="*/ 208 h 640"/>
                <a:gd name="T8" fmla="*/ 360 w 680"/>
                <a:gd name="T9" fmla="*/ 204 h 640"/>
                <a:gd name="T10" fmla="*/ 365 w 680"/>
                <a:gd name="T11" fmla="*/ 191 h 640"/>
                <a:gd name="T12" fmla="*/ 386 w 680"/>
                <a:gd name="T13" fmla="*/ 160 h 640"/>
                <a:gd name="T14" fmla="*/ 409 w 680"/>
                <a:gd name="T15" fmla="*/ 126 h 640"/>
                <a:gd name="T16" fmla="*/ 444 w 680"/>
                <a:gd name="T17" fmla="*/ 81 h 640"/>
                <a:gd name="T18" fmla="*/ 439 w 680"/>
                <a:gd name="T19" fmla="*/ 48 h 640"/>
                <a:gd name="T20" fmla="*/ 434 w 680"/>
                <a:gd name="T21" fmla="*/ 40 h 640"/>
                <a:gd name="T22" fmla="*/ 357 w 680"/>
                <a:gd name="T23" fmla="*/ 9 h 640"/>
                <a:gd name="T24" fmla="*/ 290 w 680"/>
                <a:gd name="T25" fmla="*/ 32 h 640"/>
                <a:gd name="T26" fmla="*/ 273 w 680"/>
                <a:gd name="T27" fmla="*/ 52 h 640"/>
                <a:gd name="T28" fmla="*/ 286 w 680"/>
                <a:gd name="T29" fmla="*/ 76 h 640"/>
                <a:gd name="T30" fmla="*/ 326 w 680"/>
                <a:gd name="T31" fmla="*/ 96 h 640"/>
                <a:gd name="T32" fmla="*/ 336 w 680"/>
                <a:gd name="T33" fmla="*/ 108 h 640"/>
                <a:gd name="T34" fmla="*/ 317 w 680"/>
                <a:gd name="T35" fmla="*/ 148 h 640"/>
                <a:gd name="T36" fmla="*/ 296 w 680"/>
                <a:gd name="T37" fmla="*/ 179 h 640"/>
                <a:gd name="T38" fmla="*/ 288 w 680"/>
                <a:gd name="T39" fmla="*/ 222 h 640"/>
                <a:gd name="T40" fmla="*/ 277 w 680"/>
                <a:gd name="T41" fmla="*/ 234 h 640"/>
                <a:gd name="T42" fmla="*/ 166 w 680"/>
                <a:gd name="T43" fmla="*/ 275 h 640"/>
                <a:gd name="T44" fmla="*/ 77 w 680"/>
                <a:gd name="T45" fmla="*/ 315 h 640"/>
                <a:gd name="T46" fmla="*/ 16 w 680"/>
                <a:gd name="T47" fmla="*/ 339 h 640"/>
                <a:gd name="T48" fmla="*/ 7 w 680"/>
                <a:gd name="T49" fmla="*/ 362 h 640"/>
                <a:gd name="T50" fmla="*/ 13 w 680"/>
                <a:gd name="T51" fmla="*/ 373 h 640"/>
                <a:gd name="T52" fmla="*/ 89 w 680"/>
                <a:gd name="T53" fmla="*/ 419 h 640"/>
                <a:gd name="T54" fmla="*/ 110 w 680"/>
                <a:gd name="T55" fmla="*/ 416 h 640"/>
                <a:gd name="T56" fmla="*/ 279 w 680"/>
                <a:gd name="T57" fmla="*/ 347 h 640"/>
                <a:gd name="T58" fmla="*/ 334 w 680"/>
                <a:gd name="T59" fmla="*/ 332 h 640"/>
                <a:gd name="T60" fmla="*/ 327 w 680"/>
                <a:gd name="T61" fmla="*/ 460 h 640"/>
                <a:gd name="T62" fmla="*/ 278 w 680"/>
                <a:gd name="T63" fmla="*/ 537 h 640"/>
                <a:gd name="T64" fmla="*/ 233 w 680"/>
                <a:gd name="T65" fmla="*/ 544 h 640"/>
                <a:gd name="T66" fmla="*/ 173 w 680"/>
                <a:gd name="T67" fmla="*/ 502 h 640"/>
                <a:gd name="T68" fmla="*/ 152 w 680"/>
                <a:gd name="T69" fmla="*/ 485 h 640"/>
                <a:gd name="T70" fmla="*/ 147 w 680"/>
                <a:gd name="T71" fmla="*/ 496 h 640"/>
                <a:gd name="T72" fmla="*/ 177 w 680"/>
                <a:gd name="T73" fmla="*/ 551 h 640"/>
                <a:gd name="T74" fmla="*/ 181 w 680"/>
                <a:gd name="T75" fmla="*/ 581 h 640"/>
                <a:gd name="T76" fmla="*/ 220 w 680"/>
                <a:gd name="T77" fmla="*/ 624 h 640"/>
                <a:gd name="T78" fmla="*/ 289 w 680"/>
                <a:gd name="T79" fmla="*/ 629 h 640"/>
                <a:gd name="T80" fmla="*/ 404 w 680"/>
                <a:gd name="T81" fmla="*/ 471 h 640"/>
                <a:gd name="T82" fmla="*/ 424 w 680"/>
                <a:gd name="T83" fmla="*/ 322 h 640"/>
                <a:gd name="T84" fmla="*/ 435 w 680"/>
                <a:gd name="T85" fmla="*/ 315 h 640"/>
                <a:gd name="T86" fmla="*/ 488 w 680"/>
                <a:gd name="T87" fmla="*/ 305 h 640"/>
                <a:gd name="T88" fmla="*/ 579 w 680"/>
                <a:gd name="T89" fmla="*/ 307 h 640"/>
                <a:gd name="T90" fmla="*/ 625 w 680"/>
                <a:gd name="T91" fmla="*/ 319 h 640"/>
                <a:gd name="T92" fmla="*/ 662 w 680"/>
                <a:gd name="T93" fmla="*/ 283 h 640"/>
                <a:gd name="T94" fmla="*/ 655 w 680"/>
                <a:gd name="T95" fmla="*/ 214 h 640"/>
                <a:gd name="T96" fmla="*/ 609 w 680"/>
                <a:gd name="T97" fmla="*/ 178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0" h="640">
                  <a:moveTo>
                    <a:pt x="609" y="178"/>
                  </a:moveTo>
                  <a:cubicBezTo>
                    <a:pt x="594" y="172"/>
                    <a:pt x="578" y="170"/>
                    <a:pt x="538" y="176"/>
                  </a:cubicBezTo>
                  <a:cubicBezTo>
                    <a:pt x="507" y="181"/>
                    <a:pt x="462" y="187"/>
                    <a:pt x="414" y="199"/>
                  </a:cubicBezTo>
                  <a:cubicBezTo>
                    <a:pt x="402" y="203"/>
                    <a:pt x="385" y="206"/>
                    <a:pt x="372" y="208"/>
                  </a:cubicBezTo>
                  <a:cubicBezTo>
                    <a:pt x="367" y="208"/>
                    <a:pt x="362" y="210"/>
                    <a:pt x="360" y="204"/>
                  </a:cubicBezTo>
                  <a:cubicBezTo>
                    <a:pt x="360" y="201"/>
                    <a:pt x="362" y="195"/>
                    <a:pt x="365" y="191"/>
                  </a:cubicBezTo>
                  <a:cubicBezTo>
                    <a:pt x="371" y="180"/>
                    <a:pt x="379" y="170"/>
                    <a:pt x="386" y="160"/>
                  </a:cubicBezTo>
                  <a:cubicBezTo>
                    <a:pt x="393" y="149"/>
                    <a:pt x="401" y="137"/>
                    <a:pt x="409" y="126"/>
                  </a:cubicBezTo>
                  <a:cubicBezTo>
                    <a:pt x="420" y="111"/>
                    <a:pt x="433" y="96"/>
                    <a:pt x="444" y="81"/>
                  </a:cubicBezTo>
                  <a:cubicBezTo>
                    <a:pt x="454" y="67"/>
                    <a:pt x="452" y="60"/>
                    <a:pt x="439" y="48"/>
                  </a:cubicBezTo>
                  <a:cubicBezTo>
                    <a:pt x="437" y="45"/>
                    <a:pt x="436" y="42"/>
                    <a:pt x="434" y="40"/>
                  </a:cubicBezTo>
                  <a:cubicBezTo>
                    <a:pt x="418" y="14"/>
                    <a:pt x="385" y="0"/>
                    <a:pt x="357" y="9"/>
                  </a:cubicBezTo>
                  <a:cubicBezTo>
                    <a:pt x="334" y="16"/>
                    <a:pt x="312" y="24"/>
                    <a:pt x="290" y="32"/>
                  </a:cubicBezTo>
                  <a:cubicBezTo>
                    <a:pt x="281" y="35"/>
                    <a:pt x="271" y="41"/>
                    <a:pt x="273" y="52"/>
                  </a:cubicBezTo>
                  <a:cubicBezTo>
                    <a:pt x="275" y="61"/>
                    <a:pt x="280" y="69"/>
                    <a:pt x="286" y="76"/>
                  </a:cubicBezTo>
                  <a:cubicBezTo>
                    <a:pt x="296" y="88"/>
                    <a:pt x="310" y="95"/>
                    <a:pt x="326" y="96"/>
                  </a:cubicBezTo>
                  <a:cubicBezTo>
                    <a:pt x="334" y="96"/>
                    <a:pt x="340" y="99"/>
                    <a:pt x="336" y="108"/>
                  </a:cubicBezTo>
                  <a:cubicBezTo>
                    <a:pt x="330" y="122"/>
                    <a:pt x="324" y="136"/>
                    <a:pt x="317" y="148"/>
                  </a:cubicBezTo>
                  <a:cubicBezTo>
                    <a:pt x="311" y="159"/>
                    <a:pt x="302" y="168"/>
                    <a:pt x="296" y="179"/>
                  </a:cubicBezTo>
                  <a:cubicBezTo>
                    <a:pt x="288" y="193"/>
                    <a:pt x="287" y="206"/>
                    <a:pt x="288" y="222"/>
                  </a:cubicBezTo>
                  <a:cubicBezTo>
                    <a:pt x="289" y="230"/>
                    <a:pt x="286" y="231"/>
                    <a:pt x="277" y="234"/>
                  </a:cubicBezTo>
                  <a:cubicBezTo>
                    <a:pt x="240" y="247"/>
                    <a:pt x="203" y="261"/>
                    <a:pt x="166" y="275"/>
                  </a:cubicBezTo>
                  <a:cubicBezTo>
                    <a:pt x="136" y="287"/>
                    <a:pt x="107" y="303"/>
                    <a:pt x="77" y="315"/>
                  </a:cubicBezTo>
                  <a:cubicBezTo>
                    <a:pt x="57" y="323"/>
                    <a:pt x="40" y="338"/>
                    <a:pt x="16" y="339"/>
                  </a:cubicBezTo>
                  <a:cubicBezTo>
                    <a:pt x="4" y="339"/>
                    <a:pt x="0" y="351"/>
                    <a:pt x="7" y="362"/>
                  </a:cubicBezTo>
                  <a:cubicBezTo>
                    <a:pt x="9" y="365"/>
                    <a:pt x="11" y="369"/>
                    <a:pt x="13" y="373"/>
                  </a:cubicBezTo>
                  <a:cubicBezTo>
                    <a:pt x="24" y="402"/>
                    <a:pt x="58" y="424"/>
                    <a:pt x="89" y="419"/>
                  </a:cubicBezTo>
                  <a:cubicBezTo>
                    <a:pt x="96" y="418"/>
                    <a:pt x="103" y="418"/>
                    <a:pt x="110" y="416"/>
                  </a:cubicBezTo>
                  <a:cubicBezTo>
                    <a:pt x="166" y="398"/>
                    <a:pt x="223" y="365"/>
                    <a:pt x="279" y="347"/>
                  </a:cubicBezTo>
                  <a:cubicBezTo>
                    <a:pt x="297" y="341"/>
                    <a:pt x="316" y="338"/>
                    <a:pt x="334" y="332"/>
                  </a:cubicBezTo>
                  <a:cubicBezTo>
                    <a:pt x="366" y="323"/>
                    <a:pt x="343" y="417"/>
                    <a:pt x="327" y="460"/>
                  </a:cubicBezTo>
                  <a:cubicBezTo>
                    <a:pt x="314" y="493"/>
                    <a:pt x="287" y="531"/>
                    <a:pt x="278" y="537"/>
                  </a:cubicBezTo>
                  <a:cubicBezTo>
                    <a:pt x="271" y="542"/>
                    <a:pt x="261" y="549"/>
                    <a:pt x="233" y="544"/>
                  </a:cubicBezTo>
                  <a:cubicBezTo>
                    <a:pt x="204" y="538"/>
                    <a:pt x="179" y="508"/>
                    <a:pt x="173" y="502"/>
                  </a:cubicBezTo>
                  <a:cubicBezTo>
                    <a:pt x="167" y="497"/>
                    <a:pt x="157" y="482"/>
                    <a:pt x="152" y="485"/>
                  </a:cubicBezTo>
                  <a:cubicBezTo>
                    <a:pt x="147" y="488"/>
                    <a:pt x="147" y="492"/>
                    <a:pt x="147" y="496"/>
                  </a:cubicBezTo>
                  <a:cubicBezTo>
                    <a:pt x="146" y="500"/>
                    <a:pt x="160" y="532"/>
                    <a:pt x="177" y="551"/>
                  </a:cubicBezTo>
                  <a:cubicBezTo>
                    <a:pt x="190" y="565"/>
                    <a:pt x="175" y="573"/>
                    <a:pt x="181" y="581"/>
                  </a:cubicBezTo>
                  <a:cubicBezTo>
                    <a:pt x="195" y="602"/>
                    <a:pt x="213" y="620"/>
                    <a:pt x="220" y="624"/>
                  </a:cubicBezTo>
                  <a:cubicBezTo>
                    <a:pt x="239" y="636"/>
                    <a:pt x="265" y="640"/>
                    <a:pt x="289" y="629"/>
                  </a:cubicBezTo>
                  <a:cubicBezTo>
                    <a:pt x="324" y="612"/>
                    <a:pt x="375" y="558"/>
                    <a:pt x="404" y="471"/>
                  </a:cubicBezTo>
                  <a:cubicBezTo>
                    <a:pt x="420" y="421"/>
                    <a:pt x="422" y="354"/>
                    <a:pt x="424" y="322"/>
                  </a:cubicBezTo>
                  <a:cubicBezTo>
                    <a:pt x="424" y="317"/>
                    <a:pt x="431" y="316"/>
                    <a:pt x="435" y="315"/>
                  </a:cubicBezTo>
                  <a:cubicBezTo>
                    <a:pt x="456" y="309"/>
                    <a:pt x="470" y="307"/>
                    <a:pt x="488" y="305"/>
                  </a:cubicBezTo>
                  <a:cubicBezTo>
                    <a:pt x="518" y="303"/>
                    <a:pt x="546" y="297"/>
                    <a:pt x="579" y="307"/>
                  </a:cubicBezTo>
                  <a:cubicBezTo>
                    <a:pt x="585" y="309"/>
                    <a:pt x="611" y="320"/>
                    <a:pt x="625" y="319"/>
                  </a:cubicBezTo>
                  <a:cubicBezTo>
                    <a:pt x="639" y="318"/>
                    <a:pt x="648" y="307"/>
                    <a:pt x="662" y="283"/>
                  </a:cubicBezTo>
                  <a:cubicBezTo>
                    <a:pt x="680" y="251"/>
                    <a:pt x="666" y="230"/>
                    <a:pt x="655" y="214"/>
                  </a:cubicBezTo>
                  <a:cubicBezTo>
                    <a:pt x="646" y="199"/>
                    <a:pt x="634" y="187"/>
                    <a:pt x="609"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Freeform 11"/>
            <p:cNvSpPr>
              <a:spLocks noEditPoints="1"/>
            </p:cNvSpPr>
            <p:nvPr/>
          </p:nvSpPr>
          <p:spPr bwMode="auto">
            <a:xfrm>
              <a:off x="1077912" y="-808038"/>
              <a:ext cx="234950" cy="592138"/>
            </a:xfrm>
            <a:custGeom>
              <a:avLst/>
              <a:gdLst>
                <a:gd name="T0" fmla="*/ 307 w 308"/>
                <a:gd name="T1" fmla="*/ 389 h 774"/>
                <a:gd name="T2" fmla="*/ 304 w 308"/>
                <a:gd name="T3" fmla="*/ 376 h 774"/>
                <a:gd name="T4" fmla="*/ 296 w 308"/>
                <a:gd name="T5" fmla="*/ 386 h 774"/>
                <a:gd name="T6" fmla="*/ 248 w 308"/>
                <a:gd name="T7" fmla="*/ 486 h 774"/>
                <a:gd name="T8" fmla="*/ 207 w 308"/>
                <a:gd name="T9" fmla="*/ 565 h 774"/>
                <a:gd name="T10" fmla="*/ 157 w 308"/>
                <a:gd name="T11" fmla="*/ 639 h 774"/>
                <a:gd name="T12" fmla="*/ 148 w 308"/>
                <a:gd name="T13" fmla="*/ 643 h 774"/>
                <a:gd name="T14" fmla="*/ 146 w 308"/>
                <a:gd name="T15" fmla="*/ 634 h 774"/>
                <a:gd name="T16" fmla="*/ 157 w 308"/>
                <a:gd name="T17" fmla="*/ 610 h 774"/>
                <a:gd name="T18" fmla="*/ 178 w 308"/>
                <a:gd name="T19" fmla="*/ 553 h 774"/>
                <a:gd name="T20" fmla="*/ 217 w 308"/>
                <a:gd name="T21" fmla="*/ 455 h 774"/>
                <a:gd name="T22" fmla="*/ 239 w 308"/>
                <a:gd name="T23" fmla="*/ 368 h 774"/>
                <a:gd name="T24" fmla="*/ 230 w 308"/>
                <a:gd name="T25" fmla="*/ 321 h 774"/>
                <a:gd name="T26" fmla="*/ 226 w 308"/>
                <a:gd name="T27" fmla="*/ 307 h 774"/>
                <a:gd name="T28" fmla="*/ 232 w 308"/>
                <a:gd name="T29" fmla="*/ 233 h 774"/>
                <a:gd name="T30" fmla="*/ 253 w 308"/>
                <a:gd name="T31" fmla="*/ 155 h 774"/>
                <a:gd name="T32" fmla="*/ 279 w 308"/>
                <a:gd name="T33" fmla="*/ 115 h 774"/>
                <a:gd name="T34" fmla="*/ 298 w 308"/>
                <a:gd name="T35" fmla="*/ 44 h 774"/>
                <a:gd name="T36" fmla="*/ 274 w 308"/>
                <a:gd name="T37" fmla="*/ 8 h 774"/>
                <a:gd name="T38" fmla="*/ 228 w 308"/>
                <a:gd name="T39" fmla="*/ 6 h 774"/>
                <a:gd name="T40" fmla="*/ 159 w 308"/>
                <a:gd name="T41" fmla="*/ 29 h 774"/>
                <a:gd name="T42" fmla="*/ 101 w 308"/>
                <a:gd name="T43" fmla="*/ 53 h 774"/>
                <a:gd name="T44" fmla="*/ 56 w 308"/>
                <a:gd name="T45" fmla="*/ 79 h 774"/>
                <a:gd name="T46" fmla="*/ 37 w 308"/>
                <a:gd name="T47" fmla="*/ 121 h 774"/>
                <a:gd name="T48" fmla="*/ 57 w 308"/>
                <a:gd name="T49" fmla="*/ 162 h 774"/>
                <a:gd name="T50" fmla="*/ 67 w 308"/>
                <a:gd name="T51" fmla="*/ 176 h 774"/>
                <a:gd name="T52" fmla="*/ 132 w 308"/>
                <a:gd name="T53" fmla="*/ 198 h 774"/>
                <a:gd name="T54" fmla="*/ 180 w 308"/>
                <a:gd name="T55" fmla="*/ 173 h 774"/>
                <a:gd name="T56" fmla="*/ 195 w 308"/>
                <a:gd name="T57" fmla="*/ 179 h 774"/>
                <a:gd name="T58" fmla="*/ 197 w 308"/>
                <a:gd name="T59" fmla="*/ 211 h 774"/>
                <a:gd name="T60" fmla="*/ 190 w 308"/>
                <a:gd name="T61" fmla="*/ 289 h 774"/>
                <a:gd name="T62" fmla="*/ 160 w 308"/>
                <a:gd name="T63" fmla="*/ 313 h 774"/>
                <a:gd name="T64" fmla="*/ 115 w 308"/>
                <a:gd name="T65" fmla="*/ 321 h 774"/>
                <a:gd name="T66" fmla="*/ 19 w 308"/>
                <a:gd name="T67" fmla="*/ 417 h 774"/>
                <a:gd name="T68" fmla="*/ 13 w 308"/>
                <a:gd name="T69" fmla="*/ 498 h 774"/>
                <a:gd name="T70" fmla="*/ 86 w 308"/>
                <a:gd name="T71" fmla="*/ 555 h 774"/>
                <a:gd name="T72" fmla="*/ 95 w 308"/>
                <a:gd name="T73" fmla="*/ 569 h 774"/>
                <a:gd name="T74" fmla="*/ 63 w 308"/>
                <a:gd name="T75" fmla="*/ 668 h 774"/>
                <a:gd name="T76" fmla="*/ 55 w 308"/>
                <a:gd name="T77" fmla="*/ 734 h 774"/>
                <a:gd name="T78" fmla="*/ 101 w 308"/>
                <a:gd name="T79" fmla="*/ 769 h 774"/>
                <a:gd name="T80" fmla="*/ 128 w 308"/>
                <a:gd name="T81" fmla="*/ 754 h 774"/>
                <a:gd name="T82" fmla="*/ 208 w 308"/>
                <a:gd name="T83" fmla="*/ 643 h 774"/>
                <a:gd name="T84" fmla="*/ 231 w 308"/>
                <a:gd name="T85" fmla="*/ 598 h 774"/>
                <a:gd name="T86" fmla="*/ 260 w 308"/>
                <a:gd name="T87" fmla="*/ 528 h 774"/>
                <a:gd name="T88" fmla="*/ 280 w 308"/>
                <a:gd name="T89" fmla="*/ 469 h 774"/>
                <a:gd name="T90" fmla="*/ 299 w 308"/>
                <a:gd name="T91" fmla="*/ 409 h 774"/>
                <a:gd name="T92" fmla="*/ 307 w 308"/>
                <a:gd name="T93" fmla="*/ 389 h 774"/>
                <a:gd name="T94" fmla="*/ 131 w 308"/>
                <a:gd name="T95" fmla="*/ 454 h 774"/>
                <a:gd name="T96" fmla="*/ 125 w 308"/>
                <a:gd name="T97" fmla="*/ 465 h 774"/>
                <a:gd name="T98" fmla="*/ 104 w 308"/>
                <a:gd name="T99" fmla="*/ 475 h 774"/>
                <a:gd name="T100" fmla="*/ 90 w 308"/>
                <a:gd name="T101" fmla="*/ 449 h 774"/>
                <a:gd name="T102" fmla="*/ 138 w 308"/>
                <a:gd name="T103" fmla="*/ 389 h 774"/>
                <a:gd name="T104" fmla="*/ 148 w 308"/>
                <a:gd name="T105" fmla="*/ 392 h 774"/>
                <a:gd name="T106" fmla="*/ 144 w 308"/>
                <a:gd name="T107" fmla="*/ 413 h 774"/>
                <a:gd name="T108" fmla="*/ 131 w 308"/>
                <a:gd name="T109" fmla="*/ 45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8" h="774">
                  <a:moveTo>
                    <a:pt x="307" y="389"/>
                  </a:moveTo>
                  <a:cubicBezTo>
                    <a:pt x="308" y="385"/>
                    <a:pt x="308" y="377"/>
                    <a:pt x="304" y="376"/>
                  </a:cubicBezTo>
                  <a:cubicBezTo>
                    <a:pt x="300" y="375"/>
                    <a:pt x="298" y="382"/>
                    <a:pt x="296" y="386"/>
                  </a:cubicBezTo>
                  <a:cubicBezTo>
                    <a:pt x="280" y="419"/>
                    <a:pt x="264" y="453"/>
                    <a:pt x="248" y="486"/>
                  </a:cubicBezTo>
                  <a:cubicBezTo>
                    <a:pt x="234" y="512"/>
                    <a:pt x="221" y="539"/>
                    <a:pt x="207" y="565"/>
                  </a:cubicBezTo>
                  <a:cubicBezTo>
                    <a:pt x="193" y="592"/>
                    <a:pt x="180" y="619"/>
                    <a:pt x="157" y="639"/>
                  </a:cubicBezTo>
                  <a:cubicBezTo>
                    <a:pt x="155" y="642"/>
                    <a:pt x="151" y="642"/>
                    <a:pt x="148" y="643"/>
                  </a:cubicBezTo>
                  <a:cubicBezTo>
                    <a:pt x="147" y="640"/>
                    <a:pt x="145" y="636"/>
                    <a:pt x="146" y="634"/>
                  </a:cubicBezTo>
                  <a:cubicBezTo>
                    <a:pt x="149" y="626"/>
                    <a:pt x="153" y="618"/>
                    <a:pt x="157" y="610"/>
                  </a:cubicBezTo>
                  <a:cubicBezTo>
                    <a:pt x="164" y="591"/>
                    <a:pt x="171" y="572"/>
                    <a:pt x="178" y="553"/>
                  </a:cubicBezTo>
                  <a:cubicBezTo>
                    <a:pt x="191" y="520"/>
                    <a:pt x="205" y="488"/>
                    <a:pt x="217" y="455"/>
                  </a:cubicBezTo>
                  <a:cubicBezTo>
                    <a:pt x="226" y="427"/>
                    <a:pt x="233" y="397"/>
                    <a:pt x="239" y="368"/>
                  </a:cubicBezTo>
                  <a:cubicBezTo>
                    <a:pt x="243" y="352"/>
                    <a:pt x="241" y="336"/>
                    <a:pt x="230" y="321"/>
                  </a:cubicBezTo>
                  <a:cubicBezTo>
                    <a:pt x="227" y="317"/>
                    <a:pt x="225" y="312"/>
                    <a:pt x="226" y="307"/>
                  </a:cubicBezTo>
                  <a:cubicBezTo>
                    <a:pt x="227" y="282"/>
                    <a:pt x="230" y="258"/>
                    <a:pt x="232" y="233"/>
                  </a:cubicBezTo>
                  <a:cubicBezTo>
                    <a:pt x="235" y="206"/>
                    <a:pt x="241" y="180"/>
                    <a:pt x="253" y="155"/>
                  </a:cubicBezTo>
                  <a:cubicBezTo>
                    <a:pt x="259" y="140"/>
                    <a:pt x="269" y="128"/>
                    <a:pt x="279" y="115"/>
                  </a:cubicBezTo>
                  <a:cubicBezTo>
                    <a:pt x="296" y="95"/>
                    <a:pt x="299" y="69"/>
                    <a:pt x="298" y="44"/>
                  </a:cubicBezTo>
                  <a:cubicBezTo>
                    <a:pt x="298" y="29"/>
                    <a:pt x="291" y="15"/>
                    <a:pt x="274" y="8"/>
                  </a:cubicBezTo>
                  <a:cubicBezTo>
                    <a:pt x="259" y="2"/>
                    <a:pt x="244" y="0"/>
                    <a:pt x="228" y="6"/>
                  </a:cubicBezTo>
                  <a:cubicBezTo>
                    <a:pt x="205" y="14"/>
                    <a:pt x="182" y="20"/>
                    <a:pt x="159" y="29"/>
                  </a:cubicBezTo>
                  <a:cubicBezTo>
                    <a:pt x="140" y="36"/>
                    <a:pt x="120" y="44"/>
                    <a:pt x="101" y="53"/>
                  </a:cubicBezTo>
                  <a:cubicBezTo>
                    <a:pt x="85" y="61"/>
                    <a:pt x="70" y="69"/>
                    <a:pt x="56" y="79"/>
                  </a:cubicBezTo>
                  <a:cubicBezTo>
                    <a:pt x="43" y="89"/>
                    <a:pt x="35" y="105"/>
                    <a:pt x="37" y="121"/>
                  </a:cubicBezTo>
                  <a:cubicBezTo>
                    <a:pt x="38" y="136"/>
                    <a:pt x="44" y="151"/>
                    <a:pt x="57" y="162"/>
                  </a:cubicBezTo>
                  <a:cubicBezTo>
                    <a:pt x="61" y="166"/>
                    <a:pt x="64" y="171"/>
                    <a:pt x="67" y="176"/>
                  </a:cubicBezTo>
                  <a:cubicBezTo>
                    <a:pt x="80" y="198"/>
                    <a:pt x="109" y="208"/>
                    <a:pt x="132" y="198"/>
                  </a:cubicBezTo>
                  <a:cubicBezTo>
                    <a:pt x="149" y="190"/>
                    <a:pt x="164" y="181"/>
                    <a:pt x="180" y="173"/>
                  </a:cubicBezTo>
                  <a:cubicBezTo>
                    <a:pt x="189" y="168"/>
                    <a:pt x="193" y="169"/>
                    <a:pt x="195" y="179"/>
                  </a:cubicBezTo>
                  <a:cubicBezTo>
                    <a:pt x="196" y="189"/>
                    <a:pt x="196" y="198"/>
                    <a:pt x="197" y="211"/>
                  </a:cubicBezTo>
                  <a:cubicBezTo>
                    <a:pt x="195" y="235"/>
                    <a:pt x="193" y="262"/>
                    <a:pt x="190" y="289"/>
                  </a:cubicBezTo>
                  <a:cubicBezTo>
                    <a:pt x="188" y="307"/>
                    <a:pt x="177" y="313"/>
                    <a:pt x="160" y="313"/>
                  </a:cubicBezTo>
                  <a:cubicBezTo>
                    <a:pt x="145" y="313"/>
                    <a:pt x="128" y="314"/>
                    <a:pt x="115" y="321"/>
                  </a:cubicBezTo>
                  <a:cubicBezTo>
                    <a:pt x="71" y="340"/>
                    <a:pt x="42" y="375"/>
                    <a:pt x="19" y="417"/>
                  </a:cubicBezTo>
                  <a:cubicBezTo>
                    <a:pt x="6" y="443"/>
                    <a:pt x="0" y="468"/>
                    <a:pt x="13" y="498"/>
                  </a:cubicBezTo>
                  <a:cubicBezTo>
                    <a:pt x="28" y="531"/>
                    <a:pt x="49" y="552"/>
                    <a:pt x="86" y="555"/>
                  </a:cubicBezTo>
                  <a:cubicBezTo>
                    <a:pt x="95" y="556"/>
                    <a:pt x="98" y="560"/>
                    <a:pt x="95" y="569"/>
                  </a:cubicBezTo>
                  <a:cubicBezTo>
                    <a:pt x="84" y="602"/>
                    <a:pt x="73" y="635"/>
                    <a:pt x="63" y="668"/>
                  </a:cubicBezTo>
                  <a:cubicBezTo>
                    <a:pt x="57" y="689"/>
                    <a:pt x="50" y="711"/>
                    <a:pt x="55" y="734"/>
                  </a:cubicBezTo>
                  <a:cubicBezTo>
                    <a:pt x="60" y="756"/>
                    <a:pt x="81" y="774"/>
                    <a:pt x="101" y="769"/>
                  </a:cubicBezTo>
                  <a:cubicBezTo>
                    <a:pt x="111" y="767"/>
                    <a:pt x="120" y="761"/>
                    <a:pt x="128" y="754"/>
                  </a:cubicBezTo>
                  <a:cubicBezTo>
                    <a:pt x="164" y="725"/>
                    <a:pt x="188" y="686"/>
                    <a:pt x="208" y="643"/>
                  </a:cubicBezTo>
                  <a:cubicBezTo>
                    <a:pt x="215" y="628"/>
                    <a:pt x="224" y="614"/>
                    <a:pt x="231" y="598"/>
                  </a:cubicBezTo>
                  <a:cubicBezTo>
                    <a:pt x="242" y="575"/>
                    <a:pt x="251" y="552"/>
                    <a:pt x="260" y="528"/>
                  </a:cubicBezTo>
                  <a:cubicBezTo>
                    <a:pt x="268" y="510"/>
                    <a:pt x="279" y="470"/>
                    <a:pt x="280" y="469"/>
                  </a:cubicBezTo>
                  <a:cubicBezTo>
                    <a:pt x="286" y="449"/>
                    <a:pt x="292" y="429"/>
                    <a:pt x="299" y="409"/>
                  </a:cubicBezTo>
                  <a:cubicBezTo>
                    <a:pt x="301" y="402"/>
                    <a:pt x="306" y="396"/>
                    <a:pt x="307" y="389"/>
                  </a:cubicBezTo>
                  <a:close/>
                  <a:moveTo>
                    <a:pt x="131" y="454"/>
                  </a:moveTo>
                  <a:cubicBezTo>
                    <a:pt x="130" y="458"/>
                    <a:pt x="128" y="462"/>
                    <a:pt x="125" y="465"/>
                  </a:cubicBezTo>
                  <a:cubicBezTo>
                    <a:pt x="120" y="471"/>
                    <a:pt x="115" y="479"/>
                    <a:pt x="104" y="475"/>
                  </a:cubicBezTo>
                  <a:cubicBezTo>
                    <a:pt x="96" y="472"/>
                    <a:pt x="89" y="459"/>
                    <a:pt x="90" y="449"/>
                  </a:cubicBezTo>
                  <a:cubicBezTo>
                    <a:pt x="95" y="420"/>
                    <a:pt x="115" y="403"/>
                    <a:pt x="138" y="389"/>
                  </a:cubicBezTo>
                  <a:cubicBezTo>
                    <a:pt x="140" y="388"/>
                    <a:pt x="145" y="391"/>
                    <a:pt x="148" y="392"/>
                  </a:cubicBezTo>
                  <a:cubicBezTo>
                    <a:pt x="146" y="401"/>
                    <a:pt x="146" y="407"/>
                    <a:pt x="144" y="413"/>
                  </a:cubicBezTo>
                  <a:cubicBezTo>
                    <a:pt x="140" y="427"/>
                    <a:pt x="136" y="441"/>
                    <a:pt x="131" y="45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Freeform 12"/>
            <p:cNvSpPr>
              <a:spLocks/>
            </p:cNvSpPr>
            <p:nvPr/>
          </p:nvSpPr>
          <p:spPr bwMode="auto">
            <a:xfrm>
              <a:off x="3265487" y="-985838"/>
              <a:ext cx="400050" cy="276225"/>
            </a:xfrm>
            <a:custGeom>
              <a:avLst/>
              <a:gdLst>
                <a:gd name="T0" fmla="*/ 35 w 524"/>
                <a:gd name="T1" fmla="*/ 339 h 361"/>
                <a:gd name="T2" fmla="*/ 55 w 524"/>
                <a:gd name="T3" fmla="*/ 346 h 361"/>
                <a:gd name="T4" fmla="*/ 107 w 524"/>
                <a:gd name="T5" fmla="*/ 354 h 361"/>
                <a:gd name="T6" fmla="*/ 128 w 524"/>
                <a:gd name="T7" fmla="*/ 332 h 361"/>
                <a:gd name="T8" fmla="*/ 131 w 524"/>
                <a:gd name="T9" fmla="*/ 294 h 361"/>
                <a:gd name="T10" fmla="*/ 129 w 524"/>
                <a:gd name="T11" fmla="*/ 259 h 361"/>
                <a:gd name="T12" fmla="*/ 134 w 524"/>
                <a:gd name="T13" fmla="*/ 195 h 361"/>
                <a:gd name="T14" fmla="*/ 141 w 524"/>
                <a:gd name="T15" fmla="*/ 188 h 361"/>
                <a:gd name="T16" fmla="*/ 149 w 524"/>
                <a:gd name="T17" fmla="*/ 194 h 361"/>
                <a:gd name="T18" fmla="*/ 205 w 524"/>
                <a:gd name="T19" fmla="*/ 245 h 361"/>
                <a:gd name="T20" fmla="*/ 209 w 524"/>
                <a:gd name="T21" fmla="*/ 266 h 361"/>
                <a:gd name="T22" fmla="*/ 184 w 524"/>
                <a:gd name="T23" fmla="*/ 291 h 361"/>
                <a:gd name="T24" fmla="*/ 168 w 524"/>
                <a:gd name="T25" fmla="*/ 312 h 361"/>
                <a:gd name="T26" fmla="*/ 168 w 524"/>
                <a:gd name="T27" fmla="*/ 344 h 361"/>
                <a:gd name="T28" fmla="*/ 198 w 524"/>
                <a:gd name="T29" fmla="*/ 334 h 361"/>
                <a:gd name="T30" fmla="*/ 428 w 524"/>
                <a:gd name="T31" fmla="*/ 159 h 361"/>
                <a:gd name="T32" fmla="*/ 458 w 524"/>
                <a:gd name="T33" fmla="*/ 143 h 361"/>
                <a:gd name="T34" fmla="*/ 471 w 524"/>
                <a:gd name="T35" fmla="*/ 138 h 361"/>
                <a:gd name="T36" fmla="*/ 499 w 524"/>
                <a:gd name="T37" fmla="*/ 126 h 361"/>
                <a:gd name="T38" fmla="*/ 516 w 524"/>
                <a:gd name="T39" fmla="*/ 104 h 361"/>
                <a:gd name="T40" fmla="*/ 524 w 524"/>
                <a:gd name="T41" fmla="*/ 69 h 361"/>
                <a:gd name="T42" fmla="*/ 521 w 524"/>
                <a:gd name="T43" fmla="*/ 49 h 361"/>
                <a:gd name="T44" fmla="*/ 512 w 524"/>
                <a:gd name="T45" fmla="*/ 31 h 361"/>
                <a:gd name="T46" fmla="*/ 481 w 524"/>
                <a:gd name="T47" fmla="*/ 5 h 361"/>
                <a:gd name="T48" fmla="*/ 444 w 524"/>
                <a:gd name="T49" fmla="*/ 1 h 361"/>
                <a:gd name="T50" fmla="*/ 409 w 524"/>
                <a:gd name="T51" fmla="*/ 11 h 361"/>
                <a:gd name="T52" fmla="*/ 393 w 524"/>
                <a:gd name="T53" fmla="*/ 20 h 361"/>
                <a:gd name="T54" fmla="*/ 390 w 524"/>
                <a:gd name="T55" fmla="*/ 25 h 361"/>
                <a:gd name="T56" fmla="*/ 404 w 524"/>
                <a:gd name="T57" fmla="*/ 35 h 361"/>
                <a:gd name="T58" fmla="*/ 401 w 524"/>
                <a:gd name="T59" fmla="*/ 54 h 361"/>
                <a:gd name="T60" fmla="*/ 374 w 524"/>
                <a:gd name="T61" fmla="*/ 96 h 361"/>
                <a:gd name="T62" fmla="*/ 266 w 524"/>
                <a:gd name="T63" fmla="*/ 213 h 361"/>
                <a:gd name="T64" fmla="*/ 270 w 524"/>
                <a:gd name="T65" fmla="*/ 174 h 361"/>
                <a:gd name="T66" fmla="*/ 256 w 524"/>
                <a:gd name="T67" fmla="*/ 90 h 361"/>
                <a:gd name="T68" fmla="*/ 229 w 524"/>
                <a:gd name="T69" fmla="*/ 65 h 361"/>
                <a:gd name="T70" fmla="*/ 206 w 524"/>
                <a:gd name="T71" fmla="*/ 73 h 361"/>
                <a:gd name="T72" fmla="*/ 202 w 524"/>
                <a:gd name="T73" fmla="*/ 75 h 361"/>
                <a:gd name="T74" fmla="*/ 160 w 524"/>
                <a:gd name="T75" fmla="*/ 123 h 361"/>
                <a:gd name="T76" fmla="*/ 125 w 524"/>
                <a:gd name="T77" fmla="*/ 185 h 361"/>
                <a:gd name="T78" fmla="*/ 115 w 524"/>
                <a:gd name="T79" fmla="*/ 191 h 361"/>
                <a:gd name="T80" fmla="*/ 110 w 524"/>
                <a:gd name="T81" fmla="*/ 179 h 361"/>
                <a:gd name="T82" fmla="*/ 97 w 524"/>
                <a:gd name="T83" fmla="*/ 128 h 361"/>
                <a:gd name="T84" fmla="*/ 63 w 524"/>
                <a:gd name="T85" fmla="*/ 114 h 361"/>
                <a:gd name="T86" fmla="*/ 20 w 524"/>
                <a:gd name="T87" fmla="*/ 152 h 361"/>
                <a:gd name="T88" fmla="*/ 0 w 524"/>
                <a:gd name="T89" fmla="*/ 250 h 361"/>
                <a:gd name="T90" fmla="*/ 3 w 524"/>
                <a:gd name="T91" fmla="*/ 287 h 361"/>
                <a:gd name="T92" fmla="*/ 35 w 524"/>
                <a:gd name="T93" fmla="*/ 33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4" h="361">
                  <a:moveTo>
                    <a:pt x="35" y="339"/>
                  </a:moveTo>
                  <a:cubicBezTo>
                    <a:pt x="42" y="341"/>
                    <a:pt x="49" y="343"/>
                    <a:pt x="55" y="346"/>
                  </a:cubicBezTo>
                  <a:cubicBezTo>
                    <a:pt x="71" y="356"/>
                    <a:pt x="88" y="361"/>
                    <a:pt x="107" y="354"/>
                  </a:cubicBezTo>
                  <a:cubicBezTo>
                    <a:pt x="120" y="350"/>
                    <a:pt x="126" y="346"/>
                    <a:pt x="128" y="332"/>
                  </a:cubicBezTo>
                  <a:cubicBezTo>
                    <a:pt x="129" y="319"/>
                    <a:pt x="131" y="307"/>
                    <a:pt x="131" y="294"/>
                  </a:cubicBezTo>
                  <a:cubicBezTo>
                    <a:pt x="132" y="283"/>
                    <a:pt x="132" y="270"/>
                    <a:pt x="129" y="259"/>
                  </a:cubicBezTo>
                  <a:cubicBezTo>
                    <a:pt x="121" y="236"/>
                    <a:pt x="123" y="215"/>
                    <a:pt x="134" y="195"/>
                  </a:cubicBezTo>
                  <a:cubicBezTo>
                    <a:pt x="135" y="192"/>
                    <a:pt x="139" y="188"/>
                    <a:pt x="141" y="188"/>
                  </a:cubicBezTo>
                  <a:cubicBezTo>
                    <a:pt x="144" y="188"/>
                    <a:pt x="148" y="192"/>
                    <a:pt x="149" y="194"/>
                  </a:cubicBezTo>
                  <a:cubicBezTo>
                    <a:pt x="161" y="218"/>
                    <a:pt x="181" y="234"/>
                    <a:pt x="205" y="245"/>
                  </a:cubicBezTo>
                  <a:cubicBezTo>
                    <a:pt x="227" y="252"/>
                    <a:pt x="209" y="266"/>
                    <a:pt x="209" y="266"/>
                  </a:cubicBezTo>
                  <a:cubicBezTo>
                    <a:pt x="209" y="266"/>
                    <a:pt x="188" y="286"/>
                    <a:pt x="184" y="291"/>
                  </a:cubicBezTo>
                  <a:cubicBezTo>
                    <a:pt x="180" y="296"/>
                    <a:pt x="166" y="310"/>
                    <a:pt x="168" y="312"/>
                  </a:cubicBezTo>
                  <a:cubicBezTo>
                    <a:pt x="172" y="315"/>
                    <a:pt x="165" y="341"/>
                    <a:pt x="168" y="344"/>
                  </a:cubicBezTo>
                  <a:cubicBezTo>
                    <a:pt x="175" y="349"/>
                    <a:pt x="198" y="334"/>
                    <a:pt x="198" y="334"/>
                  </a:cubicBezTo>
                  <a:cubicBezTo>
                    <a:pt x="198" y="334"/>
                    <a:pt x="399" y="184"/>
                    <a:pt x="428" y="159"/>
                  </a:cubicBezTo>
                  <a:cubicBezTo>
                    <a:pt x="434" y="154"/>
                    <a:pt x="454" y="145"/>
                    <a:pt x="458" y="143"/>
                  </a:cubicBezTo>
                  <a:cubicBezTo>
                    <a:pt x="463" y="142"/>
                    <a:pt x="467" y="140"/>
                    <a:pt x="471" y="138"/>
                  </a:cubicBezTo>
                  <a:cubicBezTo>
                    <a:pt x="481" y="136"/>
                    <a:pt x="490" y="132"/>
                    <a:pt x="499" y="126"/>
                  </a:cubicBezTo>
                  <a:cubicBezTo>
                    <a:pt x="504" y="122"/>
                    <a:pt x="515" y="106"/>
                    <a:pt x="516" y="104"/>
                  </a:cubicBezTo>
                  <a:cubicBezTo>
                    <a:pt x="524" y="88"/>
                    <a:pt x="523" y="74"/>
                    <a:pt x="524" y="69"/>
                  </a:cubicBezTo>
                  <a:cubicBezTo>
                    <a:pt x="524" y="65"/>
                    <a:pt x="522" y="54"/>
                    <a:pt x="521" y="49"/>
                  </a:cubicBezTo>
                  <a:cubicBezTo>
                    <a:pt x="518" y="39"/>
                    <a:pt x="512" y="32"/>
                    <a:pt x="512" y="31"/>
                  </a:cubicBezTo>
                  <a:cubicBezTo>
                    <a:pt x="507" y="21"/>
                    <a:pt x="490" y="8"/>
                    <a:pt x="481" y="5"/>
                  </a:cubicBezTo>
                  <a:cubicBezTo>
                    <a:pt x="476" y="3"/>
                    <a:pt x="459" y="0"/>
                    <a:pt x="444" y="1"/>
                  </a:cubicBezTo>
                  <a:cubicBezTo>
                    <a:pt x="429" y="3"/>
                    <a:pt x="417" y="8"/>
                    <a:pt x="409" y="11"/>
                  </a:cubicBezTo>
                  <a:cubicBezTo>
                    <a:pt x="400" y="15"/>
                    <a:pt x="394" y="19"/>
                    <a:pt x="393" y="20"/>
                  </a:cubicBezTo>
                  <a:cubicBezTo>
                    <a:pt x="392" y="21"/>
                    <a:pt x="389" y="24"/>
                    <a:pt x="390" y="25"/>
                  </a:cubicBezTo>
                  <a:cubicBezTo>
                    <a:pt x="391" y="27"/>
                    <a:pt x="402" y="31"/>
                    <a:pt x="404" y="35"/>
                  </a:cubicBezTo>
                  <a:cubicBezTo>
                    <a:pt x="407" y="41"/>
                    <a:pt x="405" y="45"/>
                    <a:pt x="401" y="54"/>
                  </a:cubicBezTo>
                  <a:cubicBezTo>
                    <a:pt x="397" y="63"/>
                    <a:pt x="391" y="77"/>
                    <a:pt x="374" y="96"/>
                  </a:cubicBezTo>
                  <a:cubicBezTo>
                    <a:pt x="358" y="116"/>
                    <a:pt x="280" y="199"/>
                    <a:pt x="266" y="213"/>
                  </a:cubicBezTo>
                  <a:cubicBezTo>
                    <a:pt x="266" y="211"/>
                    <a:pt x="269" y="185"/>
                    <a:pt x="270" y="174"/>
                  </a:cubicBezTo>
                  <a:cubicBezTo>
                    <a:pt x="274" y="144"/>
                    <a:pt x="276" y="115"/>
                    <a:pt x="256" y="90"/>
                  </a:cubicBezTo>
                  <a:cubicBezTo>
                    <a:pt x="249" y="80"/>
                    <a:pt x="240" y="70"/>
                    <a:pt x="229" y="65"/>
                  </a:cubicBezTo>
                  <a:cubicBezTo>
                    <a:pt x="224" y="62"/>
                    <a:pt x="214" y="70"/>
                    <a:pt x="206" y="73"/>
                  </a:cubicBezTo>
                  <a:cubicBezTo>
                    <a:pt x="204" y="74"/>
                    <a:pt x="203" y="75"/>
                    <a:pt x="202" y="75"/>
                  </a:cubicBezTo>
                  <a:cubicBezTo>
                    <a:pt x="180" y="85"/>
                    <a:pt x="167" y="102"/>
                    <a:pt x="160" y="123"/>
                  </a:cubicBezTo>
                  <a:cubicBezTo>
                    <a:pt x="152" y="146"/>
                    <a:pt x="143" y="168"/>
                    <a:pt x="125" y="185"/>
                  </a:cubicBezTo>
                  <a:cubicBezTo>
                    <a:pt x="122" y="188"/>
                    <a:pt x="118" y="189"/>
                    <a:pt x="115" y="191"/>
                  </a:cubicBezTo>
                  <a:cubicBezTo>
                    <a:pt x="113" y="187"/>
                    <a:pt x="111" y="183"/>
                    <a:pt x="110" y="179"/>
                  </a:cubicBezTo>
                  <a:cubicBezTo>
                    <a:pt x="106" y="162"/>
                    <a:pt x="103" y="144"/>
                    <a:pt x="97" y="128"/>
                  </a:cubicBezTo>
                  <a:cubicBezTo>
                    <a:pt x="91" y="113"/>
                    <a:pt x="77" y="108"/>
                    <a:pt x="63" y="114"/>
                  </a:cubicBezTo>
                  <a:cubicBezTo>
                    <a:pt x="44" y="121"/>
                    <a:pt x="29" y="133"/>
                    <a:pt x="20" y="152"/>
                  </a:cubicBezTo>
                  <a:cubicBezTo>
                    <a:pt x="5" y="183"/>
                    <a:pt x="1" y="216"/>
                    <a:pt x="0" y="250"/>
                  </a:cubicBezTo>
                  <a:cubicBezTo>
                    <a:pt x="1" y="262"/>
                    <a:pt x="0" y="275"/>
                    <a:pt x="3" y="287"/>
                  </a:cubicBezTo>
                  <a:cubicBezTo>
                    <a:pt x="7" y="309"/>
                    <a:pt x="13" y="329"/>
                    <a:pt x="35" y="3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Freeform 13"/>
            <p:cNvSpPr>
              <a:spLocks/>
            </p:cNvSpPr>
            <p:nvPr/>
          </p:nvSpPr>
          <p:spPr bwMode="auto">
            <a:xfrm>
              <a:off x="3279775" y="-790575"/>
              <a:ext cx="455613" cy="174625"/>
            </a:xfrm>
            <a:custGeom>
              <a:avLst/>
              <a:gdLst>
                <a:gd name="T0" fmla="*/ 388 w 597"/>
                <a:gd name="T1" fmla="*/ 10 h 228"/>
                <a:gd name="T2" fmla="*/ 260 w 597"/>
                <a:gd name="T3" fmla="*/ 48 h 228"/>
                <a:gd name="T4" fmla="*/ 106 w 597"/>
                <a:gd name="T5" fmla="*/ 130 h 228"/>
                <a:gd name="T6" fmla="*/ 4 w 597"/>
                <a:gd name="T7" fmla="*/ 198 h 228"/>
                <a:gd name="T8" fmla="*/ 6 w 597"/>
                <a:gd name="T9" fmla="*/ 203 h 228"/>
                <a:gd name="T10" fmla="*/ 57 w 597"/>
                <a:gd name="T11" fmla="*/ 195 h 228"/>
                <a:gd name="T12" fmla="*/ 136 w 597"/>
                <a:gd name="T13" fmla="*/ 175 h 228"/>
                <a:gd name="T14" fmla="*/ 186 w 597"/>
                <a:gd name="T15" fmla="*/ 142 h 228"/>
                <a:gd name="T16" fmla="*/ 320 w 597"/>
                <a:gd name="T17" fmla="*/ 70 h 228"/>
                <a:gd name="T18" fmla="*/ 496 w 597"/>
                <a:gd name="T19" fmla="*/ 33 h 228"/>
                <a:gd name="T20" fmla="*/ 530 w 597"/>
                <a:gd name="T21" fmla="*/ 62 h 228"/>
                <a:gd name="T22" fmla="*/ 503 w 597"/>
                <a:gd name="T23" fmla="*/ 120 h 228"/>
                <a:gd name="T24" fmla="*/ 443 w 597"/>
                <a:gd name="T25" fmla="*/ 171 h 228"/>
                <a:gd name="T26" fmla="*/ 366 w 597"/>
                <a:gd name="T27" fmla="*/ 217 h 228"/>
                <a:gd name="T28" fmla="*/ 364 w 597"/>
                <a:gd name="T29" fmla="*/ 220 h 228"/>
                <a:gd name="T30" fmla="*/ 364 w 597"/>
                <a:gd name="T31" fmla="*/ 220 h 228"/>
                <a:gd name="T32" fmla="*/ 367 w 597"/>
                <a:gd name="T33" fmla="*/ 224 h 228"/>
                <a:gd name="T34" fmla="*/ 380 w 597"/>
                <a:gd name="T35" fmla="*/ 228 h 228"/>
                <a:gd name="T36" fmla="*/ 425 w 597"/>
                <a:gd name="T37" fmla="*/ 226 h 228"/>
                <a:gd name="T38" fmla="*/ 550 w 597"/>
                <a:gd name="T39" fmla="*/ 177 h 228"/>
                <a:gd name="T40" fmla="*/ 596 w 597"/>
                <a:gd name="T41" fmla="*/ 102 h 228"/>
                <a:gd name="T42" fmla="*/ 587 w 597"/>
                <a:gd name="T43" fmla="*/ 54 h 228"/>
                <a:gd name="T44" fmla="*/ 528 w 597"/>
                <a:gd name="T45" fmla="*/ 11 h 228"/>
                <a:gd name="T46" fmla="*/ 388 w 597"/>
                <a:gd name="T47" fmla="*/ 1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7" h="228">
                  <a:moveTo>
                    <a:pt x="388" y="10"/>
                  </a:moveTo>
                  <a:cubicBezTo>
                    <a:pt x="343" y="20"/>
                    <a:pt x="330" y="20"/>
                    <a:pt x="260" y="48"/>
                  </a:cubicBezTo>
                  <a:cubicBezTo>
                    <a:pt x="190" y="76"/>
                    <a:pt x="125" y="118"/>
                    <a:pt x="106" y="130"/>
                  </a:cubicBezTo>
                  <a:cubicBezTo>
                    <a:pt x="81" y="145"/>
                    <a:pt x="8" y="194"/>
                    <a:pt x="4" y="198"/>
                  </a:cubicBezTo>
                  <a:cubicBezTo>
                    <a:pt x="0" y="202"/>
                    <a:pt x="2" y="203"/>
                    <a:pt x="6" y="203"/>
                  </a:cubicBezTo>
                  <a:cubicBezTo>
                    <a:pt x="10" y="203"/>
                    <a:pt x="49" y="195"/>
                    <a:pt x="57" y="195"/>
                  </a:cubicBezTo>
                  <a:cubicBezTo>
                    <a:pt x="85" y="196"/>
                    <a:pt x="111" y="189"/>
                    <a:pt x="136" y="175"/>
                  </a:cubicBezTo>
                  <a:cubicBezTo>
                    <a:pt x="155" y="165"/>
                    <a:pt x="171" y="154"/>
                    <a:pt x="186" y="142"/>
                  </a:cubicBezTo>
                  <a:cubicBezTo>
                    <a:pt x="225" y="111"/>
                    <a:pt x="297" y="78"/>
                    <a:pt x="320" y="70"/>
                  </a:cubicBezTo>
                  <a:cubicBezTo>
                    <a:pt x="380" y="48"/>
                    <a:pt x="457" y="30"/>
                    <a:pt x="496" y="33"/>
                  </a:cubicBezTo>
                  <a:cubicBezTo>
                    <a:pt x="512" y="34"/>
                    <a:pt x="527" y="43"/>
                    <a:pt x="530" y="62"/>
                  </a:cubicBezTo>
                  <a:cubicBezTo>
                    <a:pt x="533" y="77"/>
                    <a:pt x="513" y="110"/>
                    <a:pt x="503" y="120"/>
                  </a:cubicBezTo>
                  <a:cubicBezTo>
                    <a:pt x="494" y="130"/>
                    <a:pt x="469" y="152"/>
                    <a:pt x="443" y="171"/>
                  </a:cubicBezTo>
                  <a:cubicBezTo>
                    <a:pt x="413" y="191"/>
                    <a:pt x="369" y="216"/>
                    <a:pt x="366" y="217"/>
                  </a:cubicBezTo>
                  <a:cubicBezTo>
                    <a:pt x="363" y="219"/>
                    <a:pt x="364" y="220"/>
                    <a:pt x="364" y="220"/>
                  </a:cubicBezTo>
                  <a:cubicBezTo>
                    <a:pt x="364" y="220"/>
                    <a:pt x="364" y="219"/>
                    <a:pt x="364" y="220"/>
                  </a:cubicBezTo>
                  <a:cubicBezTo>
                    <a:pt x="364" y="222"/>
                    <a:pt x="365" y="222"/>
                    <a:pt x="367" y="224"/>
                  </a:cubicBezTo>
                  <a:cubicBezTo>
                    <a:pt x="370" y="225"/>
                    <a:pt x="373" y="228"/>
                    <a:pt x="380" y="228"/>
                  </a:cubicBezTo>
                  <a:cubicBezTo>
                    <a:pt x="383" y="228"/>
                    <a:pt x="421" y="226"/>
                    <a:pt x="425" y="226"/>
                  </a:cubicBezTo>
                  <a:cubicBezTo>
                    <a:pt x="451" y="224"/>
                    <a:pt x="505" y="216"/>
                    <a:pt x="550" y="177"/>
                  </a:cubicBezTo>
                  <a:cubicBezTo>
                    <a:pt x="573" y="156"/>
                    <a:pt x="593" y="137"/>
                    <a:pt x="596" y="102"/>
                  </a:cubicBezTo>
                  <a:cubicBezTo>
                    <a:pt x="597" y="90"/>
                    <a:pt x="596" y="73"/>
                    <a:pt x="587" y="54"/>
                  </a:cubicBezTo>
                  <a:cubicBezTo>
                    <a:pt x="576" y="29"/>
                    <a:pt x="549" y="18"/>
                    <a:pt x="528" y="11"/>
                  </a:cubicBezTo>
                  <a:cubicBezTo>
                    <a:pt x="493" y="0"/>
                    <a:pt x="438" y="0"/>
                    <a:pt x="388"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Freeform 14"/>
            <p:cNvSpPr>
              <a:spLocks/>
            </p:cNvSpPr>
            <p:nvPr/>
          </p:nvSpPr>
          <p:spPr bwMode="auto">
            <a:xfrm>
              <a:off x="549275" y="-954088"/>
              <a:ext cx="160338" cy="173038"/>
            </a:xfrm>
            <a:custGeom>
              <a:avLst/>
              <a:gdLst>
                <a:gd name="T0" fmla="*/ 39 w 210"/>
                <a:gd name="T1" fmla="*/ 128 h 226"/>
                <a:gd name="T2" fmla="*/ 50 w 210"/>
                <a:gd name="T3" fmla="*/ 144 h 226"/>
                <a:gd name="T4" fmla="*/ 53 w 210"/>
                <a:gd name="T5" fmla="*/ 162 h 226"/>
                <a:gd name="T6" fmla="*/ 34 w 210"/>
                <a:gd name="T7" fmla="*/ 188 h 226"/>
                <a:gd name="T8" fmla="*/ 12 w 210"/>
                <a:gd name="T9" fmla="*/ 222 h 226"/>
                <a:gd name="T10" fmla="*/ 48 w 210"/>
                <a:gd name="T11" fmla="*/ 201 h 226"/>
                <a:gd name="T12" fmla="*/ 84 w 210"/>
                <a:gd name="T13" fmla="*/ 192 h 226"/>
                <a:gd name="T14" fmla="*/ 159 w 210"/>
                <a:gd name="T15" fmla="*/ 197 h 226"/>
                <a:gd name="T16" fmla="*/ 199 w 210"/>
                <a:gd name="T17" fmla="*/ 166 h 226"/>
                <a:gd name="T18" fmla="*/ 189 w 210"/>
                <a:gd name="T19" fmla="*/ 80 h 226"/>
                <a:gd name="T20" fmla="*/ 156 w 210"/>
                <a:gd name="T21" fmla="*/ 43 h 226"/>
                <a:gd name="T22" fmla="*/ 99 w 210"/>
                <a:gd name="T23" fmla="*/ 11 h 226"/>
                <a:gd name="T24" fmla="*/ 66 w 210"/>
                <a:gd name="T25" fmla="*/ 11 h 226"/>
                <a:gd name="T26" fmla="*/ 36 w 210"/>
                <a:gd name="T27" fmla="*/ 31 h 226"/>
                <a:gd name="T28" fmla="*/ 25 w 210"/>
                <a:gd name="T29" fmla="*/ 108 h 226"/>
                <a:gd name="T30" fmla="*/ 39 w 210"/>
                <a:gd name="T31" fmla="*/ 12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26">
                  <a:moveTo>
                    <a:pt x="39" y="128"/>
                  </a:moveTo>
                  <a:cubicBezTo>
                    <a:pt x="43" y="134"/>
                    <a:pt x="46" y="140"/>
                    <a:pt x="50" y="144"/>
                  </a:cubicBezTo>
                  <a:cubicBezTo>
                    <a:pt x="56" y="150"/>
                    <a:pt x="58" y="155"/>
                    <a:pt x="53" y="162"/>
                  </a:cubicBezTo>
                  <a:cubicBezTo>
                    <a:pt x="47" y="170"/>
                    <a:pt x="40" y="179"/>
                    <a:pt x="34" y="188"/>
                  </a:cubicBezTo>
                  <a:cubicBezTo>
                    <a:pt x="28" y="197"/>
                    <a:pt x="9" y="218"/>
                    <a:pt x="12" y="222"/>
                  </a:cubicBezTo>
                  <a:cubicBezTo>
                    <a:pt x="15" y="226"/>
                    <a:pt x="38" y="207"/>
                    <a:pt x="48" y="201"/>
                  </a:cubicBezTo>
                  <a:cubicBezTo>
                    <a:pt x="59" y="194"/>
                    <a:pt x="70" y="186"/>
                    <a:pt x="84" y="192"/>
                  </a:cubicBezTo>
                  <a:cubicBezTo>
                    <a:pt x="109" y="203"/>
                    <a:pt x="134" y="201"/>
                    <a:pt x="159" y="197"/>
                  </a:cubicBezTo>
                  <a:cubicBezTo>
                    <a:pt x="177" y="194"/>
                    <a:pt x="194" y="186"/>
                    <a:pt x="199" y="166"/>
                  </a:cubicBezTo>
                  <a:cubicBezTo>
                    <a:pt x="205" y="137"/>
                    <a:pt x="210" y="107"/>
                    <a:pt x="189" y="80"/>
                  </a:cubicBezTo>
                  <a:cubicBezTo>
                    <a:pt x="178" y="67"/>
                    <a:pt x="169" y="53"/>
                    <a:pt x="156" y="43"/>
                  </a:cubicBezTo>
                  <a:cubicBezTo>
                    <a:pt x="139" y="30"/>
                    <a:pt x="119" y="20"/>
                    <a:pt x="99" y="11"/>
                  </a:cubicBezTo>
                  <a:cubicBezTo>
                    <a:pt x="89" y="6"/>
                    <a:pt x="78" y="0"/>
                    <a:pt x="66" y="11"/>
                  </a:cubicBezTo>
                  <a:cubicBezTo>
                    <a:pt x="57" y="19"/>
                    <a:pt x="47" y="26"/>
                    <a:pt x="36" y="31"/>
                  </a:cubicBezTo>
                  <a:cubicBezTo>
                    <a:pt x="11" y="44"/>
                    <a:pt x="0" y="87"/>
                    <a:pt x="25" y="108"/>
                  </a:cubicBezTo>
                  <a:cubicBezTo>
                    <a:pt x="31" y="113"/>
                    <a:pt x="34" y="122"/>
                    <a:pt x="39" y="12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Freeform 15"/>
            <p:cNvSpPr>
              <a:spLocks/>
            </p:cNvSpPr>
            <p:nvPr/>
          </p:nvSpPr>
          <p:spPr bwMode="auto">
            <a:xfrm>
              <a:off x="3154362" y="-631825"/>
              <a:ext cx="93663" cy="157163"/>
            </a:xfrm>
            <a:custGeom>
              <a:avLst/>
              <a:gdLst>
                <a:gd name="T0" fmla="*/ 105 w 122"/>
                <a:gd name="T1" fmla="*/ 180 h 205"/>
                <a:gd name="T2" fmla="*/ 108 w 122"/>
                <a:gd name="T3" fmla="*/ 135 h 205"/>
                <a:gd name="T4" fmla="*/ 121 w 122"/>
                <a:gd name="T5" fmla="*/ 30 h 205"/>
                <a:gd name="T6" fmla="*/ 106 w 122"/>
                <a:gd name="T7" fmla="*/ 10 h 205"/>
                <a:gd name="T8" fmla="*/ 101 w 122"/>
                <a:gd name="T9" fmla="*/ 8 h 205"/>
                <a:gd name="T10" fmla="*/ 64 w 122"/>
                <a:gd name="T11" fmla="*/ 0 h 205"/>
                <a:gd name="T12" fmla="*/ 46 w 122"/>
                <a:gd name="T13" fmla="*/ 9 h 205"/>
                <a:gd name="T14" fmla="*/ 24 w 122"/>
                <a:gd name="T15" fmla="*/ 44 h 205"/>
                <a:gd name="T16" fmla="*/ 4 w 122"/>
                <a:gd name="T17" fmla="*/ 141 h 205"/>
                <a:gd name="T18" fmla="*/ 47 w 122"/>
                <a:gd name="T19" fmla="*/ 198 h 205"/>
                <a:gd name="T20" fmla="*/ 78 w 122"/>
                <a:gd name="T21" fmla="*/ 202 h 205"/>
                <a:gd name="T22" fmla="*/ 105 w 122"/>
                <a:gd name="T23"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205">
                  <a:moveTo>
                    <a:pt x="105" y="180"/>
                  </a:moveTo>
                  <a:cubicBezTo>
                    <a:pt x="103" y="164"/>
                    <a:pt x="106" y="150"/>
                    <a:pt x="108" y="135"/>
                  </a:cubicBezTo>
                  <a:cubicBezTo>
                    <a:pt x="113" y="100"/>
                    <a:pt x="117" y="65"/>
                    <a:pt x="121" y="30"/>
                  </a:cubicBezTo>
                  <a:cubicBezTo>
                    <a:pt x="122" y="17"/>
                    <a:pt x="119" y="12"/>
                    <a:pt x="106" y="10"/>
                  </a:cubicBezTo>
                  <a:cubicBezTo>
                    <a:pt x="105" y="9"/>
                    <a:pt x="103" y="8"/>
                    <a:pt x="101" y="8"/>
                  </a:cubicBezTo>
                  <a:cubicBezTo>
                    <a:pt x="89" y="5"/>
                    <a:pt x="77" y="3"/>
                    <a:pt x="64" y="0"/>
                  </a:cubicBezTo>
                  <a:cubicBezTo>
                    <a:pt x="58" y="2"/>
                    <a:pt x="50" y="4"/>
                    <a:pt x="46" y="9"/>
                  </a:cubicBezTo>
                  <a:cubicBezTo>
                    <a:pt x="38" y="20"/>
                    <a:pt x="27" y="31"/>
                    <a:pt x="24" y="44"/>
                  </a:cubicBezTo>
                  <a:cubicBezTo>
                    <a:pt x="15" y="76"/>
                    <a:pt x="9" y="108"/>
                    <a:pt x="4" y="141"/>
                  </a:cubicBezTo>
                  <a:cubicBezTo>
                    <a:pt x="0" y="172"/>
                    <a:pt x="16" y="192"/>
                    <a:pt x="47" y="198"/>
                  </a:cubicBezTo>
                  <a:cubicBezTo>
                    <a:pt x="57" y="200"/>
                    <a:pt x="68" y="199"/>
                    <a:pt x="78" y="202"/>
                  </a:cubicBezTo>
                  <a:cubicBezTo>
                    <a:pt x="94" y="205"/>
                    <a:pt x="108" y="196"/>
                    <a:pt x="105" y="18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Freeform 16"/>
            <p:cNvSpPr>
              <a:spLocks/>
            </p:cNvSpPr>
            <p:nvPr/>
          </p:nvSpPr>
          <p:spPr bwMode="auto">
            <a:xfrm>
              <a:off x="-407988"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Freeform 17"/>
            <p:cNvSpPr>
              <a:spLocks noEditPoints="1"/>
            </p:cNvSpPr>
            <p:nvPr/>
          </p:nvSpPr>
          <p:spPr bwMode="auto">
            <a:xfrm>
              <a:off x="-301625" y="17462"/>
              <a:ext cx="115888" cy="138113"/>
            </a:xfrm>
            <a:custGeom>
              <a:avLst/>
              <a:gdLst>
                <a:gd name="T0" fmla="*/ 73 w 73"/>
                <a:gd name="T1" fmla="*/ 87 h 87"/>
                <a:gd name="T2" fmla="*/ 57 w 73"/>
                <a:gd name="T3" fmla="*/ 87 h 87"/>
                <a:gd name="T4" fmla="*/ 51 w 73"/>
                <a:gd name="T5" fmla="*/ 67 h 87"/>
                <a:gd name="T6" fmla="*/ 22 w 73"/>
                <a:gd name="T7" fmla="*/ 67 h 87"/>
                <a:gd name="T8" fmla="*/ 15 w 73"/>
                <a:gd name="T9" fmla="*/ 87 h 87"/>
                <a:gd name="T10" fmla="*/ 0 w 73"/>
                <a:gd name="T11" fmla="*/ 87 h 87"/>
                <a:gd name="T12" fmla="*/ 28 w 73"/>
                <a:gd name="T13" fmla="*/ 0 h 87"/>
                <a:gd name="T14" fmla="*/ 44 w 73"/>
                <a:gd name="T15" fmla="*/ 0 h 87"/>
                <a:gd name="T16" fmla="*/ 73 w 73"/>
                <a:gd name="T17" fmla="*/ 87 h 87"/>
                <a:gd name="T18" fmla="*/ 46 w 73"/>
                <a:gd name="T19" fmla="*/ 53 h 87"/>
                <a:gd name="T20" fmla="*/ 36 w 73"/>
                <a:gd name="T21" fmla="*/ 21 h 87"/>
                <a:gd name="T22" fmla="*/ 26 w 73"/>
                <a:gd name="T23" fmla="*/ 53 h 87"/>
                <a:gd name="T24" fmla="*/ 46 w 73"/>
                <a:gd name="T25"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87">
                  <a:moveTo>
                    <a:pt x="73" y="87"/>
                  </a:moveTo>
                  <a:lnTo>
                    <a:pt x="57" y="87"/>
                  </a:lnTo>
                  <a:lnTo>
                    <a:pt x="51" y="67"/>
                  </a:lnTo>
                  <a:lnTo>
                    <a:pt x="22" y="67"/>
                  </a:lnTo>
                  <a:lnTo>
                    <a:pt x="15" y="87"/>
                  </a:lnTo>
                  <a:lnTo>
                    <a:pt x="0" y="87"/>
                  </a:lnTo>
                  <a:lnTo>
                    <a:pt x="28" y="0"/>
                  </a:lnTo>
                  <a:lnTo>
                    <a:pt x="44" y="0"/>
                  </a:lnTo>
                  <a:lnTo>
                    <a:pt x="73" y="87"/>
                  </a:lnTo>
                  <a:close/>
                  <a:moveTo>
                    <a:pt x="46" y="53"/>
                  </a:moveTo>
                  <a:lnTo>
                    <a:pt x="36" y="21"/>
                  </a:lnTo>
                  <a:lnTo>
                    <a:pt x="26" y="53"/>
                  </a:lnTo>
                  <a:lnTo>
                    <a:pt x="46" y="5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Freeform 18"/>
            <p:cNvSpPr>
              <a:spLocks/>
            </p:cNvSpPr>
            <p:nvPr/>
          </p:nvSpPr>
          <p:spPr bwMode="auto">
            <a:xfrm>
              <a:off x="-173038" y="17462"/>
              <a:ext cx="92075" cy="138113"/>
            </a:xfrm>
            <a:custGeom>
              <a:avLst/>
              <a:gdLst>
                <a:gd name="T0" fmla="*/ 0 w 58"/>
                <a:gd name="T1" fmla="*/ 87 h 87"/>
                <a:gd name="T2" fmla="*/ 0 w 58"/>
                <a:gd name="T3" fmla="*/ 0 h 87"/>
                <a:gd name="T4" fmla="*/ 15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5"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Freeform 19"/>
            <p:cNvSpPr>
              <a:spLocks/>
            </p:cNvSpPr>
            <p:nvPr/>
          </p:nvSpPr>
          <p:spPr bwMode="auto">
            <a:xfrm>
              <a:off x="-65088" y="17462"/>
              <a:ext cx="74613" cy="141288"/>
            </a:xfrm>
            <a:custGeom>
              <a:avLst/>
              <a:gdLst>
                <a:gd name="T0" fmla="*/ 67 w 97"/>
                <a:gd name="T1" fmla="*/ 0 h 183"/>
                <a:gd name="T2" fmla="*/ 97 w 97"/>
                <a:gd name="T3" fmla="*/ 0 h 183"/>
                <a:gd name="T4" fmla="*/ 97 w 97"/>
                <a:gd name="T5" fmla="*/ 114 h 183"/>
                <a:gd name="T6" fmla="*/ 94 w 97"/>
                <a:gd name="T7" fmla="*/ 148 h 183"/>
                <a:gd name="T8" fmla="*/ 78 w 97"/>
                <a:gd name="T9" fmla="*/ 173 h 183"/>
                <a:gd name="T10" fmla="*/ 47 w 97"/>
                <a:gd name="T11" fmla="*/ 183 h 183"/>
                <a:gd name="T12" fmla="*/ 12 w 97"/>
                <a:gd name="T13" fmla="*/ 168 h 183"/>
                <a:gd name="T14" fmla="*/ 0 w 97"/>
                <a:gd name="T15" fmla="*/ 124 h 183"/>
                <a:gd name="T16" fmla="*/ 29 w 97"/>
                <a:gd name="T17" fmla="*/ 120 h 183"/>
                <a:gd name="T18" fmla="*/ 32 w 97"/>
                <a:gd name="T19" fmla="*/ 142 h 183"/>
                <a:gd name="T20" fmla="*/ 48 w 97"/>
                <a:gd name="T21" fmla="*/ 152 h 183"/>
                <a:gd name="T22" fmla="*/ 62 w 97"/>
                <a:gd name="T23" fmla="*/ 145 h 183"/>
                <a:gd name="T24" fmla="*/ 67 w 97"/>
                <a:gd name="T25" fmla="*/ 116 h 183"/>
                <a:gd name="T26" fmla="*/ 67 w 97"/>
                <a:gd name="T2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83">
                  <a:moveTo>
                    <a:pt x="67" y="0"/>
                  </a:moveTo>
                  <a:cubicBezTo>
                    <a:pt x="97" y="0"/>
                    <a:pt x="97" y="0"/>
                    <a:pt x="97" y="0"/>
                  </a:cubicBezTo>
                  <a:cubicBezTo>
                    <a:pt x="97" y="114"/>
                    <a:pt x="97" y="114"/>
                    <a:pt x="97" y="114"/>
                  </a:cubicBezTo>
                  <a:cubicBezTo>
                    <a:pt x="97" y="128"/>
                    <a:pt x="96" y="140"/>
                    <a:pt x="94" y="148"/>
                  </a:cubicBezTo>
                  <a:cubicBezTo>
                    <a:pt x="91" y="158"/>
                    <a:pt x="85" y="167"/>
                    <a:pt x="78" y="173"/>
                  </a:cubicBezTo>
                  <a:cubicBezTo>
                    <a:pt x="70" y="179"/>
                    <a:pt x="59" y="183"/>
                    <a:pt x="47" y="183"/>
                  </a:cubicBezTo>
                  <a:cubicBezTo>
                    <a:pt x="32" y="183"/>
                    <a:pt x="20" y="178"/>
                    <a:pt x="12" y="168"/>
                  </a:cubicBezTo>
                  <a:cubicBezTo>
                    <a:pt x="4" y="158"/>
                    <a:pt x="0" y="143"/>
                    <a:pt x="0" y="124"/>
                  </a:cubicBezTo>
                  <a:cubicBezTo>
                    <a:pt x="29" y="120"/>
                    <a:pt x="29" y="120"/>
                    <a:pt x="29" y="120"/>
                  </a:cubicBezTo>
                  <a:cubicBezTo>
                    <a:pt x="29" y="130"/>
                    <a:pt x="30" y="138"/>
                    <a:pt x="32" y="142"/>
                  </a:cubicBezTo>
                  <a:cubicBezTo>
                    <a:pt x="36" y="148"/>
                    <a:pt x="41" y="152"/>
                    <a:pt x="48" y="152"/>
                  </a:cubicBezTo>
                  <a:cubicBezTo>
                    <a:pt x="55" y="152"/>
                    <a:pt x="59" y="149"/>
                    <a:pt x="62" y="145"/>
                  </a:cubicBezTo>
                  <a:cubicBezTo>
                    <a:pt x="65" y="140"/>
                    <a:pt x="67" y="131"/>
                    <a:pt x="67" y="116"/>
                  </a:cubicBezTo>
                  <a:lnTo>
                    <a:pt x="67"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6" name="Rectangle 20"/>
            <p:cNvSpPr>
              <a:spLocks noChangeArrowheads="1"/>
            </p:cNvSpPr>
            <p:nvPr/>
          </p:nvSpPr>
          <p:spPr bwMode="auto">
            <a:xfrm>
              <a:off x="34925" y="17462"/>
              <a:ext cx="22225" cy="13811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7" name="Freeform 21"/>
            <p:cNvSpPr>
              <a:spLocks/>
            </p:cNvSpPr>
            <p:nvPr/>
          </p:nvSpPr>
          <p:spPr bwMode="auto">
            <a:xfrm>
              <a:off x="793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8" name="Freeform 22"/>
            <p:cNvSpPr>
              <a:spLocks/>
            </p:cNvSpPr>
            <p:nvPr/>
          </p:nvSpPr>
          <p:spPr bwMode="auto">
            <a:xfrm>
              <a:off x="193675" y="15875"/>
              <a:ext cx="107950" cy="142875"/>
            </a:xfrm>
            <a:custGeom>
              <a:avLst/>
              <a:gdLst>
                <a:gd name="T0" fmla="*/ 77 w 143"/>
                <a:gd name="T1" fmla="*/ 117 h 186"/>
                <a:gd name="T2" fmla="*/ 77 w 143"/>
                <a:gd name="T3" fmla="*/ 86 h 186"/>
                <a:gd name="T4" fmla="*/ 143 w 143"/>
                <a:gd name="T5" fmla="*/ 86 h 186"/>
                <a:gd name="T6" fmla="*/ 143 w 143"/>
                <a:gd name="T7" fmla="*/ 158 h 186"/>
                <a:gd name="T8" fmla="*/ 115 w 143"/>
                <a:gd name="T9" fmla="*/ 177 h 186"/>
                <a:gd name="T10" fmla="*/ 78 w 143"/>
                <a:gd name="T11" fmla="*/ 186 h 186"/>
                <a:gd name="T12" fmla="*/ 36 w 143"/>
                <a:gd name="T13" fmla="*/ 174 h 186"/>
                <a:gd name="T14" fmla="*/ 9 w 143"/>
                <a:gd name="T15" fmla="*/ 140 h 186"/>
                <a:gd name="T16" fmla="*/ 0 w 143"/>
                <a:gd name="T17" fmla="*/ 92 h 186"/>
                <a:gd name="T18" fmla="*/ 10 w 143"/>
                <a:gd name="T19" fmla="*/ 42 h 186"/>
                <a:gd name="T20" fmla="*/ 40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6 w 143"/>
                <a:gd name="T41" fmla="*/ 155 h 186"/>
                <a:gd name="T42" fmla="*/ 95 w 143"/>
                <a:gd name="T43" fmla="*/ 150 h 186"/>
                <a:gd name="T44" fmla="*/ 112 w 143"/>
                <a:gd name="T45" fmla="*/ 139 h 186"/>
                <a:gd name="T46" fmla="*/ 112 w 143"/>
                <a:gd name="T47" fmla="*/ 117 h 186"/>
                <a:gd name="T48" fmla="*/ 77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7" y="117"/>
                  </a:moveTo>
                  <a:cubicBezTo>
                    <a:pt x="77" y="86"/>
                    <a:pt x="77" y="86"/>
                    <a:pt x="77" y="86"/>
                  </a:cubicBezTo>
                  <a:cubicBezTo>
                    <a:pt x="143" y="86"/>
                    <a:pt x="143" y="86"/>
                    <a:pt x="143" y="86"/>
                  </a:cubicBezTo>
                  <a:cubicBezTo>
                    <a:pt x="143" y="158"/>
                    <a:pt x="143" y="158"/>
                    <a:pt x="143" y="158"/>
                  </a:cubicBezTo>
                  <a:cubicBezTo>
                    <a:pt x="136" y="165"/>
                    <a:pt x="127" y="172"/>
                    <a:pt x="115" y="177"/>
                  </a:cubicBezTo>
                  <a:cubicBezTo>
                    <a:pt x="103" y="183"/>
                    <a:pt x="90" y="186"/>
                    <a:pt x="78" y="186"/>
                  </a:cubicBezTo>
                  <a:cubicBezTo>
                    <a:pt x="62" y="186"/>
                    <a:pt x="48" y="182"/>
                    <a:pt x="36" y="174"/>
                  </a:cubicBezTo>
                  <a:cubicBezTo>
                    <a:pt x="24" y="166"/>
                    <a:pt x="15" y="155"/>
                    <a:pt x="9" y="140"/>
                  </a:cubicBezTo>
                  <a:cubicBezTo>
                    <a:pt x="3" y="125"/>
                    <a:pt x="0" y="109"/>
                    <a:pt x="0" y="92"/>
                  </a:cubicBezTo>
                  <a:cubicBezTo>
                    <a:pt x="0" y="74"/>
                    <a:pt x="4" y="57"/>
                    <a:pt x="10" y="42"/>
                  </a:cubicBezTo>
                  <a:cubicBezTo>
                    <a:pt x="17" y="28"/>
                    <a:pt x="27" y="17"/>
                    <a:pt x="40" y="9"/>
                  </a:cubicBezTo>
                  <a:cubicBezTo>
                    <a:pt x="49" y="3"/>
                    <a:pt x="61" y="0"/>
                    <a:pt x="76" y="0"/>
                  </a:cubicBezTo>
                  <a:cubicBezTo>
                    <a:pt x="95" y="0"/>
                    <a:pt x="110"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3" y="31"/>
                    <a:pt x="52" y="36"/>
                    <a:pt x="44" y="46"/>
                  </a:cubicBezTo>
                  <a:cubicBezTo>
                    <a:pt x="36" y="56"/>
                    <a:pt x="32" y="71"/>
                    <a:pt x="32" y="91"/>
                  </a:cubicBezTo>
                  <a:cubicBezTo>
                    <a:pt x="32" y="112"/>
                    <a:pt x="36" y="128"/>
                    <a:pt x="44" y="139"/>
                  </a:cubicBezTo>
                  <a:cubicBezTo>
                    <a:pt x="52" y="149"/>
                    <a:pt x="63" y="155"/>
                    <a:pt x="76" y="155"/>
                  </a:cubicBezTo>
                  <a:cubicBezTo>
                    <a:pt x="82" y="155"/>
                    <a:pt x="89" y="153"/>
                    <a:pt x="95" y="150"/>
                  </a:cubicBezTo>
                  <a:cubicBezTo>
                    <a:pt x="102" y="147"/>
                    <a:pt x="107" y="144"/>
                    <a:pt x="112" y="139"/>
                  </a:cubicBezTo>
                  <a:cubicBezTo>
                    <a:pt x="112" y="117"/>
                    <a:pt x="112" y="117"/>
                    <a:pt x="112" y="117"/>
                  </a:cubicBezTo>
                  <a:lnTo>
                    <a:pt x="77" y="11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9" name="Freeform 23"/>
            <p:cNvSpPr>
              <a:spLocks/>
            </p:cNvSpPr>
            <p:nvPr/>
          </p:nvSpPr>
          <p:spPr bwMode="auto">
            <a:xfrm>
              <a:off x="368300" y="17462"/>
              <a:ext cx="93663" cy="141288"/>
            </a:xfrm>
            <a:custGeom>
              <a:avLst/>
              <a:gdLst>
                <a:gd name="T0" fmla="*/ 0 w 122"/>
                <a:gd name="T1" fmla="*/ 0 h 183"/>
                <a:gd name="T2" fmla="*/ 31 w 122"/>
                <a:gd name="T3" fmla="*/ 0 h 183"/>
                <a:gd name="T4" fmla="*/ 31 w 122"/>
                <a:gd name="T5" fmla="*/ 97 h 183"/>
                <a:gd name="T6" fmla="*/ 32 w 122"/>
                <a:gd name="T7" fmla="*/ 127 h 183"/>
                <a:gd name="T8" fmla="*/ 41 w 122"/>
                <a:gd name="T9" fmla="*/ 145 h 183"/>
                <a:gd name="T10" fmla="*/ 62 w 122"/>
                <a:gd name="T11" fmla="*/ 152 h 183"/>
                <a:gd name="T12" fmla="*/ 81 w 122"/>
                <a:gd name="T13" fmla="*/ 145 h 183"/>
                <a:gd name="T14" fmla="*/ 90 w 122"/>
                <a:gd name="T15" fmla="*/ 130 h 183"/>
                <a:gd name="T16" fmla="*/ 91 w 122"/>
                <a:gd name="T17" fmla="*/ 99 h 183"/>
                <a:gd name="T18" fmla="*/ 91 w 122"/>
                <a:gd name="T19" fmla="*/ 0 h 183"/>
                <a:gd name="T20" fmla="*/ 122 w 122"/>
                <a:gd name="T21" fmla="*/ 0 h 183"/>
                <a:gd name="T22" fmla="*/ 122 w 122"/>
                <a:gd name="T23" fmla="*/ 94 h 183"/>
                <a:gd name="T24" fmla="*/ 119 w 122"/>
                <a:gd name="T25" fmla="*/ 140 h 183"/>
                <a:gd name="T26" fmla="*/ 110 w 122"/>
                <a:gd name="T27" fmla="*/ 162 h 183"/>
                <a:gd name="T28" fmla="*/ 92 w 122"/>
                <a:gd name="T29" fmla="*/ 177 h 183"/>
                <a:gd name="T30" fmla="*/ 63 w 122"/>
                <a:gd name="T31" fmla="*/ 183 h 183"/>
                <a:gd name="T32" fmla="*/ 30 w 122"/>
                <a:gd name="T33" fmla="*/ 177 h 183"/>
                <a:gd name="T34" fmla="*/ 12 w 122"/>
                <a:gd name="T35" fmla="*/ 161 h 183"/>
                <a:gd name="T36" fmla="*/ 3 w 122"/>
                <a:gd name="T37" fmla="*/ 141 h 183"/>
                <a:gd name="T38" fmla="*/ 0 w 122"/>
                <a:gd name="T39" fmla="*/ 96 h 183"/>
                <a:gd name="T40" fmla="*/ 0 w 122"/>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83">
                  <a:moveTo>
                    <a:pt x="0" y="0"/>
                  </a:moveTo>
                  <a:cubicBezTo>
                    <a:pt x="31" y="0"/>
                    <a:pt x="31" y="0"/>
                    <a:pt x="31" y="0"/>
                  </a:cubicBezTo>
                  <a:cubicBezTo>
                    <a:pt x="31" y="97"/>
                    <a:pt x="31" y="97"/>
                    <a:pt x="31" y="97"/>
                  </a:cubicBezTo>
                  <a:cubicBezTo>
                    <a:pt x="31" y="113"/>
                    <a:pt x="31" y="123"/>
                    <a:pt x="32" y="127"/>
                  </a:cubicBezTo>
                  <a:cubicBezTo>
                    <a:pt x="33" y="135"/>
                    <a:pt x="37" y="140"/>
                    <a:pt x="41" y="145"/>
                  </a:cubicBezTo>
                  <a:cubicBezTo>
                    <a:pt x="46" y="149"/>
                    <a:pt x="53" y="152"/>
                    <a:pt x="62" y="152"/>
                  </a:cubicBezTo>
                  <a:cubicBezTo>
                    <a:pt x="70" y="152"/>
                    <a:pt x="77" y="149"/>
                    <a:pt x="81" y="145"/>
                  </a:cubicBezTo>
                  <a:cubicBezTo>
                    <a:pt x="86" y="141"/>
                    <a:pt x="89" y="136"/>
                    <a:pt x="90" y="130"/>
                  </a:cubicBezTo>
                  <a:cubicBezTo>
                    <a:pt x="90" y="124"/>
                    <a:pt x="91" y="114"/>
                    <a:pt x="91" y="99"/>
                  </a:cubicBezTo>
                  <a:cubicBezTo>
                    <a:pt x="91" y="0"/>
                    <a:pt x="91" y="0"/>
                    <a:pt x="91" y="0"/>
                  </a:cubicBezTo>
                  <a:cubicBezTo>
                    <a:pt x="122" y="0"/>
                    <a:pt x="122" y="0"/>
                    <a:pt x="122" y="0"/>
                  </a:cubicBezTo>
                  <a:cubicBezTo>
                    <a:pt x="122" y="94"/>
                    <a:pt x="122" y="94"/>
                    <a:pt x="122" y="94"/>
                  </a:cubicBezTo>
                  <a:cubicBezTo>
                    <a:pt x="122" y="116"/>
                    <a:pt x="121" y="131"/>
                    <a:pt x="119" y="140"/>
                  </a:cubicBezTo>
                  <a:cubicBezTo>
                    <a:pt x="117" y="149"/>
                    <a:pt x="114" y="156"/>
                    <a:pt x="110" y="162"/>
                  </a:cubicBezTo>
                  <a:cubicBezTo>
                    <a:pt x="105" y="169"/>
                    <a:pt x="100" y="173"/>
                    <a:pt x="92" y="177"/>
                  </a:cubicBezTo>
                  <a:cubicBezTo>
                    <a:pt x="84" y="181"/>
                    <a:pt x="75" y="183"/>
                    <a:pt x="63" y="183"/>
                  </a:cubicBezTo>
                  <a:cubicBezTo>
                    <a:pt x="48" y="183"/>
                    <a:pt x="37" y="181"/>
                    <a:pt x="30" y="177"/>
                  </a:cubicBezTo>
                  <a:cubicBezTo>
                    <a:pt x="22" y="173"/>
                    <a:pt x="16" y="168"/>
                    <a:pt x="12" y="161"/>
                  </a:cubicBezTo>
                  <a:cubicBezTo>
                    <a:pt x="7" y="155"/>
                    <a:pt x="5" y="148"/>
                    <a:pt x="3" y="141"/>
                  </a:cubicBezTo>
                  <a:cubicBezTo>
                    <a:pt x="1" y="131"/>
                    <a:pt x="0" y="116"/>
                    <a:pt x="0" y="96"/>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0" name="Freeform 24"/>
            <p:cNvSpPr>
              <a:spLocks/>
            </p:cNvSpPr>
            <p:nvPr/>
          </p:nvSpPr>
          <p:spPr bwMode="auto">
            <a:xfrm>
              <a:off x="4857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1" name="Rectangle 25"/>
            <p:cNvSpPr>
              <a:spLocks noChangeArrowheads="1"/>
            </p:cNvSpPr>
            <p:nvPr/>
          </p:nvSpPr>
          <p:spPr bwMode="auto">
            <a:xfrm>
              <a:off x="603250" y="17462"/>
              <a:ext cx="23813" cy="13811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2" name="Freeform 26"/>
            <p:cNvSpPr>
              <a:spLocks/>
            </p:cNvSpPr>
            <p:nvPr/>
          </p:nvSpPr>
          <p:spPr bwMode="auto">
            <a:xfrm>
              <a:off x="636587" y="17462"/>
              <a:ext cx="107950" cy="138113"/>
            </a:xfrm>
            <a:custGeom>
              <a:avLst/>
              <a:gdLst>
                <a:gd name="T0" fmla="*/ 27 w 68"/>
                <a:gd name="T1" fmla="*/ 87 h 87"/>
                <a:gd name="T2" fmla="*/ 0 w 68"/>
                <a:gd name="T3" fmla="*/ 0 h 87"/>
                <a:gd name="T4" fmla="*/ 16 w 68"/>
                <a:gd name="T5" fmla="*/ 0 h 87"/>
                <a:gd name="T6" fmla="*/ 35 w 68"/>
                <a:gd name="T7" fmla="*/ 65 h 87"/>
                <a:gd name="T8" fmla="*/ 53 w 68"/>
                <a:gd name="T9" fmla="*/ 0 h 87"/>
                <a:gd name="T10" fmla="*/ 68 w 68"/>
                <a:gd name="T11" fmla="*/ 0 h 87"/>
                <a:gd name="T12" fmla="*/ 42 w 68"/>
                <a:gd name="T13" fmla="*/ 87 h 87"/>
                <a:gd name="T14" fmla="*/ 27 w 68"/>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87">
                  <a:moveTo>
                    <a:pt x="27" y="87"/>
                  </a:moveTo>
                  <a:lnTo>
                    <a:pt x="0" y="0"/>
                  </a:lnTo>
                  <a:lnTo>
                    <a:pt x="16" y="0"/>
                  </a:lnTo>
                  <a:lnTo>
                    <a:pt x="35" y="65"/>
                  </a:lnTo>
                  <a:lnTo>
                    <a:pt x="53" y="0"/>
                  </a:lnTo>
                  <a:lnTo>
                    <a:pt x="68" y="0"/>
                  </a:lnTo>
                  <a:lnTo>
                    <a:pt x="42" y="87"/>
                  </a:lnTo>
                  <a:lnTo>
                    <a:pt x="27"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3" name="Freeform 27"/>
            <p:cNvSpPr>
              <a:spLocks/>
            </p:cNvSpPr>
            <p:nvPr/>
          </p:nvSpPr>
          <p:spPr bwMode="auto">
            <a:xfrm>
              <a:off x="757237"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4" name="Freeform 28"/>
            <p:cNvSpPr>
              <a:spLocks noEditPoints="1"/>
            </p:cNvSpPr>
            <p:nvPr/>
          </p:nvSpPr>
          <p:spPr bwMode="auto">
            <a:xfrm>
              <a:off x="865187" y="17462"/>
              <a:ext cx="104775" cy="138113"/>
            </a:xfrm>
            <a:custGeom>
              <a:avLst/>
              <a:gdLst>
                <a:gd name="T0" fmla="*/ 0 w 137"/>
                <a:gd name="T1" fmla="*/ 179 h 179"/>
                <a:gd name="T2" fmla="*/ 0 w 137"/>
                <a:gd name="T3" fmla="*/ 0 h 179"/>
                <a:gd name="T4" fmla="*/ 65 w 137"/>
                <a:gd name="T5" fmla="*/ 0 h 179"/>
                <a:gd name="T6" fmla="*/ 100 w 137"/>
                <a:gd name="T7" fmla="*/ 5 h 179"/>
                <a:gd name="T8" fmla="*/ 118 w 137"/>
                <a:gd name="T9" fmla="*/ 22 h 179"/>
                <a:gd name="T10" fmla="*/ 124 w 137"/>
                <a:gd name="T11" fmla="*/ 50 h 179"/>
                <a:gd name="T12" fmla="*/ 114 w 137"/>
                <a:gd name="T13" fmla="*/ 84 h 179"/>
                <a:gd name="T14" fmla="*/ 84 w 137"/>
                <a:gd name="T15" fmla="*/ 100 h 179"/>
                <a:gd name="T16" fmla="*/ 101 w 137"/>
                <a:gd name="T17" fmla="*/ 115 h 179"/>
                <a:gd name="T18" fmla="*/ 118 w 137"/>
                <a:gd name="T19" fmla="*/ 144 h 179"/>
                <a:gd name="T20" fmla="*/ 137 w 137"/>
                <a:gd name="T21" fmla="*/ 179 h 179"/>
                <a:gd name="T22" fmla="*/ 100 w 137"/>
                <a:gd name="T23" fmla="*/ 179 h 179"/>
                <a:gd name="T24" fmla="*/ 78 w 137"/>
                <a:gd name="T25" fmla="*/ 140 h 179"/>
                <a:gd name="T26" fmla="*/ 62 w 137"/>
                <a:gd name="T27" fmla="*/ 114 h 179"/>
                <a:gd name="T28" fmla="*/ 52 w 137"/>
                <a:gd name="T29" fmla="*/ 107 h 179"/>
                <a:gd name="T30" fmla="*/ 37 w 137"/>
                <a:gd name="T31" fmla="*/ 105 h 179"/>
                <a:gd name="T32" fmla="*/ 31 w 137"/>
                <a:gd name="T33" fmla="*/ 105 h 179"/>
                <a:gd name="T34" fmla="*/ 31 w 137"/>
                <a:gd name="T35" fmla="*/ 179 h 179"/>
                <a:gd name="T36" fmla="*/ 0 w 137"/>
                <a:gd name="T37" fmla="*/ 179 h 179"/>
                <a:gd name="T38" fmla="*/ 31 w 137"/>
                <a:gd name="T39" fmla="*/ 76 h 179"/>
                <a:gd name="T40" fmla="*/ 53 w 137"/>
                <a:gd name="T41" fmla="*/ 76 h 179"/>
                <a:gd name="T42" fmla="*/ 81 w 137"/>
                <a:gd name="T43" fmla="*/ 74 h 179"/>
                <a:gd name="T44" fmla="*/ 90 w 137"/>
                <a:gd name="T45" fmla="*/ 66 h 179"/>
                <a:gd name="T46" fmla="*/ 93 w 137"/>
                <a:gd name="T47" fmla="*/ 53 h 179"/>
                <a:gd name="T48" fmla="*/ 89 w 137"/>
                <a:gd name="T49" fmla="*/ 38 h 179"/>
                <a:gd name="T50" fmla="*/ 77 w 137"/>
                <a:gd name="T51" fmla="*/ 31 h 179"/>
                <a:gd name="T52" fmla="*/ 55 w 137"/>
                <a:gd name="T53" fmla="*/ 31 h 179"/>
                <a:gd name="T54" fmla="*/ 31 w 137"/>
                <a:gd name="T55" fmla="*/ 31 h 179"/>
                <a:gd name="T56" fmla="*/ 31 w 137"/>
                <a:gd name="T57" fmla="*/ 7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79">
                  <a:moveTo>
                    <a:pt x="0" y="179"/>
                  </a:moveTo>
                  <a:cubicBezTo>
                    <a:pt x="0" y="0"/>
                    <a:pt x="0" y="0"/>
                    <a:pt x="0" y="0"/>
                  </a:cubicBezTo>
                  <a:cubicBezTo>
                    <a:pt x="65" y="0"/>
                    <a:pt x="65" y="0"/>
                    <a:pt x="65" y="0"/>
                  </a:cubicBezTo>
                  <a:cubicBezTo>
                    <a:pt x="81" y="0"/>
                    <a:pt x="93" y="2"/>
                    <a:pt x="100" y="5"/>
                  </a:cubicBezTo>
                  <a:cubicBezTo>
                    <a:pt x="108" y="8"/>
                    <a:pt x="113" y="14"/>
                    <a:pt x="118" y="22"/>
                  </a:cubicBezTo>
                  <a:cubicBezTo>
                    <a:pt x="122" y="30"/>
                    <a:pt x="124" y="40"/>
                    <a:pt x="124" y="50"/>
                  </a:cubicBezTo>
                  <a:cubicBezTo>
                    <a:pt x="124" y="64"/>
                    <a:pt x="121" y="75"/>
                    <a:pt x="114" y="84"/>
                  </a:cubicBezTo>
                  <a:cubicBezTo>
                    <a:pt x="108" y="93"/>
                    <a:pt x="98" y="98"/>
                    <a:pt x="84" y="100"/>
                  </a:cubicBezTo>
                  <a:cubicBezTo>
                    <a:pt x="91" y="105"/>
                    <a:pt x="96" y="110"/>
                    <a:pt x="101" y="115"/>
                  </a:cubicBezTo>
                  <a:cubicBezTo>
                    <a:pt x="105" y="121"/>
                    <a:pt x="111" y="131"/>
                    <a:pt x="118" y="144"/>
                  </a:cubicBezTo>
                  <a:cubicBezTo>
                    <a:pt x="137" y="179"/>
                    <a:pt x="137" y="179"/>
                    <a:pt x="137" y="179"/>
                  </a:cubicBezTo>
                  <a:cubicBezTo>
                    <a:pt x="100" y="179"/>
                    <a:pt x="100" y="179"/>
                    <a:pt x="100" y="179"/>
                  </a:cubicBezTo>
                  <a:cubicBezTo>
                    <a:pt x="78" y="140"/>
                    <a:pt x="78" y="140"/>
                    <a:pt x="78" y="140"/>
                  </a:cubicBezTo>
                  <a:cubicBezTo>
                    <a:pt x="70" y="127"/>
                    <a:pt x="64" y="118"/>
                    <a:pt x="62" y="114"/>
                  </a:cubicBezTo>
                  <a:cubicBezTo>
                    <a:pt x="59" y="110"/>
                    <a:pt x="56" y="108"/>
                    <a:pt x="52" y="107"/>
                  </a:cubicBezTo>
                  <a:cubicBezTo>
                    <a:pt x="49" y="105"/>
                    <a:pt x="44" y="105"/>
                    <a:pt x="37" y="105"/>
                  </a:cubicBezTo>
                  <a:cubicBezTo>
                    <a:pt x="31" y="105"/>
                    <a:pt x="31" y="105"/>
                    <a:pt x="31" y="105"/>
                  </a:cubicBezTo>
                  <a:cubicBezTo>
                    <a:pt x="31" y="179"/>
                    <a:pt x="31" y="179"/>
                    <a:pt x="31" y="179"/>
                  </a:cubicBezTo>
                  <a:lnTo>
                    <a:pt x="0" y="179"/>
                  </a:lnTo>
                  <a:close/>
                  <a:moveTo>
                    <a:pt x="31" y="76"/>
                  </a:moveTo>
                  <a:cubicBezTo>
                    <a:pt x="53" y="76"/>
                    <a:pt x="53" y="76"/>
                    <a:pt x="53" y="76"/>
                  </a:cubicBezTo>
                  <a:cubicBezTo>
                    <a:pt x="68" y="76"/>
                    <a:pt x="77" y="75"/>
                    <a:pt x="81" y="74"/>
                  </a:cubicBezTo>
                  <a:cubicBezTo>
                    <a:pt x="85" y="72"/>
                    <a:pt x="88" y="70"/>
                    <a:pt x="90" y="66"/>
                  </a:cubicBezTo>
                  <a:cubicBezTo>
                    <a:pt x="92" y="63"/>
                    <a:pt x="93" y="58"/>
                    <a:pt x="93" y="53"/>
                  </a:cubicBezTo>
                  <a:cubicBezTo>
                    <a:pt x="93" y="47"/>
                    <a:pt x="91" y="42"/>
                    <a:pt x="89" y="38"/>
                  </a:cubicBezTo>
                  <a:cubicBezTo>
                    <a:pt x="86" y="34"/>
                    <a:pt x="82" y="32"/>
                    <a:pt x="77" y="31"/>
                  </a:cubicBezTo>
                  <a:cubicBezTo>
                    <a:pt x="75" y="31"/>
                    <a:pt x="67" y="31"/>
                    <a:pt x="55" y="31"/>
                  </a:cubicBezTo>
                  <a:cubicBezTo>
                    <a:pt x="31" y="31"/>
                    <a:pt x="31" y="31"/>
                    <a:pt x="31" y="31"/>
                  </a:cubicBezTo>
                  <a:lnTo>
                    <a:pt x="31" y="7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5" name="Freeform 29"/>
            <p:cNvSpPr>
              <a:spLocks/>
            </p:cNvSpPr>
            <p:nvPr/>
          </p:nvSpPr>
          <p:spPr bwMode="auto">
            <a:xfrm>
              <a:off x="977900"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8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3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8"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3"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2" y="30"/>
                    <a:pt x="45"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5" y="175"/>
                    <a:pt x="96" y="179"/>
                  </a:cubicBezTo>
                  <a:cubicBezTo>
                    <a:pt x="87" y="183"/>
                    <a:pt x="76" y="186"/>
                    <a:pt x="63"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6" name="Rectangle 30"/>
            <p:cNvSpPr>
              <a:spLocks noChangeArrowheads="1"/>
            </p:cNvSpPr>
            <p:nvPr/>
          </p:nvSpPr>
          <p:spPr bwMode="auto">
            <a:xfrm>
              <a:off x="1090612" y="17462"/>
              <a:ext cx="23813" cy="13811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7" name="Freeform 31"/>
            <p:cNvSpPr>
              <a:spLocks/>
            </p:cNvSpPr>
            <p:nvPr/>
          </p:nvSpPr>
          <p:spPr bwMode="auto">
            <a:xfrm>
              <a:off x="1128712"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7 w 58"/>
                <a:gd name="T13" fmla="*/ 15 h 87"/>
                <a:gd name="T14" fmla="*/ 37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7" y="15"/>
                  </a:lnTo>
                  <a:lnTo>
                    <a:pt x="37" y="87"/>
                  </a:lnTo>
                  <a:lnTo>
                    <a:pt x="22"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8" name="Freeform 32"/>
            <p:cNvSpPr>
              <a:spLocks/>
            </p:cNvSpPr>
            <p:nvPr/>
          </p:nvSpPr>
          <p:spPr bwMode="auto">
            <a:xfrm>
              <a:off x="1223962" y="17462"/>
              <a:ext cx="107950" cy="138113"/>
            </a:xfrm>
            <a:custGeom>
              <a:avLst/>
              <a:gdLst>
                <a:gd name="T0" fmla="*/ 27 w 68"/>
                <a:gd name="T1" fmla="*/ 87 h 87"/>
                <a:gd name="T2" fmla="*/ 27 w 68"/>
                <a:gd name="T3" fmla="*/ 51 h 87"/>
                <a:gd name="T4" fmla="*/ 0 w 68"/>
                <a:gd name="T5" fmla="*/ 0 h 87"/>
                <a:gd name="T6" fmla="*/ 17 w 68"/>
                <a:gd name="T7" fmla="*/ 0 h 87"/>
                <a:gd name="T8" fmla="*/ 35 w 68"/>
                <a:gd name="T9" fmla="*/ 35 h 87"/>
                <a:gd name="T10" fmla="*/ 52 w 68"/>
                <a:gd name="T11" fmla="*/ 0 h 87"/>
                <a:gd name="T12" fmla="*/ 68 w 68"/>
                <a:gd name="T13" fmla="*/ 0 h 87"/>
                <a:gd name="T14" fmla="*/ 41 w 68"/>
                <a:gd name="T15" fmla="*/ 51 h 87"/>
                <a:gd name="T16" fmla="*/ 41 w 68"/>
                <a:gd name="T17" fmla="*/ 87 h 87"/>
                <a:gd name="T18" fmla="*/ 27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7" y="87"/>
                  </a:moveTo>
                  <a:lnTo>
                    <a:pt x="27" y="51"/>
                  </a:lnTo>
                  <a:lnTo>
                    <a:pt x="0" y="0"/>
                  </a:lnTo>
                  <a:lnTo>
                    <a:pt x="17" y="0"/>
                  </a:lnTo>
                  <a:lnTo>
                    <a:pt x="35" y="35"/>
                  </a:lnTo>
                  <a:lnTo>
                    <a:pt x="52" y="0"/>
                  </a:lnTo>
                  <a:lnTo>
                    <a:pt x="68" y="0"/>
                  </a:lnTo>
                  <a:lnTo>
                    <a:pt x="41" y="51"/>
                  </a:lnTo>
                  <a:lnTo>
                    <a:pt x="41" y="87"/>
                  </a:lnTo>
                  <a:lnTo>
                    <a:pt x="27"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Freeform 33"/>
            <p:cNvSpPr>
              <a:spLocks noEditPoints="1"/>
            </p:cNvSpPr>
            <p:nvPr/>
          </p:nvSpPr>
          <p:spPr bwMode="auto">
            <a:xfrm>
              <a:off x="1382712" y="15875"/>
              <a:ext cx="111125" cy="142875"/>
            </a:xfrm>
            <a:custGeom>
              <a:avLst/>
              <a:gdLst>
                <a:gd name="T0" fmla="*/ 0 w 147"/>
                <a:gd name="T1" fmla="*/ 94 h 186"/>
                <a:gd name="T2" fmla="*/ 6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3 w 147"/>
                <a:gd name="T27" fmla="*/ 155 h 186"/>
                <a:gd name="T28" fmla="*/ 104 w 147"/>
                <a:gd name="T29" fmla="*/ 139 h 186"/>
                <a:gd name="T30" fmla="*/ 115 w 147"/>
                <a:gd name="T31" fmla="*/ 92 h 186"/>
                <a:gd name="T32" fmla="*/ 104 w 147"/>
                <a:gd name="T33" fmla="*/ 46 h 186"/>
                <a:gd name="T34" fmla="*/ 73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6"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3" y="155"/>
                  </a:cubicBezTo>
                  <a:cubicBezTo>
                    <a:pt x="86" y="155"/>
                    <a:pt x="96" y="149"/>
                    <a:pt x="104" y="139"/>
                  </a:cubicBezTo>
                  <a:cubicBezTo>
                    <a:pt x="112" y="129"/>
                    <a:pt x="115" y="113"/>
                    <a:pt x="115" y="92"/>
                  </a:cubicBezTo>
                  <a:cubicBezTo>
                    <a:pt x="115" y="72"/>
                    <a:pt x="112" y="56"/>
                    <a:pt x="104" y="46"/>
                  </a:cubicBezTo>
                  <a:cubicBezTo>
                    <a:pt x="96" y="36"/>
                    <a:pt x="86" y="31"/>
                    <a:pt x="73"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Freeform 34"/>
            <p:cNvSpPr>
              <a:spLocks/>
            </p:cNvSpPr>
            <p:nvPr/>
          </p:nvSpPr>
          <p:spPr bwMode="auto">
            <a:xfrm>
              <a:off x="1512887" y="17462"/>
              <a:ext cx="79375" cy="138113"/>
            </a:xfrm>
            <a:custGeom>
              <a:avLst/>
              <a:gdLst>
                <a:gd name="T0" fmla="*/ 0 w 50"/>
                <a:gd name="T1" fmla="*/ 87 h 87"/>
                <a:gd name="T2" fmla="*/ 0 w 50"/>
                <a:gd name="T3" fmla="*/ 0 h 87"/>
                <a:gd name="T4" fmla="*/ 50 w 50"/>
                <a:gd name="T5" fmla="*/ 0 h 87"/>
                <a:gd name="T6" fmla="*/ 50 w 50"/>
                <a:gd name="T7" fmla="*/ 15 h 87"/>
                <a:gd name="T8" fmla="*/ 15 w 50"/>
                <a:gd name="T9" fmla="*/ 15 h 87"/>
                <a:gd name="T10" fmla="*/ 15 w 50"/>
                <a:gd name="T11" fmla="*/ 36 h 87"/>
                <a:gd name="T12" fmla="*/ 46 w 50"/>
                <a:gd name="T13" fmla="*/ 36 h 87"/>
                <a:gd name="T14" fmla="*/ 46 w 50"/>
                <a:gd name="T15" fmla="*/ 50 h 87"/>
                <a:gd name="T16" fmla="*/ 15 w 50"/>
                <a:gd name="T17" fmla="*/ 50 h 87"/>
                <a:gd name="T18" fmla="*/ 15 w 50"/>
                <a:gd name="T19" fmla="*/ 87 h 87"/>
                <a:gd name="T20" fmla="*/ 0 w 50"/>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87">
                  <a:moveTo>
                    <a:pt x="0" y="87"/>
                  </a:moveTo>
                  <a:lnTo>
                    <a:pt x="0" y="0"/>
                  </a:lnTo>
                  <a:lnTo>
                    <a:pt x="50" y="0"/>
                  </a:lnTo>
                  <a:lnTo>
                    <a:pt x="50" y="15"/>
                  </a:lnTo>
                  <a:lnTo>
                    <a:pt x="15" y="15"/>
                  </a:lnTo>
                  <a:lnTo>
                    <a:pt x="15" y="36"/>
                  </a:lnTo>
                  <a:lnTo>
                    <a:pt x="46" y="36"/>
                  </a:lnTo>
                  <a:lnTo>
                    <a:pt x="46" y="50"/>
                  </a:lnTo>
                  <a:lnTo>
                    <a:pt x="15" y="50"/>
                  </a:lnTo>
                  <a:lnTo>
                    <a:pt x="15"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Freeform 35"/>
            <p:cNvSpPr>
              <a:spLocks/>
            </p:cNvSpPr>
            <p:nvPr/>
          </p:nvSpPr>
          <p:spPr bwMode="auto">
            <a:xfrm>
              <a:off x="1652587"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9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2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9"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2"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1" y="30"/>
                    <a:pt x="44"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4" y="175"/>
                    <a:pt x="96" y="179"/>
                  </a:cubicBezTo>
                  <a:cubicBezTo>
                    <a:pt x="87" y="183"/>
                    <a:pt x="76" y="186"/>
                    <a:pt x="62"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Freeform 36"/>
            <p:cNvSpPr>
              <a:spLocks/>
            </p:cNvSpPr>
            <p:nvPr/>
          </p:nvSpPr>
          <p:spPr bwMode="auto">
            <a:xfrm>
              <a:off x="17621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1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99" y="181"/>
                    <a:pt x="86" y="186"/>
                    <a:pt x="69" y="186"/>
                  </a:cubicBezTo>
                  <a:cubicBezTo>
                    <a:pt x="49" y="186"/>
                    <a:pt x="33" y="177"/>
                    <a:pt x="19" y="161"/>
                  </a:cubicBezTo>
                  <a:cubicBezTo>
                    <a:pt x="7"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1"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Rectangle 37"/>
            <p:cNvSpPr>
              <a:spLocks noChangeArrowheads="1"/>
            </p:cNvSpPr>
            <p:nvPr/>
          </p:nvSpPr>
          <p:spPr bwMode="auto">
            <a:xfrm>
              <a:off x="1882775" y="17462"/>
              <a:ext cx="23813" cy="13811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4" name="Freeform 38"/>
            <p:cNvSpPr>
              <a:spLocks/>
            </p:cNvSpPr>
            <p:nvPr/>
          </p:nvSpPr>
          <p:spPr bwMode="auto">
            <a:xfrm>
              <a:off x="19288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1 w 56"/>
                <a:gd name="T13" fmla="*/ 34 h 87"/>
                <a:gd name="T14" fmla="*/ 51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1" y="34"/>
                  </a:lnTo>
                  <a:lnTo>
                    <a:pt x="51"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5" name="Freeform 39"/>
            <p:cNvSpPr>
              <a:spLocks/>
            </p:cNvSpPr>
            <p:nvPr/>
          </p:nvSpPr>
          <p:spPr bwMode="auto">
            <a:xfrm>
              <a:off x="2036762" y="17462"/>
              <a:ext cx="92075" cy="138113"/>
            </a:xfrm>
            <a:custGeom>
              <a:avLst/>
              <a:gdLst>
                <a:gd name="T0" fmla="*/ 0 w 58"/>
                <a:gd name="T1" fmla="*/ 87 h 87"/>
                <a:gd name="T2" fmla="*/ 0 w 58"/>
                <a:gd name="T3" fmla="*/ 0 h 87"/>
                <a:gd name="T4" fmla="*/ 14 w 58"/>
                <a:gd name="T5" fmla="*/ 0 h 87"/>
                <a:gd name="T6" fmla="*/ 45 w 58"/>
                <a:gd name="T7" fmla="*/ 58 h 87"/>
                <a:gd name="T8" fmla="*/ 45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5" y="58"/>
                  </a:lnTo>
                  <a:lnTo>
                    <a:pt x="45"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6" name="Freeform 40"/>
            <p:cNvSpPr>
              <a:spLocks/>
            </p:cNvSpPr>
            <p:nvPr/>
          </p:nvSpPr>
          <p:spPr bwMode="auto">
            <a:xfrm>
              <a:off x="2149475" y="15875"/>
              <a:ext cx="101600" cy="142875"/>
            </a:xfrm>
            <a:custGeom>
              <a:avLst/>
              <a:gdLst>
                <a:gd name="T0" fmla="*/ 103 w 133"/>
                <a:gd name="T1" fmla="*/ 117 h 186"/>
                <a:gd name="T2" fmla="*/ 133 w 133"/>
                <a:gd name="T3" fmla="*/ 128 h 186"/>
                <a:gd name="T4" fmla="*/ 110 w 133"/>
                <a:gd name="T5" fmla="*/ 171 h 186"/>
                <a:gd name="T6" fmla="*/ 70 w 133"/>
                <a:gd name="T7" fmla="*/ 186 h 186"/>
                <a:gd name="T8" fmla="*/ 20 w 133"/>
                <a:gd name="T9" fmla="*/ 161 h 186"/>
                <a:gd name="T10" fmla="*/ 0 w 133"/>
                <a:gd name="T11" fmla="*/ 94 h 186"/>
                <a:gd name="T12" fmla="*/ 20 w 133"/>
                <a:gd name="T13" fmla="*/ 25 h 186"/>
                <a:gd name="T14" fmla="*/ 72 w 133"/>
                <a:gd name="T15" fmla="*/ 0 h 186"/>
                <a:gd name="T16" fmla="*/ 117 w 133"/>
                <a:gd name="T17" fmla="*/ 20 h 186"/>
                <a:gd name="T18" fmla="*/ 133 w 133"/>
                <a:gd name="T19" fmla="*/ 53 h 186"/>
                <a:gd name="T20" fmla="*/ 102 w 133"/>
                <a:gd name="T21" fmla="*/ 61 h 186"/>
                <a:gd name="T22" fmla="*/ 91 w 133"/>
                <a:gd name="T23" fmla="*/ 39 h 186"/>
                <a:gd name="T24" fmla="*/ 70 w 133"/>
                <a:gd name="T25" fmla="*/ 31 h 186"/>
                <a:gd name="T26" fmla="*/ 43 w 133"/>
                <a:gd name="T27" fmla="*/ 45 h 186"/>
                <a:gd name="T28" fmla="*/ 32 w 133"/>
                <a:gd name="T29" fmla="*/ 92 h 186"/>
                <a:gd name="T30" fmla="*/ 42 w 133"/>
                <a:gd name="T31" fmla="*/ 140 h 186"/>
                <a:gd name="T32" fmla="*/ 70 w 133"/>
                <a:gd name="T33" fmla="*/ 155 h 186"/>
                <a:gd name="T34" fmla="*/ 91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100" y="181"/>
                    <a:pt x="86" y="186"/>
                    <a:pt x="70" y="186"/>
                  </a:cubicBezTo>
                  <a:cubicBezTo>
                    <a:pt x="50" y="186"/>
                    <a:pt x="33" y="177"/>
                    <a:pt x="20" y="161"/>
                  </a:cubicBezTo>
                  <a:cubicBezTo>
                    <a:pt x="7" y="145"/>
                    <a:pt x="0" y="123"/>
                    <a:pt x="0" y="94"/>
                  </a:cubicBezTo>
                  <a:cubicBezTo>
                    <a:pt x="0" y="65"/>
                    <a:pt x="7" y="41"/>
                    <a:pt x="20" y="25"/>
                  </a:cubicBezTo>
                  <a:cubicBezTo>
                    <a:pt x="33" y="8"/>
                    <a:pt x="50" y="0"/>
                    <a:pt x="72" y="0"/>
                  </a:cubicBezTo>
                  <a:cubicBezTo>
                    <a:pt x="90" y="0"/>
                    <a:pt x="105" y="7"/>
                    <a:pt x="117" y="20"/>
                  </a:cubicBezTo>
                  <a:cubicBezTo>
                    <a:pt x="124" y="27"/>
                    <a:pt x="129" y="38"/>
                    <a:pt x="133" y="53"/>
                  </a:cubicBezTo>
                  <a:cubicBezTo>
                    <a:pt x="102" y="61"/>
                    <a:pt x="102" y="61"/>
                    <a:pt x="102" y="61"/>
                  </a:cubicBezTo>
                  <a:cubicBezTo>
                    <a:pt x="100" y="52"/>
                    <a:pt x="97" y="44"/>
                    <a:pt x="91" y="39"/>
                  </a:cubicBezTo>
                  <a:cubicBezTo>
                    <a:pt x="85" y="34"/>
                    <a:pt x="78" y="31"/>
                    <a:pt x="70" y="31"/>
                  </a:cubicBezTo>
                  <a:cubicBezTo>
                    <a:pt x="59" y="31"/>
                    <a:pt x="50" y="36"/>
                    <a:pt x="43" y="45"/>
                  </a:cubicBezTo>
                  <a:cubicBezTo>
                    <a:pt x="36" y="55"/>
                    <a:pt x="32" y="70"/>
                    <a:pt x="32" y="92"/>
                  </a:cubicBezTo>
                  <a:cubicBezTo>
                    <a:pt x="32" y="114"/>
                    <a:pt x="36" y="130"/>
                    <a:pt x="42" y="140"/>
                  </a:cubicBezTo>
                  <a:cubicBezTo>
                    <a:pt x="49" y="150"/>
                    <a:pt x="58" y="155"/>
                    <a:pt x="70" y="155"/>
                  </a:cubicBezTo>
                  <a:cubicBezTo>
                    <a:pt x="78" y="155"/>
                    <a:pt x="85" y="151"/>
                    <a:pt x="91" y="145"/>
                  </a:cubicBezTo>
                  <a:cubicBezTo>
                    <a:pt x="97" y="139"/>
                    <a:pt x="101" y="130"/>
                    <a:pt x="103" y="11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7" name="Freeform 41"/>
            <p:cNvSpPr>
              <a:spLocks/>
            </p:cNvSpPr>
            <p:nvPr/>
          </p:nvSpPr>
          <p:spPr bwMode="auto">
            <a:xfrm>
              <a:off x="22717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8" name="Freeform 42"/>
            <p:cNvSpPr>
              <a:spLocks noEditPoints="1"/>
            </p:cNvSpPr>
            <p:nvPr/>
          </p:nvSpPr>
          <p:spPr bwMode="auto">
            <a:xfrm>
              <a:off x="2420937" y="15875"/>
              <a:ext cx="106363" cy="142875"/>
            </a:xfrm>
            <a:custGeom>
              <a:avLst/>
              <a:gdLst>
                <a:gd name="T0" fmla="*/ 141 w 141"/>
                <a:gd name="T1" fmla="*/ 161 h 187"/>
                <a:gd name="T2" fmla="*/ 124 w 141"/>
                <a:gd name="T3" fmla="*/ 187 h 187"/>
                <a:gd name="T4" fmla="*/ 99 w 141"/>
                <a:gd name="T5" fmla="*/ 167 h 187"/>
                <a:gd name="T6" fmla="*/ 79 w 141"/>
                <a:gd name="T7" fmla="*/ 181 h 187"/>
                <a:gd name="T8" fmla="*/ 54 w 141"/>
                <a:gd name="T9" fmla="*/ 186 h 187"/>
                <a:gd name="T10" fmla="*/ 12 w 141"/>
                <a:gd name="T11" fmla="*/ 167 h 187"/>
                <a:gd name="T12" fmla="*/ 0 w 141"/>
                <a:gd name="T13" fmla="*/ 133 h 187"/>
                <a:gd name="T14" fmla="*/ 9 w 141"/>
                <a:gd name="T15" fmla="*/ 102 h 187"/>
                <a:gd name="T16" fmla="*/ 35 w 141"/>
                <a:gd name="T17" fmla="*/ 78 h 187"/>
                <a:gd name="T18" fmla="*/ 24 w 141"/>
                <a:gd name="T19" fmla="*/ 58 h 187"/>
                <a:gd name="T20" fmla="*/ 20 w 141"/>
                <a:gd name="T21" fmla="*/ 39 h 187"/>
                <a:gd name="T22" fmla="*/ 31 w 141"/>
                <a:gd name="T23" fmla="*/ 12 h 187"/>
                <a:gd name="T24" fmla="*/ 62 w 141"/>
                <a:gd name="T25" fmla="*/ 0 h 187"/>
                <a:gd name="T26" fmla="*/ 93 w 141"/>
                <a:gd name="T27" fmla="*/ 12 h 187"/>
                <a:gd name="T28" fmla="*/ 104 w 141"/>
                <a:gd name="T29" fmla="*/ 41 h 187"/>
                <a:gd name="T30" fmla="*/ 99 w 141"/>
                <a:gd name="T31" fmla="*/ 62 h 187"/>
                <a:gd name="T32" fmla="*/ 76 w 141"/>
                <a:gd name="T33" fmla="*/ 84 h 187"/>
                <a:gd name="T34" fmla="*/ 98 w 141"/>
                <a:gd name="T35" fmla="*/ 117 h 187"/>
                <a:gd name="T36" fmla="*/ 104 w 141"/>
                <a:gd name="T37" fmla="*/ 96 h 187"/>
                <a:gd name="T38" fmla="*/ 130 w 141"/>
                <a:gd name="T39" fmla="*/ 103 h 187"/>
                <a:gd name="T40" fmla="*/ 124 w 141"/>
                <a:gd name="T41" fmla="*/ 127 h 187"/>
                <a:gd name="T42" fmla="*/ 117 w 141"/>
                <a:gd name="T43" fmla="*/ 140 h 187"/>
                <a:gd name="T44" fmla="*/ 130 w 141"/>
                <a:gd name="T45" fmla="*/ 152 h 187"/>
                <a:gd name="T46" fmla="*/ 141 w 141"/>
                <a:gd name="T47" fmla="*/ 161 h 187"/>
                <a:gd name="T48" fmla="*/ 50 w 141"/>
                <a:gd name="T49" fmla="*/ 100 h 187"/>
                <a:gd name="T50" fmla="*/ 35 w 141"/>
                <a:gd name="T51" fmla="*/ 115 h 187"/>
                <a:gd name="T52" fmla="*/ 30 w 141"/>
                <a:gd name="T53" fmla="*/ 132 h 187"/>
                <a:gd name="T54" fmla="*/ 37 w 141"/>
                <a:gd name="T55" fmla="*/ 150 h 187"/>
                <a:gd name="T56" fmla="*/ 53 w 141"/>
                <a:gd name="T57" fmla="*/ 157 h 187"/>
                <a:gd name="T58" fmla="*/ 66 w 141"/>
                <a:gd name="T59" fmla="*/ 154 h 187"/>
                <a:gd name="T60" fmla="*/ 80 w 141"/>
                <a:gd name="T61" fmla="*/ 144 h 187"/>
                <a:gd name="T62" fmla="*/ 50 w 141"/>
                <a:gd name="T63" fmla="*/ 100 h 187"/>
                <a:gd name="T64" fmla="*/ 62 w 141"/>
                <a:gd name="T65" fmla="*/ 63 h 187"/>
                <a:gd name="T66" fmla="*/ 70 w 141"/>
                <a:gd name="T67" fmla="*/ 56 h 187"/>
                <a:gd name="T68" fmla="*/ 78 w 141"/>
                <a:gd name="T69" fmla="*/ 40 h 187"/>
                <a:gd name="T70" fmla="*/ 74 w 141"/>
                <a:gd name="T71" fmla="*/ 29 h 187"/>
                <a:gd name="T72" fmla="*/ 63 w 141"/>
                <a:gd name="T73" fmla="*/ 24 h 187"/>
                <a:gd name="T74" fmla="*/ 52 w 141"/>
                <a:gd name="T75" fmla="*/ 28 h 187"/>
                <a:gd name="T76" fmla="*/ 48 w 141"/>
                <a:gd name="T77" fmla="*/ 38 h 187"/>
                <a:gd name="T78" fmla="*/ 55 w 141"/>
                <a:gd name="T79" fmla="*/ 53 h 187"/>
                <a:gd name="T80" fmla="*/ 62 w 141"/>
                <a:gd name="T81" fmla="*/ 6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1" h="187">
                  <a:moveTo>
                    <a:pt x="141" y="161"/>
                  </a:moveTo>
                  <a:cubicBezTo>
                    <a:pt x="124" y="187"/>
                    <a:pt x="124" y="187"/>
                    <a:pt x="124" y="187"/>
                  </a:cubicBezTo>
                  <a:cubicBezTo>
                    <a:pt x="115" y="182"/>
                    <a:pt x="107" y="175"/>
                    <a:pt x="99" y="167"/>
                  </a:cubicBezTo>
                  <a:cubicBezTo>
                    <a:pt x="93" y="173"/>
                    <a:pt x="86" y="178"/>
                    <a:pt x="79" y="181"/>
                  </a:cubicBezTo>
                  <a:cubicBezTo>
                    <a:pt x="72" y="184"/>
                    <a:pt x="64" y="186"/>
                    <a:pt x="54" y="186"/>
                  </a:cubicBezTo>
                  <a:cubicBezTo>
                    <a:pt x="35" y="186"/>
                    <a:pt x="21" y="179"/>
                    <a:pt x="12" y="167"/>
                  </a:cubicBezTo>
                  <a:cubicBezTo>
                    <a:pt x="4" y="157"/>
                    <a:pt x="0" y="146"/>
                    <a:pt x="0" y="133"/>
                  </a:cubicBezTo>
                  <a:cubicBezTo>
                    <a:pt x="0" y="122"/>
                    <a:pt x="3" y="111"/>
                    <a:pt x="9" y="102"/>
                  </a:cubicBezTo>
                  <a:cubicBezTo>
                    <a:pt x="15" y="93"/>
                    <a:pt x="24" y="85"/>
                    <a:pt x="35" y="78"/>
                  </a:cubicBezTo>
                  <a:cubicBezTo>
                    <a:pt x="30" y="71"/>
                    <a:pt x="26" y="64"/>
                    <a:pt x="24" y="58"/>
                  </a:cubicBezTo>
                  <a:cubicBezTo>
                    <a:pt x="21" y="51"/>
                    <a:pt x="20" y="45"/>
                    <a:pt x="20" y="39"/>
                  </a:cubicBezTo>
                  <a:cubicBezTo>
                    <a:pt x="20" y="28"/>
                    <a:pt x="23" y="19"/>
                    <a:pt x="31" y="12"/>
                  </a:cubicBezTo>
                  <a:cubicBezTo>
                    <a:pt x="38" y="4"/>
                    <a:pt x="49" y="0"/>
                    <a:pt x="62" y="0"/>
                  </a:cubicBezTo>
                  <a:cubicBezTo>
                    <a:pt x="75" y="0"/>
                    <a:pt x="86" y="4"/>
                    <a:pt x="93" y="12"/>
                  </a:cubicBezTo>
                  <a:cubicBezTo>
                    <a:pt x="100" y="20"/>
                    <a:pt x="104" y="30"/>
                    <a:pt x="104" y="41"/>
                  </a:cubicBezTo>
                  <a:cubicBezTo>
                    <a:pt x="104" y="48"/>
                    <a:pt x="102" y="55"/>
                    <a:pt x="99" y="62"/>
                  </a:cubicBezTo>
                  <a:cubicBezTo>
                    <a:pt x="95" y="68"/>
                    <a:pt x="88" y="76"/>
                    <a:pt x="76" y="84"/>
                  </a:cubicBezTo>
                  <a:cubicBezTo>
                    <a:pt x="98" y="117"/>
                    <a:pt x="98" y="117"/>
                    <a:pt x="98" y="117"/>
                  </a:cubicBezTo>
                  <a:cubicBezTo>
                    <a:pt x="100" y="111"/>
                    <a:pt x="102" y="105"/>
                    <a:pt x="104" y="96"/>
                  </a:cubicBezTo>
                  <a:cubicBezTo>
                    <a:pt x="130" y="103"/>
                    <a:pt x="130" y="103"/>
                    <a:pt x="130" y="103"/>
                  </a:cubicBezTo>
                  <a:cubicBezTo>
                    <a:pt x="128" y="114"/>
                    <a:pt x="125" y="122"/>
                    <a:pt x="124" y="127"/>
                  </a:cubicBezTo>
                  <a:cubicBezTo>
                    <a:pt x="122" y="133"/>
                    <a:pt x="120" y="137"/>
                    <a:pt x="117" y="140"/>
                  </a:cubicBezTo>
                  <a:cubicBezTo>
                    <a:pt x="121" y="144"/>
                    <a:pt x="125" y="148"/>
                    <a:pt x="130" y="152"/>
                  </a:cubicBezTo>
                  <a:cubicBezTo>
                    <a:pt x="135" y="156"/>
                    <a:pt x="139" y="159"/>
                    <a:pt x="141" y="161"/>
                  </a:cubicBezTo>
                  <a:close/>
                  <a:moveTo>
                    <a:pt x="50" y="100"/>
                  </a:moveTo>
                  <a:cubicBezTo>
                    <a:pt x="44" y="104"/>
                    <a:pt x="39" y="109"/>
                    <a:pt x="35" y="115"/>
                  </a:cubicBezTo>
                  <a:cubicBezTo>
                    <a:pt x="32" y="120"/>
                    <a:pt x="30" y="126"/>
                    <a:pt x="30" y="132"/>
                  </a:cubicBezTo>
                  <a:cubicBezTo>
                    <a:pt x="30" y="140"/>
                    <a:pt x="32" y="146"/>
                    <a:pt x="37" y="150"/>
                  </a:cubicBezTo>
                  <a:cubicBezTo>
                    <a:pt x="41" y="155"/>
                    <a:pt x="46" y="157"/>
                    <a:pt x="53" y="157"/>
                  </a:cubicBezTo>
                  <a:cubicBezTo>
                    <a:pt x="58" y="157"/>
                    <a:pt x="62" y="156"/>
                    <a:pt x="66" y="154"/>
                  </a:cubicBezTo>
                  <a:cubicBezTo>
                    <a:pt x="71" y="152"/>
                    <a:pt x="75" y="148"/>
                    <a:pt x="80" y="144"/>
                  </a:cubicBezTo>
                  <a:lnTo>
                    <a:pt x="50" y="100"/>
                  </a:lnTo>
                  <a:close/>
                  <a:moveTo>
                    <a:pt x="62" y="63"/>
                  </a:moveTo>
                  <a:cubicBezTo>
                    <a:pt x="70" y="56"/>
                    <a:pt x="70" y="56"/>
                    <a:pt x="70" y="56"/>
                  </a:cubicBezTo>
                  <a:cubicBezTo>
                    <a:pt x="76" y="51"/>
                    <a:pt x="78" y="45"/>
                    <a:pt x="78" y="40"/>
                  </a:cubicBezTo>
                  <a:cubicBezTo>
                    <a:pt x="78" y="36"/>
                    <a:pt x="77" y="32"/>
                    <a:pt x="74" y="29"/>
                  </a:cubicBezTo>
                  <a:cubicBezTo>
                    <a:pt x="71" y="26"/>
                    <a:pt x="68" y="24"/>
                    <a:pt x="63" y="24"/>
                  </a:cubicBezTo>
                  <a:cubicBezTo>
                    <a:pt x="58" y="24"/>
                    <a:pt x="55" y="26"/>
                    <a:pt x="52" y="28"/>
                  </a:cubicBezTo>
                  <a:cubicBezTo>
                    <a:pt x="49" y="31"/>
                    <a:pt x="48" y="34"/>
                    <a:pt x="48" y="38"/>
                  </a:cubicBezTo>
                  <a:cubicBezTo>
                    <a:pt x="48" y="42"/>
                    <a:pt x="50" y="47"/>
                    <a:pt x="55" y="53"/>
                  </a:cubicBezTo>
                  <a:lnTo>
                    <a:pt x="62" y="6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9" name="Freeform 43"/>
            <p:cNvSpPr>
              <a:spLocks/>
            </p:cNvSpPr>
            <p:nvPr/>
          </p:nvSpPr>
          <p:spPr bwMode="auto">
            <a:xfrm>
              <a:off x="2579687"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6 w 58"/>
                <a:gd name="T13" fmla="*/ 15 h 87"/>
                <a:gd name="T14" fmla="*/ 36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6" y="15"/>
                  </a:lnTo>
                  <a:lnTo>
                    <a:pt x="36" y="87"/>
                  </a:lnTo>
                  <a:lnTo>
                    <a:pt x="22"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0" name="Freeform 44"/>
            <p:cNvSpPr>
              <a:spLocks/>
            </p:cNvSpPr>
            <p:nvPr/>
          </p:nvSpPr>
          <p:spPr bwMode="auto">
            <a:xfrm>
              <a:off x="2686050"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1" name="Freeform 45"/>
            <p:cNvSpPr>
              <a:spLocks/>
            </p:cNvSpPr>
            <p:nvPr/>
          </p:nvSpPr>
          <p:spPr bwMode="auto">
            <a:xfrm>
              <a:off x="27908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0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0" y="162"/>
                    <a:pt x="110" y="171"/>
                  </a:cubicBezTo>
                  <a:cubicBezTo>
                    <a:pt x="99" y="181"/>
                    <a:pt x="86" y="186"/>
                    <a:pt x="69" y="186"/>
                  </a:cubicBezTo>
                  <a:cubicBezTo>
                    <a:pt x="49" y="186"/>
                    <a:pt x="32" y="177"/>
                    <a:pt x="19" y="161"/>
                  </a:cubicBezTo>
                  <a:cubicBezTo>
                    <a:pt x="6"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0"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2" name="Freeform 46"/>
            <p:cNvSpPr>
              <a:spLocks/>
            </p:cNvSpPr>
            <p:nvPr/>
          </p:nvSpPr>
          <p:spPr bwMode="auto">
            <a:xfrm>
              <a:off x="2913062" y="17462"/>
              <a:ext cx="93663" cy="138113"/>
            </a:xfrm>
            <a:custGeom>
              <a:avLst/>
              <a:gdLst>
                <a:gd name="T0" fmla="*/ 0 w 59"/>
                <a:gd name="T1" fmla="*/ 87 h 87"/>
                <a:gd name="T2" fmla="*/ 0 w 59"/>
                <a:gd name="T3" fmla="*/ 0 h 87"/>
                <a:gd name="T4" fmla="*/ 15 w 59"/>
                <a:gd name="T5" fmla="*/ 0 h 87"/>
                <a:gd name="T6" fmla="*/ 15 w 59"/>
                <a:gd name="T7" fmla="*/ 35 h 87"/>
                <a:gd name="T8" fmla="*/ 44 w 59"/>
                <a:gd name="T9" fmla="*/ 35 h 87"/>
                <a:gd name="T10" fmla="*/ 44 w 59"/>
                <a:gd name="T11" fmla="*/ 0 h 87"/>
                <a:gd name="T12" fmla="*/ 59 w 59"/>
                <a:gd name="T13" fmla="*/ 0 h 87"/>
                <a:gd name="T14" fmla="*/ 59 w 59"/>
                <a:gd name="T15" fmla="*/ 87 h 87"/>
                <a:gd name="T16" fmla="*/ 44 w 59"/>
                <a:gd name="T17" fmla="*/ 87 h 87"/>
                <a:gd name="T18" fmla="*/ 44 w 59"/>
                <a:gd name="T19" fmla="*/ 49 h 87"/>
                <a:gd name="T20" fmla="*/ 15 w 59"/>
                <a:gd name="T21" fmla="*/ 49 h 87"/>
                <a:gd name="T22" fmla="*/ 15 w 59"/>
                <a:gd name="T23" fmla="*/ 87 h 87"/>
                <a:gd name="T24" fmla="*/ 0 w 59"/>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7">
                  <a:moveTo>
                    <a:pt x="0" y="87"/>
                  </a:moveTo>
                  <a:lnTo>
                    <a:pt x="0" y="0"/>
                  </a:lnTo>
                  <a:lnTo>
                    <a:pt x="15" y="0"/>
                  </a:lnTo>
                  <a:lnTo>
                    <a:pt x="15" y="35"/>
                  </a:lnTo>
                  <a:lnTo>
                    <a:pt x="44" y="35"/>
                  </a:lnTo>
                  <a:lnTo>
                    <a:pt x="44" y="0"/>
                  </a:lnTo>
                  <a:lnTo>
                    <a:pt x="59" y="0"/>
                  </a:lnTo>
                  <a:lnTo>
                    <a:pt x="59" y="87"/>
                  </a:lnTo>
                  <a:lnTo>
                    <a:pt x="44" y="87"/>
                  </a:lnTo>
                  <a:lnTo>
                    <a:pt x="44" y="49"/>
                  </a:lnTo>
                  <a:lnTo>
                    <a:pt x="15" y="49"/>
                  </a:lnTo>
                  <a:lnTo>
                    <a:pt x="15"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3" name="Freeform 47"/>
            <p:cNvSpPr>
              <a:spLocks/>
            </p:cNvSpPr>
            <p:nvPr/>
          </p:nvSpPr>
          <p:spPr bwMode="auto">
            <a:xfrm>
              <a:off x="3030537" y="17462"/>
              <a:ext cx="92075" cy="138113"/>
            </a:xfrm>
            <a:custGeom>
              <a:avLst/>
              <a:gdLst>
                <a:gd name="T0" fmla="*/ 0 w 58"/>
                <a:gd name="T1" fmla="*/ 87 h 87"/>
                <a:gd name="T2" fmla="*/ 0 w 58"/>
                <a:gd name="T3" fmla="*/ 0 h 87"/>
                <a:gd name="T4" fmla="*/ 14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Freeform 48"/>
            <p:cNvSpPr>
              <a:spLocks noEditPoints="1"/>
            </p:cNvSpPr>
            <p:nvPr/>
          </p:nvSpPr>
          <p:spPr bwMode="auto">
            <a:xfrm>
              <a:off x="3143250" y="15875"/>
              <a:ext cx="112713" cy="142875"/>
            </a:xfrm>
            <a:custGeom>
              <a:avLst/>
              <a:gdLst>
                <a:gd name="T0" fmla="*/ 0 w 148"/>
                <a:gd name="T1" fmla="*/ 94 h 186"/>
                <a:gd name="T2" fmla="*/ 7 w 148"/>
                <a:gd name="T3" fmla="*/ 48 h 186"/>
                <a:gd name="T4" fmla="*/ 21 w 148"/>
                <a:gd name="T5" fmla="*/ 23 h 186"/>
                <a:gd name="T6" fmla="*/ 41 w 148"/>
                <a:gd name="T7" fmla="*/ 7 h 186"/>
                <a:gd name="T8" fmla="*/ 74 w 148"/>
                <a:gd name="T9" fmla="*/ 0 h 186"/>
                <a:gd name="T10" fmla="*/ 128 w 148"/>
                <a:gd name="T11" fmla="*/ 25 h 186"/>
                <a:gd name="T12" fmla="*/ 148 w 148"/>
                <a:gd name="T13" fmla="*/ 93 h 186"/>
                <a:gd name="T14" fmla="*/ 128 w 148"/>
                <a:gd name="T15" fmla="*/ 161 h 186"/>
                <a:gd name="T16" fmla="*/ 74 w 148"/>
                <a:gd name="T17" fmla="*/ 186 h 186"/>
                <a:gd name="T18" fmla="*/ 20 w 148"/>
                <a:gd name="T19" fmla="*/ 161 h 186"/>
                <a:gd name="T20" fmla="*/ 0 w 148"/>
                <a:gd name="T21" fmla="*/ 94 h 186"/>
                <a:gd name="T22" fmla="*/ 32 w 148"/>
                <a:gd name="T23" fmla="*/ 93 h 186"/>
                <a:gd name="T24" fmla="*/ 44 w 148"/>
                <a:gd name="T25" fmla="*/ 139 h 186"/>
                <a:gd name="T26" fmla="*/ 74 w 148"/>
                <a:gd name="T27" fmla="*/ 155 h 186"/>
                <a:gd name="T28" fmla="*/ 104 w 148"/>
                <a:gd name="T29" fmla="*/ 139 h 186"/>
                <a:gd name="T30" fmla="*/ 116 w 148"/>
                <a:gd name="T31" fmla="*/ 92 h 186"/>
                <a:gd name="T32" fmla="*/ 105 w 148"/>
                <a:gd name="T33" fmla="*/ 46 h 186"/>
                <a:gd name="T34" fmla="*/ 74 w 148"/>
                <a:gd name="T35" fmla="*/ 31 h 186"/>
                <a:gd name="T36" fmla="*/ 43 w 148"/>
                <a:gd name="T37" fmla="*/ 46 h 186"/>
                <a:gd name="T38" fmla="*/ 32 w 148"/>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86">
                  <a:moveTo>
                    <a:pt x="0" y="94"/>
                  </a:moveTo>
                  <a:cubicBezTo>
                    <a:pt x="0" y="76"/>
                    <a:pt x="2" y="60"/>
                    <a:pt x="7" y="48"/>
                  </a:cubicBezTo>
                  <a:cubicBezTo>
                    <a:pt x="11" y="39"/>
                    <a:pt x="15" y="31"/>
                    <a:pt x="21" y="23"/>
                  </a:cubicBezTo>
                  <a:cubicBezTo>
                    <a:pt x="27" y="16"/>
                    <a:pt x="34" y="11"/>
                    <a:pt x="41" y="7"/>
                  </a:cubicBezTo>
                  <a:cubicBezTo>
                    <a:pt x="50" y="3"/>
                    <a:pt x="61" y="0"/>
                    <a:pt x="74" y="0"/>
                  </a:cubicBezTo>
                  <a:cubicBezTo>
                    <a:pt x="96" y="0"/>
                    <a:pt x="114" y="8"/>
                    <a:pt x="128" y="25"/>
                  </a:cubicBezTo>
                  <a:cubicBezTo>
                    <a:pt x="141" y="41"/>
                    <a:pt x="148" y="64"/>
                    <a:pt x="148" y="93"/>
                  </a:cubicBezTo>
                  <a:cubicBezTo>
                    <a:pt x="148" y="122"/>
                    <a:pt x="141" y="145"/>
                    <a:pt x="128" y="161"/>
                  </a:cubicBezTo>
                  <a:cubicBezTo>
                    <a:pt x="115" y="177"/>
                    <a:pt x="97" y="186"/>
                    <a:pt x="74" y="186"/>
                  </a:cubicBezTo>
                  <a:cubicBezTo>
                    <a:pt x="52" y="186"/>
                    <a:pt x="34" y="177"/>
                    <a:pt x="20" y="161"/>
                  </a:cubicBezTo>
                  <a:cubicBezTo>
                    <a:pt x="7" y="145"/>
                    <a:pt x="0" y="122"/>
                    <a:pt x="0" y="94"/>
                  </a:cubicBezTo>
                  <a:close/>
                  <a:moveTo>
                    <a:pt x="32" y="93"/>
                  </a:moveTo>
                  <a:cubicBezTo>
                    <a:pt x="32" y="113"/>
                    <a:pt x="36" y="128"/>
                    <a:pt x="44" y="139"/>
                  </a:cubicBezTo>
                  <a:cubicBezTo>
                    <a:pt x="52" y="149"/>
                    <a:pt x="62" y="155"/>
                    <a:pt x="74" y="155"/>
                  </a:cubicBezTo>
                  <a:cubicBezTo>
                    <a:pt x="86" y="155"/>
                    <a:pt x="97" y="149"/>
                    <a:pt x="104" y="139"/>
                  </a:cubicBezTo>
                  <a:cubicBezTo>
                    <a:pt x="112" y="129"/>
                    <a:pt x="116" y="113"/>
                    <a:pt x="116" y="92"/>
                  </a:cubicBezTo>
                  <a:cubicBezTo>
                    <a:pt x="116" y="72"/>
                    <a:pt x="112" y="56"/>
                    <a:pt x="105" y="46"/>
                  </a:cubicBezTo>
                  <a:cubicBezTo>
                    <a:pt x="97" y="36"/>
                    <a:pt x="87" y="31"/>
                    <a:pt x="74" y="31"/>
                  </a:cubicBezTo>
                  <a:cubicBezTo>
                    <a:pt x="61" y="31"/>
                    <a:pt x="51" y="36"/>
                    <a:pt x="43" y="46"/>
                  </a:cubicBezTo>
                  <a:cubicBezTo>
                    <a:pt x="36" y="57"/>
                    <a:pt x="32" y="72"/>
                    <a:pt x="32" y="9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5" name="Freeform 49"/>
            <p:cNvSpPr>
              <a:spLocks/>
            </p:cNvSpPr>
            <p:nvPr/>
          </p:nvSpPr>
          <p:spPr bwMode="auto">
            <a:xfrm>
              <a:off x="3275012" y="19050"/>
              <a:ext cx="80963" cy="136525"/>
            </a:xfrm>
            <a:custGeom>
              <a:avLst/>
              <a:gdLst>
                <a:gd name="T0" fmla="*/ 0 w 51"/>
                <a:gd name="T1" fmla="*/ 86 h 86"/>
                <a:gd name="T2" fmla="*/ 0 w 51"/>
                <a:gd name="T3" fmla="*/ 0 h 86"/>
                <a:gd name="T4" fmla="*/ 14 w 51"/>
                <a:gd name="T5" fmla="*/ 0 h 86"/>
                <a:gd name="T6" fmla="*/ 14 w 51"/>
                <a:gd name="T7" fmla="*/ 71 h 86"/>
                <a:gd name="T8" fmla="*/ 51 w 51"/>
                <a:gd name="T9" fmla="*/ 71 h 86"/>
                <a:gd name="T10" fmla="*/ 51 w 51"/>
                <a:gd name="T11" fmla="*/ 86 h 86"/>
                <a:gd name="T12" fmla="*/ 0 w 51"/>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51" h="86">
                  <a:moveTo>
                    <a:pt x="0" y="86"/>
                  </a:moveTo>
                  <a:lnTo>
                    <a:pt x="0" y="0"/>
                  </a:lnTo>
                  <a:lnTo>
                    <a:pt x="14" y="0"/>
                  </a:lnTo>
                  <a:lnTo>
                    <a:pt x="14" y="71"/>
                  </a:lnTo>
                  <a:lnTo>
                    <a:pt x="51" y="71"/>
                  </a:lnTo>
                  <a:lnTo>
                    <a:pt x="51" y="86"/>
                  </a:lnTo>
                  <a:lnTo>
                    <a:pt x="0" y="8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6" name="Freeform 50"/>
            <p:cNvSpPr>
              <a:spLocks noEditPoints="1"/>
            </p:cNvSpPr>
            <p:nvPr/>
          </p:nvSpPr>
          <p:spPr bwMode="auto">
            <a:xfrm>
              <a:off x="3368675" y="15875"/>
              <a:ext cx="112713" cy="142875"/>
            </a:xfrm>
            <a:custGeom>
              <a:avLst/>
              <a:gdLst>
                <a:gd name="T0" fmla="*/ 0 w 147"/>
                <a:gd name="T1" fmla="*/ 94 h 186"/>
                <a:gd name="T2" fmla="*/ 7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4 w 147"/>
                <a:gd name="T27" fmla="*/ 155 h 186"/>
                <a:gd name="T28" fmla="*/ 104 w 147"/>
                <a:gd name="T29" fmla="*/ 139 h 186"/>
                <a:gd name="T30" fmla="*/ 116 w 147"/>
                <a:gd name="T31" fmla="*/ 92 h 186"/>
                <a:gd name="T32" fmla="*/ 104 w 147"/>
                <a:gd name="T33" fmla="*/ 46 h 186"/>
                <a:gd name="T34" fmla="*/ 74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7"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4" y="155"/>
                  </a:cubicBezTo>
                  <a:cubicBezTo>
                    <a:pt x="86" y="155"/>
                    <a:pt x="96" y="149"/>
                    <a:pt x="104" y="139"/>
                  </a:cubicBezTo>
                  <a:cubicBezTo>
                    <a:pt x="112" y="129"/>
                    <a:pt x="116" y="113"/>
                    <a:pt x="116" y="92"/>
                  </a:cubicBezTo>
                  <a:cubicBezTo>
                    <a:pt x="116" y="72"/>
                    <a:pt x="112" y="56"/>
                    <a:pt x="104" y="46"/>
                  </a:cubicBezTo>
                  <a:cubicBezTo>
                    <a:pt x="97" y="36"/>
                    <a:pt x="86" y="31"/>
                    <a:pt x="74"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7" name="Freeform 51"/>
            <p:cNvSpPr>
              <a:spLocks/>
            </p:cNvSpPr>
            <p:nvPr/>
          </p:nvSpPr>
          <p:spPr bwMode="auto">
            <a:xfrm>
              <a:off x="3495675" y="15875"/>
              <a:ext cx="109538" cy="142875"/>
            </a:xfrm>
            <a:custGeom>
              <a:avLst/>
              <a:gdLst>
                <a:gd name="T0" fmla="*/ 76 w 143"/>
                <a:gd name="T1" fmla="*/ 117 h 186"/>
                <a:gd name="T2" fmla="*/ 76 w 143"/>
                <a:gd name="T3" fmla="*/ 86 h 186"/>
                <a:gd name="T4" fmla="*/ 143 w 143"/>
                <a:gd name="T5" fmla="*/ 86 h 186"/>
                <a:gd name="T6" fmla="*/ 143 w 143"/>
                <a:gd name="T7" fmla="*/ 158 h 186"/>
                <a:gd name="T8" fmla="*/ 115 w 143"/>
                <a:gd name="T9" fmla="*/ 177 h 186"/>
                <a:gd name="T10" fmla="*/ 77 w 143"/>
                <a:gd name="T11" fmla="*/ 186 h 186"/>
                <a:gd name="T12" fmla="*/ 36 w 143"/>
                <a:gd name="T13" fmla="*/ 174 h 186"/>
                <a:gd name="T14" fmla="*/ 9 w 143"/>
                <a:gd name="T15" fmla="*/ 140 h 186"/>
                <a:gd name="T16" fmla="*/ 0 w 143"/>
                <a:gd name="T17" fmla="*/ 92 h 186"/>
                <a:gd name="T18" fmla="*/ 10 w 143"/>
                <a:gd name="T19" fmla="*/ 42 h 186"/>
                <a:gd name="T20" fmla="*/ 39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5 w 143"/>
                <a:gd name="T41" fmla="*/ 155 h 186"/>
                <a:gd name="T42" fmla="*/ 95 w 143"/>
                <a:gd name="T43" fmla="*/ 150 h 186"/>
                <a:gd name="T44" fmla="*/ 112 w 143"/>
                <a:gd name="T45" fmla="*/ 139 h 186"/>
                <a:gd name="T46" fmla="*/ 112 w 143"/>
                <a:gd name="T47" fmla="*/ 117 h 186"/>
                <a:gd name="T48" fmla="*/ 76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6" y="117"/>
                  </a:moveTo>
                  <a:cubicBezTo>
                    <a:pt x="76" y="86"/>
                    <a:pt x="76" y="86"/>
                    <a:pt x="76" y="86"/>
                  </a:cubicBezTo>
                  <a:cubicBezTo>
                    <a:pt x="143" y="86"/>
                    <a:pt x="143" y="86"/>
                    <a:pt x="143" y="86"/>
                  </a:cubicBezTo>
                  <a:cubicBezTo>
                    <a:pt x="143" y="158"/>
                    <a:pt x="143" y="158"/>
                    <a:pt x="143" y="158"/>
                  </a:cubicBezTo>
                  <a:cubicBezTo>
                    <a:pt x="136" y="165"/>
                    <a:pt x="127" y="172"/>
                    <a:pt x="115" y="177"/>
                  </a:cubicBezTo>
                  <a:cubicBezTo>
                    <a:pt x="102" y="183"/>
                    <a:pt x="90" y="186"/>
                    <a:pt x="77" y="186"/>
                  </a:cubicBezTo>
                  <a:cubicBezTo>
                    <a:pt x="62" y="186"/>
                    <a:pt x="48" y="182"/>
                    <a:pt x="36" y="174"/>
                  </a:cubicBezTo>
                  <a:cubicBezTo>
                    <a:pt x="24" y="166"/>
                    <a:pt x="15" y="155"/>
                    <a:pt x="9" y="140"/>
                  </a:cubicBezTo>
                  <a:cubicBezTo>
                    <a:pt x="3" y="125"/>
                    <a:pt x="0" y="109"/>
                    <a:pt x="0" y="92"/>
                  </a:cubicBezTo>
                  <a:cubicBezTo>
                    <a:pt x="0" y="74"/>
                    <a:pt x="3" y="57"/>
                    <a:pt x="10" y="42"/>
                  </a:cubicBezTo>
                  <a:cubicBezTo>
                    <a:pt x="17" y="28"/>
                    <a:pt x="27" y="17"/>
                    <a:pt x="39" y="9"/>
                  </a:cubicBezTo>
                  <a:cubicBezTo>
                    <a:pt x="49" y="3"/>
                    <a:pt x="61" y="0"/>
                    <a:pt x="76" y="0"/>
                  </a:cubicBezTo>
                  <a:cubicBezTo>
                    <a:pt x="95" y="0"/>
                    <a:pt x="109"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2" y="31"/>
                    <a:pt x="52" y="36"/>
                    <a:pt x="44" y="46"/>
                  </a:cubicBezTo>
                  <a:cubicBezTo>
                    <a:pt x="36" y="56"/>
                    <a:pt x="32" y="71"/>
                    <a:pt x="32" y="91"/>
                  </a:cubicBezTo>
                  <a:cubicBezTo>
                    <a:pt x="32" y="112"/>
                    <a:pt x="36" y="128"/>
                    <a:pt x="44" y="139"/>
                  </a:cubicBezTo>
                  <a:cubicBezTo>
                    <a:pt x="52" y="149"/>
                    <a:pt x="62" y="155"/>
                    <a:pt x="75" y="155"/>
                  </a:cubicBezTo>
                  <a:cubicBezTo>
                    <a:pt x="82" y="155"/>
                    <a:pt x="88" y="153"/>
                    <a:pt x="95" y="150"/>
                  </a:cubicBezTo>
                  <a:cubicBezTo>
                    <a:pt x="101" y="147"/>
                    <a:pt x="107" y="144"/>
                    <a:pt x="112" y="139"/>
                  </a:cubicBezTo>
                  <a:cubicBezTo>
                    <a:pt x="112" y="117"/>
                    <a:pt x="112" y="117"/>
                    <a:pt x="112" y="117"/>
                  </a:cubicBezTo>
                  <a:lnTo>
                    <a:pt x="76" y="11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Freeform 52"/>
            <p:cNvSpPr>
              <a:spLocks/>
            </p:cNvSpPr>
            <p:nvPr/>
          </p:nvSpPr>
          <p:spPr bwMode="auto">
            <a:xfrm>
              <a:off x="3614737" y="17462"/>
              <a:ext cx="107950" cy="138113"/>
            </a:xfrm>
            <a:custGeom>
              <a:avLst/>
              <a:gdLst>
                <a:gd name="T0" fmla="*/ 26 w 68"/>
                <a:gd name="T1" fmla="*/ 87 h 87"/>
                <a:gd name="T2" fmla="*/ 26 w 68"/>
                <a:gd name="T3" fmla="*/ 51 h 87"/>
                <a:gd name="T4" fmla="*/ 0 w 68"/>
                <a:gd name="T5" fmla="*/ 0 h 87"/>
                <a:gd name="T6" fmla="*/ 17 w 68"/>
                <a:gd name="T7" fmla="*/ 0 h 87"/>
                <a:gd name="T8" fmla="*/ 34 w 68"/>
                <a:gd name="T9" fmla="*/ 35 h 87"/>
                <a:gd name="T10" fmla="*/ 51 w 68"/>
                <a:gd name="T11" fmla="*/ 0 h 87"/>
                <a:gd name="T12" fmla="*/ 68 w 68"/>
                <a:gd name="T13" fmla="*/ 0 h 87"/>
                <a:gd name="T14" fmla="*/ 41 w 68"/>
                <a:gd name="T15" fmla="*/ 51 h 87"/>
                <a:gd name="T16" fmla="*/ 41 w 68"/>
                <a:gd name="T17" fmla="*/ 87 h 87"/>
                <a:gd name="T18" fmla="*/ 26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6" y="87"/>
                  </a:moveTo>
                  <a:lnTo>
                    <a:pt x="26" y="51"/>
                  </a:lnTo>
                  <a:lnTo>
                    <a:pt x="0" y="0"/>
                  </a:lnTo>
                  <a:lnTo>
                    <a:pt x="17" y="0"/>
                  </a:lnTo>
                  <a:lnTo>
                    <a:pt x="34" y="35"/>
                  </a:lnTo>
                  <a:lnTo>
                    <a:pt x="51" y="0"/>
                  </a:lnTo>
                  <a:lnTo>
                    <a:pt x="68" y="0"/>
                  </a:lnTo>
                  <a:lnTo>
                    <a:pt x="41" y="51"/>
                  </a:lnTo>
                  <a:lnTo>
                    <a:pt x="41" y="87"/>
                  </a:lnTo>
                  <a:lnTo>
                    <a:pt x="26" y="8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9" name="Freeform 53"/>
            <p:cNvSpPr>
              <a:spLocks noEditPoints="1"/>
            </p:cNvSpPr>
            <p:nvPr/>
          </p:nvSpPr>
          <p:spPr bwMode="auto">
            <a:xfrm>
              <a:off x="-2189163" y="-1093788"/>
              <a:ext cx="1360488" cy="1363663"/>
            </a:xfrm>
            <a:custGeom>
              <a:avLst/>
              <a:gdLst>
                <a:gd name="T0" fmla="*/ 891 w 1781"/>
                <a:gd name="T1" fmla="*/ 0 h 1781"/>
                <a:gd name="T2" fmla="*/ 0 w 1781"/>
                <a:gd name="T3" fmla="*/ 891 h 1781"/>
                <a:gd name="T4" fmla="*/ 891 w 1781"/>
                <a:gd name="T5" fmla="*/ 1781 h 1781"/>
                <a:gd name="T6" fmla="*/ 1781 w 1781"/>
                <a:gd name="T7" fmla="*/ 891 h 1781"/>
                <a:gd name="T8" fmla="*/ 891 w 1781"/>
                <a:gd name="T9" fmla="*/ 0 h 1781"/>
                <a:gd name="T10" fmla="*/ 891 w 1781"/>
                <a:gd name="T11" fmla="*/ 1762 h 1781"/>
                <a:gd name="T12" fmla="*/ 20 w 1781"/>
                <a:gd name="T13" fmla="*/ 891 h 1781"/>
                <a:gd name="T14" fmla="*/ 891 w 1781"/>
                <a:gd name="T15" fmla="*/ 20 h 1781"/>
                <a:gd name="T16" fmla="*/ 1762 w 1781"/>
                <a:gd name="T17" fmla="*/ 891 h 1781"/>
                <a:gd name="T18" fmla="*/ 891 w 1781"/>
                <a:gd name="T19" fmla="*/ 1762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1" h="1781">
                  <a:moveTo>
                    <a:pt x="891" y="0"/>
                  </a:moveTo>
                  <a:cubicBezTo>
                    <a:pt x="399" y="0"/>
                    <a:pt x="0" y="399"/>
                    <a:pt x="0" y="891"/>
                  </a:cubicBezTo>
                  <a:cubicBezTo>
                    <a:pt x="0" y="1383"/>
                    <a:pt x="399" y="1781"/>
                    <a:pt x="891" y="1781"/>
                  </a:cubicBezTo>
                  <a:cubicBezTo>
                    <a:pt x="1382" y="1781"/>
                    <a:pt x="1781" y="1383"/>
                    <a:pt x="1781" y="891"/>
                  </a:cubicBezTo>
                  <a:cubicBezTo>
                    <a:pt x="1781" y="399"/>
                    <a:pt x="1382" y="0"/>
                    <a:pt x="891" y="0"/>
                  </a:cubicBezTo>
                  <a:close/>
                  <a:moveTo>
                    <a:pt x="891" y="1762"/>
                  </a:moveTo>
                  <a:cubicBezTo>
                    <a:pt x="410" y="1762"/>
                    <a:pt x="20" y="1372"/>
                    <a:pt x="20" y="891"/>
                  </a:cubicBezTo>
                  <a:cubicBezTo>
                    <a:pt x="20" y="410"/>
                    <a:pt x="410" y="20"/>
                    <a:pt x="891" y="20"/>
                  </a:cubicBezTo>
                  <a:cubicBezTo>
                    <a:pt x="1372" y="20"/>
                    <a:pt x="1762" y="410"/>
                    <a:pt x="1762" y="891"/>
                  </a:cubicBezTo>
                  <a:cubicBezTo>
                    <a:pt x="1762" y="1372"/>
                    <a:pt x="1372" y="1762"/>
                    <a:pt x="891" y="176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Freeform 54"/>
            <p:cNvSpPr>
              <a:spLocks noEditPoints="1"/>
            </p:cNvSpPr>
            <p:nvPr/>
          </p:nvSpPr>
          <p:spPr bwMode="auto">
            <a:xfrm>
              <a:off x="-2103438" y="-561975"/>
              <a:ext cx="1189038" cy="744538"/>
            </a:xfrm>
            <a:custGeom>
              <a:avLst/>
              <a:gdLst>
                <a:gd name="T0" fmla="*/ 41 w 1555"/>
                <a:gd name="T1" fmla="*/ 65 h 973"/>
                <a:gd name="T2" fmla="*/ 7 w 1555"/>
                <a:gd name="T3" fmla="*/ 87 h 973"/>
                <a:gd name="T4" fmla="*/ 88 w 1555"/>
                <a:gd name="T5" fmla="*/ 189 h 973"/>
                <a:gd name="T6" fmla="*/ 39 w 1555"/>
                <a:gd name="T7" fmla="*/ 294 h 973"/>
                <a:gd name="T8" fmla="*/ 8 w 1555"/>
                <a:gd name="T9" fmla="*/ 255 h 973"/>
                <a:gd name="T10" fmla="*/ 96 w 1555"/>
                <a:gd name="T11" fmla="*/ 301 h 973"/>
                <a:gd name="T12" fmla="*/ 29 w 1555"/>
                <a:gd name="T13" fmla="*/ 407 h 973"/>
                <a:gd name="T14" fmla="*/ 62 w 1555"/>
                <a:gd name="T15" fmla="*/ 438 h 973"/>
                <a:gd name="T16" fmla="*/ 121 w 1555"/>
                <a:gd name="T17" fmla="*/ 414 h 973"/>
                <a:gd name="T18" fmla="*/ 91 w 1555"/>
                <a:gd name="T19" fmla="*/ 444 h 973"/>
                <a:gd name="T20" fmla="*/ 109 w 1555"/>
                <a:gd name="T21" fmla="*/ 539 h 973"/>
                <a:gd name="T22" fmla="*/ 101 w 1555"/>
                <a:gd name="T23" fmla="*/ 576 h 973"/>
                <a:gd name="T24" fmla="*/ 126 w 1555"/>
                <a:gd name="T25" fmla="*/ 620 h 973"/>
                <a:gd name="T26" fmla="*/ 242 w 1555"/>
                <a:gd name="T27" fmla="*/ 629 h 973"/>
                <a:gd name="T28" fmla="*/ 280 w 1555"/>
                <a:gd name="T29" fmla="*/ 673 h 973"/>
                <a:gd name="T30" fmla="*/ 235 w 1555"/>
                <a:gd name="T31" fmla="*/ 753 h 973"/>
                <a:gd name="T32" fmla="*/ 331 w 1555"/>
                <a:gd name="T33" fmla="*/ 832 h 973"/>
                <a:gd name="T34" fmla="*/ 369 w 1555"/>
                <a:gd name="T35" fmla="*/ 751 h 973"/>
                <a:gd name="T36" fmla="*/ 367 w 1555"/>
                <a:gd name="T37" fmla="*/ 773 h 973"/>
                <a:gd name="T38" fmla="*/ 401 w 1555"/>
                <a:gd name="T39" fmla="*/ 805 h 973"/>
                <a:gd name="T40" fmla="*/ 411 w 1555"/>
                <a:gd name="T41" fmla="*/ 781 h 973"/>
                <a:gd name="T42" fmla="*/ 387 w 1555"/>
                <a:gd name="T43" fmla="*/ 852 h 973"/>
                <a:gd name="T44" fmla="*/ 423 w 1555"/>
                <a:gd name="T45" fmla="*/ 843 h 973"/>
                <a:gd name="T46" fmla="*/ 533 w 1555"/>
                <a:gd name="T47" fmla="*/ 841 h 973"/>
                <a:gd name="T48" fmla="*/ 533 w 1555"/>
                <a:gd name="T49" fmla="*/ 843 h 973"/>
                <a:gd name="T50" fmla="*/ 689 w 1555"/>
                <a:gd name="T51" fmla="*/ 924 h 973"/>
                <a:gd name="T52" fmla="*/ 685 w 1555"/>
                <a:gd name="T53" fmla="*/ 889 h 973"/>
                <a:gd name="T54" fmla="*/ 672 w 1555"/>
                <a:gd name="T55" fmla="*/ 898 h 973"/>
                <a:gd name="T56" fmla="*/ 755 w 1555"/>
                <a:gd name="T57" fmla="*/ 885 h 973"/>
                <a:gd name="T58" fmla="*/ 829 w 1555"/>
                <a:gd name="T59" fmla="*/ 899 h 973"/>
                <a:gd name="T60" fmla="*/ 818 w 1555"/>
                <a:gd name="T61" fmla="*/ 933 h 973"/>
                <a:gd name="T62" fmla="*/ 802 w 1555"/>
                <a:gd name="T63" fmla="*/ 966 h 973"/>
                <a:gd name="T64" fmla="*/ 887 w 1555"/>
                <a:gd name="T65" fmla="*/ 944 h 973"/>
                <a:gd name="T66" fmla="*/ 867 w 1555"/>
                <a:gd name="T67" fmla="*/ 890 h 973"/>
                <a:gd name="T68" fmla="*/ 950 w 1555"/>
                <a:gd name="T69" fmla="*/ 953 h 973"/>
                <a:gd name="T70" fmla="*/ 975 w 1555"/>
                <a:gd name="T71" fmla="*/ 871 h 973"/>
                <a:gd name="T72" fmla="*/ 1084 w 1555"/>
                <a:gd name="T73" fmla="*/ 878 h 973"/>
                <a:gd name="T74" fmla="*/ 1061 w 1555"/>
                <a:gd name="T75" fmla="*/ 824 h 973"/>
                <a:gd name="T76" fmla="*/ 1140 w 1555"/>
                <a:gd name="T77" fmla="*/ 815 h 973"/>
                <a:gd name="T78" fmla="*/ 1169 w 1555"/>
                <a:gd name="T79" fmla="*/ 836 h 973"/>
                <a:gd name="T80" fmla="*/ 1193 w 1555"/>
                <a:gd name="T81" fmla="*/ 746 h 973"/>
                <a:gd name="T82" fmla="*/ 1308 w 1555"/>
                <a:gd name="T83" fmla="*/ 762 h 973"/>
                <a:gd name="T84" fmla="*/ 1242 w 1555"/>
                <a:gd name="T85" fmla="*/ 702 h 973"/>
                <a:gd name="T86" fmla="*/ 1308 w 1555"/>
                <a:gd name="T87" fmla="*/ 734 h 973"/>
                <a:gd name="T88" fmla="*/ 1257 w 1555"/>
                <a:gd name="T89" fmla="*/ 724 h 973"/>
                <a:gd name="T90" fmla="*/ 1294 w 1555"/>
                <a:gd name="T91" fmla="*/ 756 h 973"/>
                <a:gd name="T92" fmla="*/ 1325 w 1555"/>
                <a:gd name="T93" fmla="*/ 637 h 973"/>
                <a:gd name="T94" fmla="*/ 1363 w 1555"/>
                <a:gd name="T95" fmla="*/ 559 h 973"/>
                <a:gd name="T96" fmla="*/ 1449 w 1555"/>
                <a:gd name="T97" fmla="*/ 558 h 973"/>
                <a:gd name="T98" fmla="*/ 1383 w 1555"/>
                <a:gd name="T99" fmla="*/ 521 h 973"/>
                <a:gd name="T100" fmla="*/ 1440 w 1555"/>
                <a:gd name="T101" fmla="*/ 486 h 973"/>
                <a:gd name="T102" fmla="*/ 1425 w 1555"/>
                <a:gd name="T103" fmla="*/ 431 h 973"/>
                <a:gd name="T104" fmla="*/ 1526 w 1555"/>
                <a:gd name="T105" fmla="*/ 402 h 973"/>
                <a:gd name="T106" fmla="*/ 1460 w 1555"/>
                <a:gd name="T107" fmla="*/ 346 h 973"/>
                <a:gd name="T108" fmla="*/ 1478 w 1555"/>
                <a:gd name="T109" fmla="*/ 307 h 973"/>
                <a:gd name="T110" fmla="*/ 1549 w 1555"/>
                <a:gd name="T111" fmla="*/ 281 h 973"/>
                <a:gd name="T112" fmla="*/ 1476 w 1555"/>
                <a:gd name="T113" fmla="*/ 206 h 973"/>
                <a:gd name="T114" fmla="*/ 1486 w 1555"/>
                <a:gd name="T115" fmla="*/ 165 h 973"/>
                <a:gd name="T116" fmla="*/ 1512 w 1555"/>
                <a:gd name="T117" fmla="*/ 78 h 973"/>
                <a:gd name="T118" fmla="*/ 1485 w 1555"/>
                <a:gd name="T119" fmla="*/ 82 h 973"/>
                <a:gd name="T120" fmla="*/ 1548 w 1555"/>
                <a:gd name="T121" fmla="*/ 90 h 973"/>
                <a:gd name="T122" fmla="*/ 1498 w 1555"/>
                <a:gd name="T123" fmla="*/ 2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5" h="973">
                  <a:moveTo>
                    <a:pt x="96" y="90"/>
                  </a:moveTo>
                  <a:cubicBezTo>
                    <a:pt x="10" y="73"/>
                    <a:pt x="10" y="73"/>
                    <a:pt x="10" y="73"/>
                  </a:cubicBezTo>
                  <a:cubicBezTo>
                    <a:pt x="13" y="58"/>
                    <a:pt x="13" y="58"/>
                    <a:pt x="13" y="58"/>
                  </a:cubicBezTo>
                  <a:cubicBezTo>
                    <a:pt x="75" y="40"/>
                    <a:pt x="75" y="40"/>
                    <a:pt x="75" y="40"/>
                  </a:cubicBezTo>
                  <a:cubicBezTo>
                    <a:pt x="19" y="29"/>
                    <a:pt x="19" y="29"/>
                    <a:pt x="19" y="29"/>
                  </a:cubicBezTo>
                  <a:cubicBezTo>
                    <a:pt x="21" y="15"/>
                    <a:pt x="21" y="15"/>
                    <a:pt x="21" y="15"/>
                  </a:cubicBezTo>
                  <a:cubicBezTo>
                    <a:pt x="108" y="32"/>
                    <a:pt x="108" y="32"/>
                    <a:pt x="108" y="32"/>
                  </a:cubicBezTo>
                  <a:cubicBezTo>
                    <a:pt x="105" y="47"/>
                    <a:pt x="105" y="47"/>
                    <a:pt x="105" y="47"/>
                  </a:cubicBezTo>
                  <a:cubicBezTo>
                    <a:pt x="41" y="65"/>
                    <a:pt x="41" y="65"/>
                    <a:pt x="41" y="65"/>
                  </a:cubicBezTo>
                  <a:cubicBezTo>
                    <a:pt x="99" y="77"/>
                    <a:pt x="99" y="77"/>
                    <a:pt x="99" y="77"/>
                  </a:cubicBezTo>
                  <a:lnTo>
                    <a:pt x="96" y="90"/>
                  </a:lnTo>
                  <a:close/>
                  <a:moveTo>
                    <a:pt x="91" y="140"/>
                  </a:moveTo>
                  <a:cubicBezTo>
                    <a:pt x="0" y="162"/>
                    <a:pt x="0" y="162"/>
                    <a:pt x="0" y="162"/>
                  </a:cubicBezTo>
                  <a:cubicBezTo>
                    <a:pt x="2" y="145"/>
                    <a:pt x="2" y="145"/>
                    <a:pt x="2" y="145"/>
                  </a:cubicBezTo>
                  <a:cubicBezTo>
                    <a:pt x="22" y="141"/>
                    <a:pt x="22" y="141"/>
                    <a:pt x="22" y="141"/>
                  </a:cubicBezTo>
                  <a:cubicBezTo>
                    <a:pt x="25" y="111"/>
                    <a:pt x="25" y="111"/>
                    <a:pt x="25" y="111"/>
                  </a:cubicBezTo>
                  <a:cubicBezTo>
                    <a:pt x="6" y="103"/>
                    <a:pt x="6" y="103"/>
                    <a:pt x="6" y="103"/>
                  </a:cubicBezTo>
                  <a:cubicBezTo>
                    <a:pt x="7" y="87"/>
                    <a:pt x="7" y="87"/>
                    <a:pt x="7" y="87"/>
                  </a:cubicBezTo>
                  <a:cubicBezTo>
                    <a:pt x="92" y="124"/>
                    <a:pt x="92" y="124"/>
                    <a:pt x="92" y="124"/>
                  </a:cubicBezTo>
                  <a:lnTo>
                    <a:pt x="91" y="140"/>
                  </a:lnTo>
                  <a:close/>
                  <a:moveTo>
                    <a:pt x="71" y="130"/>
                  </a:moveTo>
                  <a:cubicBezTo>
                    <a:pt x="39" y="117"/>
                    <a:pt x="39" y="117"/>
                    <a:pt x="39" y="117"/>
                  </a:cubicBezTo>
                  <a:cubicBezTo>
                    <a:pt x="38" y="137"/>
                    <a:pt x="38" y="137"/>
                    <a:pt x="38" y="137"/>
                  </a:cubicBezTo>
                  <a:lnTo>
                    <a:pt x="71" y="130"/>
                  </a:lnTo>
                  <a:close/>
                  <a:moveTo>
                    <a:pt x="89" y="220"/>
                  </a:moveTo>
                  <a:cubicBezTo>
                    <a:pt x="30" y="220"/>
                    <a:pt x="30" y="220"/>
                    <a:pt x="30" y="220"/>
                  </a:cubicBezTo>
                  <a:cubicBezTo>
                    <a:pt x="88" y="189"/>
                    <a:pt x="88" y="189"/>
                    <a:pt x="88" y="189"/>
                  </a:cubicBezTo>
                  <a:cubicBezTo>
                    <a:pt x="88" y="174"/>
                    <a:pt x="88" y="174"/>
                    <a:pt x="88" y="174"/>
                  </a:cubicBezTo>
                  <a:cubicBezTo>
                    <a:pt x="0" y="175"/>
                    <a:pt x="0" y="175"/>
                    <a:pt x="0" y="175"/>
                  </a:cubicBezTo>
                  <a:cubicBezTo>
                    <a:pt x="0" y="189"/>
                    <a:pt x="0" y="189"/>
                    <a:pt x="0" y="189"/>
                  </a:cubicBezTo>
                  <a:cubicBezTo>
                    <a:pt x="58" y="189"/>
                    <a:pt x="58" y="189"/>
                    <a:pt x="58" y="189"/>
                  </a:cubicBezTo>
                  <a:cubicBezTo>
                    <a:pt x="1" y="219"/>
                    <a:pt x="1" y="219"/>
                    <a:pt x="1" y="219"/>
                  </a:cubicBezTo>
                  <a:cubicBezTo>
                    <a:pt x="1" y="235"/>
                    <a:pt x="1" y="235"/>
                    <a:pt x="1" y="235"/>
                  </a:cubicBezTo>
                  <a:cubicBezTo>
                    <a:pt x="89" y="234"/>
                    <a:pt x="89" y="234"/>
                    <a:pt x="89" y="234"/>
                  </a:cubicBezTo>
                  <a:lnTo>
                    <a:pt x="89" y="220"/>
                  </a:lnTo>
                  <a:close/>
                  <a:moveTo>
                    <a:pt x="39" y="294"/>
                  </a:moveTo>
                  <a:cubicBezTo>
                    <a:pt x="94" y="288"/>
                    <a:pt x="94" y="288"/>
                    <a:pt x="94" y="288"/>
                  </a:cubicBezTo>
                  <a:cubicBezTo>
                    <a:pt x="93" y="273"/>
                    <a:pt x="93" y="273"/>
                    <a:pt x="93" y="273"/>
                  </a:cubicBezTo>
                  <a:cubicBezTo>
                    <a:pt x="36" y="279"/>
                    <a:pt x="36" y="279"/>
                    <a:pt x="36" y="279"/>
                  </a:cubicBezTo>
                  <a:cubicBezTo>
                    <a:pt x="29" y="280"/>
                    <a:pt x="24" y="280"/>
                    <a:pt x="22" y="278"/>
                  </a:cubicBezTo>
                  <a:cubicBezTo>
                    <a:pt x="20" y="277"/>
                    <a:pt x="18" y="275"/>
                    <a:pt x="18" y="272"/>
                  </a:cubicBezTo>
                  <a:cubicBezTo>
                    <a:pt x="18" y="268"/>
                    <a:pt x="19" y="266"/>
                    <a:pt x="22" y="264"/>
                  </a:cubicBezTo>
                  <a:cubicBezTo>
                    <a:pt x="24" y="262"/>
                    <a:pt x="27" y="262"/>
                    <a:pt x="32" y="261"/>
                  </a:cubicBezTo>
                  <a:cubicBezTo>
                    <a:pt x="29" y="247"/>
                    <a:pt x="29" y="247"/>
                    <a:pt x="29" y="247"/>
                  </a:cubicBezTo>
                  <a:cubicBezTo>
                    <a:pt x="20" y="248"/>
                    <a:pt x="13" y="251"/>
                    <a:pt x="8" y="255"/>
                  </a:cubicBezTo>
                  <a:cubicBezTo>
                    <a:pt x="4" y="260"/>
                    <a:pt x="2" y="265"/>
                    <a:pt x="3" y="273"/>
                  </a:cubicBezTo>
                  <a:cubicBezTo>
                    <a:pt x="3" y="279"/>
                    <a:pt x="5" y="284"/>
                    <a:pt x="9" y="287"/>
                  </a:cubicBezTo>
                  <a:cubicBezTo>
                    <a:pt x="12" y="291"/>
                    <a:pt x="17" y="293"/>
                    <a:pt x="22" y="294"/>
                  </a:cubicBezTo>
                  <a:cubicBezTo>
                    <a:pt x="26" y="295"/>
                    <a:pt x="32" y="295"/>
                    <a:pt x="39" y="294"/>
                  </a:cubicBezTo>
                  <a:close/>
                  <a:moveTo>
                    <a:pt x="96" y="301"/>
                  </a:moveTo>
                  <a:cubicBezTo>
                    <a:pt x="10" y="316"/>
                    <a:pt x="10" y="316"/>
                    <a:pt x="10" y="316"/>
                  </a:cubicBezTo>
                  <a:cubicBezTo>
                    <a:pt x="12" y="331"/>
                    <a:pt x="12" y="331"/>
                    <a:pt x="12" y="331"/>
                  </a:cubicBezTo>
                  <a:cubicBezTo>
                    <a:pt x="99" y="316"/>
                    <a:pt x="99" y="316"/>
                    <a:pt x="99" y="316"/>
                  </a:cubicBezTo>
                  <a:lnTo>
                    <a:pt x="96" y="301"/>
                  </a:lnTo>
                  <a:close/>
                  <a:moveTo>
                    <a:pt x="111" y="372"/>
                  </a:moveTo>
                  <a:cubicBezTo>
                    <a:pt x="54" y="386"/>
                    <a:pt x="54" y="386"/>
                    <a:pt x="54" y="386"/>
                  </a:cubicBezTo>
                  <a:cubicBezTo>
                    <a:pt x="104" y="343"/>
                    <a:pt x="104" y="343"/>
                    <a:pt x="104" y="343"/>
                  </a:cubicBezTo>
                  <a:cubicBezTo>
                    <a:pt x="100" y="328"/>
                    <a:pt x="100" y="328"/>
                    <a:pt x="100" y="328"/>
                  </a:cubicBezTo>
                  <a:cubicBezTo>
                    <a:pt x="15" y="349"/>
                    <a:pt x="15" y="349"/>
                    <a:pt x="15" y="349"/>
                  </a:cubicBezTo>
                  <a:cubicBezTo>
                    <a:pt x="18" y="363"/>
                    <a:pt x="18" y="363"/>
                    <a:pt x="18" y="363"/>
                  </a:cubicBezTo>
                  <a:cubicBezTo>
                    <a:pt x="74" y="349"/>
                    <a:pt x="74" y="349"/>
                    <a:pt x="74" y="349"/>
                  </a:cubicBezTo>
                  <a:cubicBezTo>
                    <a:pt x="25" y="392"/>
                    <a:pt x="25" y="392"/>
                    <a:pt x="25" y="392"/>
                  </a:cubicBezTo>
                  <a:cubicBezTo>
                    <a:pt x="29" y="407"/>
                    <a:pt x="29" y="407"/>
                    <a:pt x="29" y="407"/>
                  </a:cubicBezTo>
                  <a:cubicBezTo>
                    <a:pt x="114" y="386"/>
                    <a:pt x="114" y="386"/>
                    <a:pt x="114" y="386"/>
                  </a:cubicBezTo>
                  <a:lnTo>
                    <a:pt x="111" y="372"/>
                  </a:lnTo>
                  <a:close/>
                  <a:moveTo>
                    <a:pt x="91" y="444"/>
                  </a:moveTo>
                  <a:cubicBezTo>
                    <a:pt x="77" y="449"/>
                    <a:pt x="77" y="449"/>
                    <a:pt x="77" y="449"/>
                  </a:cubicBezTo>
                  <a:cubicBezTo>
                    <a:pt x="83" y="466"/>
                    <a:pt x="83" y="466"/>
                    <a:pt x="83" y="466"/>
                  </a:cubicBezTo>
                  <a:cubicBezTo>
                    <a:pt x="72" y="469"/>
                    <a:pt x="72" y="469"/>
                    <a:pt x="72" y="469"/>
                  </a:cubicBezTo>
                  <a:cubicBezTo>
                    <a:pt x="70" y="468"/>
                    <a:pt x="67" y="466"/>
                    <a:pt x="65" y="463"/>
                  </a:cubicBezTo>
                  <a:cubicBezTo>
                    <a:pt x="62" y="461"/>
                    <a:pt x="61" y="458"/>
                    <a:pt x="59" y="455"/>
                  </a:cubicBezTo>
                  <a:cubicBezTo>
                    <a:pt x="57" y="449"/>
                    <a:pt x="58" y="443"/>
                    <a:pt x="62" y="438"/>
                  </a:cubicBezTo>
                  <a:cubicBezTo>
                    <a:pt x="65" y="433"/>
                    <a:pt x="72" y="428"/>
                    <a:pt x="82" y="424"/>
                  </a:cubicBezTo>
                  <a:cubicBezTo>
                    <a:pt x="91" y="421"/>
                    <a:pt x="98" y="420"/>
                    <a:pt x="104" y="422"/>
                  </a:cubicBezTo>
                  <a:cubicBezTo>
                    <a:pt x="110" y="424"/>
                    <a:pt x="114" y="429"/>
                    <a:pt x="116" y="435"/>
                  </a:cubicBezTo>
                  <a:cubicBezTo>
                    <a:pt x="118" y="439"/>
                    <a:pt x="118" y="443"/>
                    <a:pt x="117" y="446"/>
                  </a:cubicBezTo>
                  <a:cubicBezTo>
                    <a:pt x="115" y="450"/>
                    <a:pt x="113" y="453"/>
                    <a:pt x="109" y="455"/>
                  </a:cubicBezTo>
                  <a:cubicBezTo>
                    <a:pt x="117" y="468"/>
                    <a:pt x="117" y="468"/>
                    <a:pt x="117" y="468"/>
                  </a:cubicBezTo>
                  <a:cubicBezTo>
                    <a:pt x="124" y="464"/>
                    <a:pt x="129" y="459"/>
                    <a:pt x="132" y="452"/>
                  </a:cubicBezTo>
                  <a:cubicBezTo>
                    <a:pt x="134" y="446"/>
                    <a:pt x="134" y="438"/>
                    <a:pt x="131" y="430"/>
                  </a:cubicBezTo>
                  <a:cubicBezTo>
                    <a:pt x="128" y="423"/>
                    <a:pt x="125" y="418"/>
                    <a:pt x="121" y="414"/>
                  </a:cubicBezTo>
                  <a:cubicBezTo>
                    <a:pt x="115" y="410"/>
                    <a:pt x="108" y="407"/>
                    <a:pt x="100" y="406"/>
                  </a:cubicBezTo>
                  <a:cubicBezTo>
                    <a:pt x="93" y="406"/>
                    <a:pt x="84" y="407"/>
                    <a:pt x="76" y="410"/>
                  </a:cubicBezTo>
                  <a:cubicBezTo>
                    <a:pt x="68" y="413"/>
                    <a:pt x="61" y="417"/>
                    <a:pt x="55" y="422"/>
                  </a:cubicBezTo>
                  <a:cubicBezTo>
                    <a:pt x="49" y="427"/>
                    <a:pt x="46" y="433"/>
                    <a:pt x="44" y="440"/>
                  </a:cubicBezTo>
                  <a:cubicBezTo>
                    <a:pt x="42" y="447"/>
                    <a:pt x="43" y="454"/>
                    <a:pt x="46" y="461"/>
                  </a:cubicBezTo>
                  <a:cubicBezTo>
                    <a:pt x="48" y="467"/>
                    <a:pt x="51" y="472"/>
                    <a:pt x="56" y="477"/>
                  </a:cubicBezTo>
                  <a:cubicBezTo>
                    <a:pt x="60" y="482"/>
                    <a:pt x="65" y="485"/>
                    <a:pt x="69" y="487"/>
                  </a:cubicBezTo>
                  <a:cubicBezTo>
                    <a:pt x="102" y="475"/>
                    <a:pt x="102" y="475"/>
                    <a:pt x="102" y="475"/>
                  </a:cubicBezTo>
                  <a:lnTo>
                    <a:pt x="91" y="444"/>
                  </a:lnTo>
                  <a:close/>
                  <a:moveTo>
                    <a:pt x="144" y="570"/>
                  </a:moveTo>
                  <a:cubicBezTo>
                    <a:pt x="184" y="548"/>
                    <a:pt x="184" y="548"/>
                    <a:pt x="184" y="548"/>
                  </a:cubicBezTo>
                  <a:cubicBezTo>
                    <a:pt x="177" y="535"/>
                    <a:pt x="177" y="535"/>
                    <a:pt x="177" y="535"/>
                  </a:cubicBezTo>
                  <a:cubicBezTo>
                    <a:pt x="135" y="558"/>
                    <a:pt x="135" y="558"/>
                    <a:pt x="135" y="558"/>
                  </a:cubicBezTo>
                  <a:cubicBezTo>
                    <a:pt x="128" y="561"/>
                    <a:pt x="124" y="563"/>
                    <a:pt x="121" y="564"/>
                  </a:cubicBezTo>
                  <a:cubicBezTo>
                    <a:pt x="118" y="565"/>
                    <a:pt x="115" y="565"/>
                    <a:pt x="112" y="564"/>
                  </a:cubicBezTo>
                  <a:cubicBezTo>
                    <a:pt x="110" y="563"/>
                    <a:pt x="107" y="561"/>
                    <a:pt x="105" y="557"/>
                  </a:cubicBezTo>
                  <a:cubicBezTo>
                    <a:pt x="103" y="553"/>
                    <a:pt x="102" y="550"/>
                    <a:pt x="103" y="547"/>
                  </a:cubicBezTo>
                  <a:cubicBezTo>
                    <a:pt x="104" y="544"/>
                    <a:pt x="106" y="541"/>
                    <a:pt x="109" y="539"/>
                  </a:cubicBezTo>
                  <a:cubicBezTo>
                    <a:pt x="110" y="537"/>
                    <a:pt x="115" y="535"/>
                    <a:pt x="121" y="531"/>
                  </a:cubicBezTo>
                  <a:cubicBezTo>
                    <a:pt x="163" y="509"/>
                    <a:pt x="163" y="509"/>
                    <a:pt x="163" y="509"/>
                  </a:cubicBezTo>
                  <a:cubicBezTo>
                    <a:pt x="156" y="495"/>
                    <a:pt x="156" y="495"/>
                    <a:pt x="156" y="495"/>
                  </a:cubicBezTo>
                  <a:cubicBezTo>
                    <a:pt x="115" y="518"/>
                    <a:pt x="115" y="518"/>
                    <a:pt x="115" y="518"/>
                  </a:cubicBezTo>
                  <a:cubicBezTo>
                    <a:pt x="106" y="522"/>
                    <a:pt x="100" y="526"/>
                    <a:pt x="96" y="529"/>
                  </a:cubicBezTo>
                  <a:cubicBezTo>
                    <a:pt x="93" y="532"/>
                    <a:pt x="91" y="534"/>
                    <a:pt x="89" y="538"/>
                  </a:cubicBezTo>
                  <a:cubicBezTo>
                    <a:pt x="88" y="541"/>
                    <a:pt x="87" y="545"/>
                    <a:pt x="87" y="549"/>
                  </a:cubicBezTo>
                  <a:cubicBezTo>
                    <a:pt x="87" y="553"/>
                    <a:pt x="89" y="558"/>
                    <a:pt x="92" y="565"/>
                  </a:cubicBezTo>
                  <a:cubicBezTo>
                    <a:pt x="95" y="570"/>
                    <a:pt x="98" y="574"/>
                    <a:pt x="101" y="576"/>
                  </a:cubicBezTo>
                  <a:cubicBezTo>
                    <a:pt x="104" y="579"/>
                    <a:pt x="108" y="580"/>
                    <a:pt x="112" y="581"/>
                  </a:cubicBezTo>
                  <a:cubicBezTo>
                    <a:pt x="115" y="581"/>
                    <a:pt x="119" y="581"/>
                    <a:pt x="123" y="579"/>
                  </a:cubicBezTo>
                  <a:cubicBezTo>
                    <a:pt x="128" y="578"/>
                    <a:pt x="135" y="575"/>
                    <a:pt x="144" y="570"/>
                  </a:cubicBezTo>
                  <a:close/>
                  <a:moveTo>
                    <a:pt x="216" y="596"/>
                  </a:moveTo>
                  <a:cubicBezTo>
                    <a:pt x="168" y="629"/>
                    <a:pt x="168" y="629"/>
                    <a:pt x="168" y="629"/>
                  </a:cubicBezTo>
                  <a:cubicBezTo>
                    <a:pt x="199" y="571"/>
                    <a:pt x="199" y="571"/>
                    <a:pt x="199" y="571"/>
                  </a:cubicBezTo>
                  <a:cubicBezTo>
                    <a:pt x="191" y="558"/>
                    <a:pt x="191" y="558"/>
                    <a:pt x="191" y="558"/>
                  </a:cubicBezTo>
                  <a:cubicBezTo>
                    <a:pt x="118" y="608"/>
                    <a:pt x="118" y="608"/>
                    <a:pt x="118" y="608"/>
                  </a:cubicBezTo>
                  <a:cubicBezTo>
                    <a:pt x="126" y="620"/>
                    <a:pt x="126" y="620"/>
                    <a:pt x="126" y="620"/>
                  </a:cubicBezTo>
                  <a:cubicBezTo>
                    <a:pt x="173" y="587"/>
                    <a:pt x="173" y="587"/>
                    <a:pt x="173" y="587"/>
                  </a:cubicBezTo>
                  <a:cubicBezTo>
                    <a:pt x="143" y="644"/>
                    <a:pt x="143" y="644"/>
                    <a:pt x="143" y="644"/>
                  </a:cubicBezTo>
                  <a:cubicBezTo>
                    <a:pt x="152" y="657"/>
                    <a:pt x="152" y="657"/>
                    <a:pt x="152" y="657"/>
                  </a:cubicBezTo>
                  <a:cubicBezTo>
                    <a:pt x="224" y="607"/>
                    <a:pt x="224" y="607"/>
                    <a:pt x="224" y="607"/>
                  </a:cubicBezTo>
                  <a:lnTo>
                    <a:pt x="216" y="596"/>
                  </a:lnTo>
                  <a:close/>
                  <a:moveTo>
                    <a:pt x="233" y="617"/>
                  </a:moveTo>
                  <a:cubicBezTo>
                    <a:pt x="163" y="672"/>
                    <a:pt x="163" y="672"/>
                    <a:pt x="163" y="672"/>
                  </a:cubicBezTo>
                  <a:cubicBezTo>
                    <a:pt x="173" y="684"/>
                    <a:pt x="173" y="684"/>
                    <a:pt x="173" y="684"/>
                  </a:cubicBezTo>
                  <a:cubicBezTo>
                    <a:pt x="242" y="629"/>
                    <a:pt x="242" y="629"/>
                    <a:pt x="242" y="629"/>
                  </a:cubicBezTo>
                  <a:lnTo>
                    <a:pt x="233" y="617"/>
                  </a:lnTo>
                  <a:close/>
                  <a:moveTo>
                    <a:pt x="280" y="673"/>
                  </a:moveTo>
                  <a:cubicBezTo>
                    <a:pt x="220" y="703"/>
                    <a:pt x="220" y="703"/>
                    <a:pt x="220" y="703"/>
                  </a:cubicBezTo>
                  <a:cubicBezTo>
                    <a:pt x="255" y="645"/>
                    <a:pt x="255" y="645"/>
                    <a:pt x="255" y="645"/>
                  </a:cubicBezTo>
                  <a:cubicBezTo>
                    <a:pt x="244" y="633"/>
                    <a:pt x="244" y="633"/>
                    <a:pt x="244" y="633"/>
                  </a:cubicBezTo>
                  <a:cubicBezTo>
                    <a:pt x="197" y="712"/>
                    <a:pt x="197" y="712"/>
                    <a:pt x="197" y="712"/>
                  </a:cubicBezTo>
                  <a:cubicBezTo>
                    <a:pt x="208" y="724"/>
                    <a:pt x="208" y="724"/>
                    <a:pt x="208" y="724"/>
                  </a:cubicBezTo>
                  <a:cubicBezTo>
                    <a:pt x="291" y="685"/>
                    <a:pt x="291" y="685"/>
                    <a:pt x="291" y="685"/>
                  </a:cubicBezTo>
                  <a:lnTo>
                    <a:pt x="280" y="673"/>
                  </a:lnTo>
                  <a:close/>
                  <a:moveTo>
                    <a:pt x="272" y="734"/>
                  </a:moveTo>
                  <a:cubicBezTo>
                    <a:pt x="300" y="759"/>
                    <a:pt x="300" y="759"/>
                    <a:pt x="300" y="759"/>
                  </a:cubicBezTo>
                  <a:cubicBezTo>
                    <a:pt x="310" y="748"/>
                    <a:pt x="310" y="748"/>
                    <a:pt x="310" y="748"/>
                  </a:cubicBezTo>
                  <a:cubicBezTo>
                    <a:pt x="282" y="723"/>
                    <a:pt x="282" y="723"/>
                    <a:pt x="282" y="723"/>
                  </a:cubicBezTo>
                  <a:cubicBezTo>
                    <a:pt x="295" y="709"/>
                    <a:pt x="295" y="709"/>
                    <a:pt x="295" y="709"/>
                  </a:cubicBezTo>
                  <a:cubicBezTo>
                    <a:pt x="325" y="736"/>
                    <a:pt x="325" y="736"/>
                    <a:pt x="325" y="736"/>
                  </a:cubicBezTo>
                  <a:cubicBezTo>
                    <a:pt x="335" y="725"/>
                    <a:pt x="335" y="725"/>
                    <a:pt x="335" y="725"/>
                  </a:cubicBezTo>
                  <a:cubicBezTo>
                    <a:pt x="294" y="688"/>
                    <a:pt x="294" y="688"/>
                    <a:pt x="294" y="688"/>
                  </a:cubicBezTo>
                  <a:cubicBezTo>
                    <a:pt x="235" y="753"/>
                    <a:pt x="235" y="753"/>
                    <a:pt x="235" y="753"/>
                  </a:cubicBezTo>
                  <a:cubicBezTo>
                    <a:pt x="277" y="791"/>
                    <a:pt x="277" y="791"/>
                    <a:pt x="277" y="791"/>
                  </a:cubicBezTo>
                  <a:cubicBezTo>
                    <a:pt x="287" y="780"/>
                    <a:pt x="287" y="780"/>
                    <a:pt x="287" y="780"/>
                  </a:cubicBezTo>
                  <a:cubicBezTo>
                    <a:pt x="256" y="752"/>
                    <a:pt x="256" y="752"/>
                    <a:pt x="256" y="752"/>
                  </a:cubicBezTo>
                  <a:lnTo>
                    <a:pt x="272" y="734"/>
                  </a:lnTo>
                  <a:close/>
                  <a:moveTo>
                    <a:pt x="348" y="796"/>
                  </a:moveTo>
                  <a:cubicBezTo>
                    <a:pt x="349" y="800"/>
                    <a:pt x="350" y="803"/>
                    <a:pt x="350" y="807"/>
                  </a:cubicBezTo>
                  <a:cubicBezTo>
                    <a:pt x="350" y="810"/>
                    <a:pt x="349" y="816"/>
                    <a:pt x="348" y="823"/>
                  </a:cubicBezTo>
                  <a:cubicBezTo>
                    <a:pt x="345" y="843"/>
                    <a:pt x="345" y="843"/>
                    <a:pt x="345" y="843"/>
                  </a:cubicBezTo>
                  <a:cubicBezTo>
                    <a:pt x="331" y="832"/>
                    <a:pt x="331" y="832"/>
                    <a:pt x="331" y="832"/>
                  </a:cubicBezTo>
                  <a:cubicBezTo>
                    <a:pt x="333" y="810"/>
                    <a:pt x="333" y="810"/>
                    <a:pt x="333" y="810"/>
                  </a:cubicBezTo>
                  <a:cubicBezTo>
                    <a:pt x="334" y="802"/>
                    <a:pt x="335" y="797"/>
                    <a:pt x="334" y="795"/>
                  </a:cubicBezTo>
                  <a:cubicBezTo>
                    <a:pt x="334" y="793"/>
                    <a:pt x="334" y="791"/>
                    <a:pt x="333" y="789"/>
                  </a:cubicBezTo>
                  <a:cubicBezTo>
                    <a:pt x="332" y="788"/>
                    <a:pt x="330" y="786"/>
                    <a:pt x="327" y="784"/>
                  </a:cubicBezTo>
                  <a:cubicBezTo>
                    <a:pt x="325" y="782"/>
                    <a:pt x="325" y="782"/>
                    <a:pt x="325" y="782"/>
                  </a:cubicBezTo>
                  <a:cubicBezTo>
                    <a:pt x="303" y="812"/>
                    <a:pt x="303" y="812"/>
                    <a:pt x="303" y="812"/>
                  </a:cubicBezTo>
                  <a:cubicBezTo>
                    <a:pt x="291" y="802"/>
                    <a:pt x="291" y="802"/>
                    <a:pt x="291" y="802"/>
                  </a:cubicBezTo>
                  <a:cubicBezTo>
                    <a:pt x="343" y="732"/>
                    <a:pt x="343" y="732"/>
                    <a:pt x="343" y="732"/>
                  </a:cubicBezTo>
                  <a:cubicBezTo>
                    <a:pt x="369" y="751"/>
                    <a:pt x="369" y="751"/>
                    <a:pt x="369" y="751"/>
                  </a:cubicBezTo>
                  <a:cubicBezTo>
                    <a:pt x="375" y="756"/>
                    <a:pt x="380" y="760"/>
                    <a:pt x="382" y="763"/>
                  </a:cubicBezTo>
                  <a:cubicBezTo>
                    <a:pt x="384" y="766"/>
                    <a:pt x="384" y="770"/>
                    <a:pt x="384" y="775"/>
                  </a:cubicBezTo>
                  <a:cubicBezTo>
                    <a:pt x="383" y="780"/>
                    <a:pt x="381" y="784"/>
                    <a:pt x="378" y="788"/>
                  </a:cubicBezTo>
                  <a:cubicBezTo>
                    <a:pt x="374" y="793"/>
                    <a:pt x="369" y="797"/>
                    <a:pt x="364" y="798"/>
                  </a:cubicBezTo>
                  <a:cubicBezTo>
                    <a:pt x="359" y="800"/>
                    <a:pt x="353" y="799"/>
                    <a:pt x="348" y="796"/>
                  </a:cubicBezTo>
                  <a:close/>
                  <a:moveTo>
                    <a:pt x="354" y="785"/>
                  </a:moveTo>
                  <a:cubicBezTo>
                    <a:pt x="356" y="785"/>
                    <a:pt x="358" y="785"/>
                    <a:pt x="360" y="784"/>
                  </a:cubicBezTo>
                  <a:cubicBezTo>
                    <a:pt x="362" y="783"/>
                    <a:pt x="363" y="782"/>
                    <a:pt x="365" y="780"/>
                  </a:cubicBezTo>
                  <a:cubicBezTo>
                    <a:pt x="366" y="777"/>
                    <a:pt x="367" y="775"/>
                    <a:pt x="367" y="773"/>
                  </a:cubicBezTo>
                  <a:cubicBezTo>
                    <a:pt x="367" y="770"/>
                    <a:pt x="366" y="768"/>
                    <a:pt x="365" y="767"/>
                  </a:cubicBezTo>
                  <a:cubicBezTo>
                    <a:pt x="364" y="766"/>
                    <a:pt x="361" y="763"/>
                    <a:pt x="356" y="760"/>
                  </a:cubicBezTo>
                  <a:cubicBezTo>
                    <a:pt x="347" y="753"/>
                    <a:pt x="347" y="753"/>
                    <a:pt x="347" y="753"/>
                  </a:cubicBezTo>
                  <a:cubicBezTo>
                    <a:pt x="333" y="771"/>
                    <a:pt x="333" y="771"/>
                    <a:pt x="333" y="771"/>
                  </a:cubicBezTo>
                  <a:cubicBezTo>
                    <a:pt x="342" y="777"/>
                    <a:pt x="342" y="777"/>
                    <a:pt x="342" y="777"/>
                  </a:cubicBezTo>
                  <a:cubicBezTo>
                    <a:pt x="348" y="782"/>
                    <a:pt x="352" y="784"/>
                    <a:pt x="354" y="785"/>
                  </a:cubicBezTo>
                  <a:close/>
                  <a:moveTo>
                    <a:pt x="421" y="831"/>
                  </a:moveTo>
                  <a:cubicBezTo>
                    <a:pt x="419" y="828"/>
                    <a:pt x="415" y="823"/>
                    <a:pt x="410" y="818"/>
                  </a:cubicBezTo>
                  <a:cubicBezTo>
                    <a:pt x="405" y="812"/>
                    <a:pt x="402" y="808"/>
                    <a:pt x="401" y="805"/>
                  </a:cubicBezTo>
                  <a:cubicBezTo>
                    <a:pt x="401" y="803"/>
                    <a:pt x="401" y="801"/>
                    <a:pt x="402" y="800"/>
                  </a:cubicBezTo>
                  <a:cubicBezTo>
                    <a:pt x="403" y="798"/>
                    <a:pt x="405" y="796"/>
                    <a:pt x="407" y="796"/>
                  </a:cubicBezTo>
                  <a:cubicBezTo>
                    <a:pt x="410" y="796"/>
                    <a:pt x="413" y="796"/>
                    <a:pt x="417" y="799"/>
                  </a:cubicBezTo>
                  <a:cubicBezTo>
                    <a:pt x="421" y="801"/>
                    <a:pt x="423" y="803"/>
                    <a:pt x="424" y="806"/>
                  </a:cubicBezTo>
                  <a:cubicBezTo>
                    <a:pt x="425" y="809"/>
                    <a:pt x="424" y="812"/>
                    <a:pt x="422" y="817"/>
                  </a:cubicBezTo>
                  <a:cubicBezTo>
                    <a:pt x="436" y="824"/>
                    <a:pt x="436" y="824"/>
                    <a:pt x="436" y="824"/>
                  </a:cubicBezTo>
                  <a:cubicBezTo>
                    <a:pt x="440" y="817"/>
                    <a:pt x="441" y="810"/>
                    <a:pt x="439" y="803"/>
                  </a:cubicBezTo>
                  <a:cubicBezTo>
                    <a:pt x="438" y="797"/>
                    <a:pt x="433" y="791"/>
                    <a:pt x="425" y="786"/>
                  </a:cubicBezTo>
                  <a:cubicBezTo>
                    <a:pt x="420" y="783"/>
                    <a:pt x="415" y="782"/>
                    <a:pt x="411" y="781"/>
                  </a:cubicBezTo>
                  <a:cubicBezTo>
                    <a:pt x="406" y="781"/>
                    <a:pt x="402" y="782"/>
                    <a:pt x="398" y="784"/>
                  </a:cubicBezTo>
                  <a:cubicBezTo>
                    <a:pt x="394" y="786"/>
                    <a:pt x="391" y="789"/>
                    <a:pt x="389" y="793"/>
                  </a:cubicBezTo>
                  <a:cubicBezTo>
                    <a:pt x="385" y="799"/>
                    <a:pt x="384" y="805"/>
                    <a:pt x="386" y="812"/>
                  </a:cubicBezTo>
                  <a:cubicBezTo>
                    <a:pt x="387" y="817"/>
                    <a:pt x="390" y="822"/>
                    <a:pt x="396" y="828"/>
                  </a:cubicBezTo>
                  <a:cubicBezTo>
                    <a:pt x="400" y="833"/>
                    <a:pt x="403" y="836"/>
                    <a:pt x="404" y="838"/>
                  </a:cubicBezTo>
                  <a:cubicBezTo>
                    <a:pt x="406" y="840"/>
                    <a:pt x="407" y="842"/>
                    <a:pt x="407" y="844"/>
                  </a:cubicBezTo>
                  <a:cubicBezTo>
                    <a:pt x="407" y="845"/>
                    <a:pt x="407" y="847"/>
                    <a:pt x="406" y="849"/>
                  </a:cubicBezTo>
                  <a:cubicBezTo>
                    <a:pt x="404" y="852"/>
                    <a:pt x="402" y="854"/>
                    <a:pt x="398" y="854"/>
                  </a:cubicBezTo>
                  <a:cubicBezTo>
                    <a:pt x="395" y="855"/>
                    <a:pt x="391" y="854"/>
                    <a:pt x="387" y="852"/>
                  </a:cubicBezTo>
                  <a:cubicBezTo>
                    <a:pt x="383" y="850"/>
                    <a:pt x="380" y="847"/>
                    <a:pt x="380" y="843"/>
                  </a:cubicBezTo>
                  <a:cubicBezTo>
                    <a:pt x="379" y="839"/>
                    <a:pt x="379" y="835"/>
                    <a:pt x="381" y="829"/>
                  </a:cubicBezTo>
                  <a:cubicBezTo>
                    <a:pt x="368" y="823"/>
                    <a:pt x="368" y="823"/>
                    <a:pt x="368" y="823"/>
                  </a:cubicBezTo>
                  <a:cubicBezTo>
                    <a:pt x="364" y="832"/>
                    <a:pt x="363" y="840"/>
                    <a:pt x="364" y="847"/>
                  </a:cubicBezTo>
                  <a:cubicBezTo>
                    <a:pt x="366" y="854"/>
                    <a:pt x="371" y="860"/>
                    <a:pt x="379" y="865"/>
                  </a:cubicBezTo>
                  <a:cubicBezTo>
                    <a:pt x="385" y="868"/>
                    <a:pt x="390" y="870"/>
                    <a:pt x="395" y="870"/>
                  </a:cubicBezTo>
                  <a:cubicBezTo>
                    <a:pt x="400" y="871"/>
                    <a:pt x="404" y="870"/>
                    <a:pt x="408" y="867"/>
                  </a:cubicBezTo>
                  <a:cubicBezTo>
                    <a:pt x="413" y="865"/>
                    <a:pt x="416" y="861"/>
                    <a:pt x="419" y="857"/>
                  </a:cubicBezTo>
                  <a:cubicBezTo>
                    <a:pt x="421" y="852"/>
                    <a:pt x="423" y="847"/>
                    <a:pt x="423" y="843"/>
                  </a:cubicBezTo>
                  <a:cubicBezTo>
                    <a:pt x="424" y="839"/>
                    <a:pt x="423" y="835"/>
                    <a:pt x="421" y="831"/>
                  </a:cubicBezTo>
                  <a:close/>
                  <a:moveTo>
                    <a:pt x="460" y="807"/>
                  </a:moveTo>
                  <a:cubicBezTo>
                    <a:pt x="420" y="886"/>
                    <a:pt x="420" y="886"/>
                    <a:pt x="420" y="886"/>
                  </a:cubicBezTo>
                  <a:cubicBezTo>
                    <a:pt x="433" y="893"/>
                    <a:pt x="433" y="893"/>
                    <a:pt x="433" y="893"/>
                  </a:cubicBezTo>
                  <a:cubicBezTo>
                    <a:pt x="473" y="814"/>
                    <a:pt x="473" y="814"/>
                    <a:pt x="473" y="814"/>
                  </a:cubicBezTo>
                  <a:lnTo>
                    <a:pt x="460" y="807"/>
                  </a:lnTo>
                  <a:close/>
                  <a:moveTo>
                    <a:pt x="555" y="885"/>
                  </a:moveTo>
                  <a:cubicBezTo>
                    <a:pt x="549" y="846"/>
                    <a:pt x="549" y="846"/>
                    <a:pt x="549" y="846"/>
                  </a:cubicBezTo>
                  <a:cubicBezTo>
                    <a:pt x="533" y="841"/>
                    <a:pt x="533" y="841"/>
                    <a:pt x="533" y="841"/>
                  </a:cubicBezTo>
                  <a:cubicBezTo>
                    <a:pt x="533" y="841"/>
                    <a:pt x="533" y="841"/>
                    <a:pt x="533" y="841"/>
                  </a:cubicBezTo>
                  <a:cubicBezTo>
                    <a:pt x="479" y="818"/>
                    <a:pt x="479" y="818"/>
                    <a:pt x="479" y="818"/>
                  </a:cubicBezTo>
                  <a:cubicBezTo>
                    <a:pt x="473" y="831"/>
                    <a:pt x="473" y="831"/>
                    <a:pt x="473" y="831"/>
                  </a:cubicBezTo>
                  <a:cubicBezTo>
                    <a:pt x="493" y="840"/>
                    <a:pt x="493" y="840"/>
                    <a:pt x="493" y="840"/>
                  </a:cubicBezTo>
                  <a:cubicBezTo>
                    <a:pt x="465" y="907"/>
                    <a:pt x="465" y="907"/>
                    <a:pt x="465" y="907"/>
                  </a:cubicBezTo>
                  <a:cubicBezTo>
                    <a:pt x="479" y="913"/>
                    <a:pt x="479" y="913"/>
                    <a:pt x="479" y="913"/>
                  </a:cubicBezTo>
                  <a:cubicBezTo>
                    <a:pt x="507" y="846"/>
                    <a:pt x="507" y="846"/>
                    <a:pt x="507" y="846"/>
                  </a:cubicBezTo>
                  <a:cubicBezTo>
                    <a:pt x="528" y="855"/>
                    <a:pt x="528" y="855"/>
                    <a:pt x="528" y="855"/>
                  </a:cubicBezTo>
                  <a:cubicBezTo>
                    <a:pt x="533" y="843"/>
                    <a:pt x="533" y="843"/>
                    <a:pt x="533" y="843"/>
                  </a:cubicBezTo>
                  <a:cubicBezTo>
                    <a:pt x="543" y="898"/>
                    <a:pt x="543" y="898"/>
                    <a:pt x="543" y="898"/>
                  </a:cubicBezTo>
                  <a:cubicBezTo>
                    <a:pt x="531" y="933"/>
                    <a:pt x="531" y="933"/>
                    <a:pt x="531" y="933"/>
                  </a:cubicBezTo>
                  <a:cubicBezTo>
                    <a:pt x="546" y="937"/>
                    <a:pt x="546" y="937"/>
                    <a:pt x="546" y="937"/>
                  </a:cubicBezTo>
                  <a:cubicBezTo>
                    <a:pt x="557" y="902"/>
                    <a:pt x="557" y="902"/>
                    <a:pt x="557" y="902"/>
                  </a:cubicBezTo>
                  <a:cubicBezTo>
                    <a:pt x="599" y="862"/>
                    <a:pt x="599" y="862"/>
                    <a:pt x="599" y="862"/>
                  </a:cubicBezTo>
                  <a:cubicBezTo>
                    <a:pt x="582" y="857"/>
                    <a:pt x="582" y="857"/>
                    <a:pt x="582" y="857"/>
                  </a:cubicBezTo>
                  <a:lnTo>
                    <a:pt x="555" y="885"/>
                  </a:lnTo>
                  <a:close/>
                  <a:moveTo>
                    <a:pt x="685" y="889"/>
                  </a:moveTo>
                  <a:cubicBezTo>
                    <a:pt x="690" y="899"/>
                    <a:pt x="691" y="910"/>
                    <a:pt x="689" y="924"/>
                  </a:cubicBezTo>
                  <a:cubicBezTo>
                    <a:pt x="686" y="938"/>
                    <a:pt x="681" y="949"/>
                    <a:pt x="673" y="955"/>
                  </a:cubicBezTo>
                  <a:cubicBezTo>
                    <a:pt x="666" y="962"/>
                    <a:pt x="656" y="965"/>
                    <a:pt x="645" y="963"/>
                  </a:cubicBezTo>
                  <a:cubicBezTo>
                    <a:pt x="635" y="961"/>
                    <a:pt x="626" y="955"/>
                    <a:pt x="621" y="947"/>
                  </a:cubicBezTo>
                  <a:cubicBezTo>
                    <a:pt x="616" y="937"/>
                    <a:pt x="615" y="926"/>
                    <a:pt x="617" y="912"/>
                  </a:cubicBezTo>
                  <a:cubicBezTo>
                    <a:pt x="619" y="904"/>
                    <a:pt x="621" y="896"/>
                    <a:pt x="624" y="891"/>
                  </a:cubicBezTo>
                  <a:cubicBezTo>
                    <a:pt x="627" y="887"/>
                    <a:pt x="630" y="883"/>
                    <a:pt x="633" y="880"/>
                  </a:cubicBezTo>
                  <a:cubicBezTo>
                    <a:pt x="637" y="877"/>
                    <a:pt x="640" y="875"/>
                    <a:pt x="644" y="874"/>
                  </a:cubicBezTo>
                  <a:cubicBezTo>
                    <a:pt x="649" y="872"/>
                    <a:pt x="655" y="872"/>
                    <a:pt x="661" y="873"/>
                  </a:cubicBezTo>
                  <a:cubicBezTo>
                    <a:pt x="671" y="875"/>
                    <a:pt x="679" y="880"/>
                    <a:pt x="685" y="889"/>
                  </a:cubicBezTo>
                  <a:close/>
                  <a:moveTo>
                    <a:pt x="672" y="898"/>
                  </a:moveTo>
                  <a:cubicBezTo>
                    <a:pt x="669" y="892"/>
                    <a:pt x="664" y="889"/>
                    <a:pt x="658" y="888"/>
                  </a:cubicBezTo>
                  <a:cubicBezTo>
                    <a:pt x="652" y="887"/>
                    <a:pt x="647" y="889"/>
                    <a:pt x="642" y="893"/>
                  </a:cubicBezTo>
                  <a:cubicBezTo>
                    <a:pt x="637" y="897"/>
                    <a:pt x="634" y="904"/>
                    <a:pt x="633" y="914"/>
                  </a:cubicBezTo>
                  <a:cubicBezTo>
                    <a:pt x="631" y="924"/>
                    <a:pt x="631" y="932"/>
                    <a:pt x="635" y="938"/>
                  </a:cubicBezTo>
                  <a:cubicBezTo>
                    <a:pt x="637" y="943"/>
                    <a:pt x="642" y="947"/>
                    <a:pt x="648" y="948"/>
                  </a:cubicBezTo>
                  <a:cubicBezTo>
                    <a:pt x="654" y="949"/>
                    <a:pt x="659" y="947"/>
                    <a:pt x="664" y="943"/>
                  </a:cubicBezTo>
                  <a:cubicBezTo>
                    <a:pt x="669" y="938"/>
                    <a:pt x="672" y="931"/>
                    <a:pt x="673" y="921"/>
                  </a:cubicBezTo>
                  <a:cubicBezTo>
                    <a:pt x="675" y="911"/>
                    <a:pt x="675" y="903"/>
                    <a:pt x="672" y="898"/>
                  </a:cubicBezTo>
                  <a:close/>
                  <a:moveTo>
                    <a:pt x="698" y="969"/>
                  </a:moveTo>
                  <a:cubicBezTo>
                    <a:pt x="713" y="970"/>
                    <a:pt x="713" y="970"/>
                    <a:pt x="713" y="970"/>
                  </a:cubicBezTo>
                  <a:cubicBezTo>
                    <a:pt x="716" y="933"/>
                    <a:pt x="716" y="933"/>
                    <a:pt x="716" y="933"/>
                  </a:cubicBezTo>
                  <a:cubicBezTo>
                    <a:pt x="747" y="935"/>
                    <a:pt x="747" y="935"/>
                    <a:pt x="747" y="935"/>
                  </a:cubicBezTo>
                  <a:cubicBezTo>
                    <a:pt x="748" y="920"/>
                    <a:pt x="748" y="920"/>
                    <a:pt x="748" y="920"/>
                  </a:cubicBezTo>
                  <a:cubicBezTo>
                    <a:pt x="717" y="918"/>
                    <a:pt x="717" y="918"/>
                    <a:pt x="717" y="918"/>
                  </a:cubicBezTo>
                  <a:cubicBezTo>
                    <a:pt x="718" y="897"/>
                    <a:pt x="718" y="897"/>
                    <a:pt x="718" y="897"/>
                  </a:cubicBezTo>
                  <a:cubicBezTo>
                    <a:pt x="754" y="900"/>
                    <a:pt x="754" y="900"/>
                    <a:pt x="754" y="900"/>
                  </a:cubicBezTo>
                  <a:cubicBezTo>
                    <a:pt x="755" y="885"/>
                    <a:pt x="755" y="885"/>
                    <a:pt x="755" y="885"/>
                  </a:cubicBezTo>
                  <a:cubicBezTo>
                    <a:pt x="704" y="881"/>
                    <a:pt x="704" y="881"/>
                    <a:pt x="704" y="881"/>
                  </a:cubicBezTo>
                  <a:lnTo>
                    <a:pt x="698" y="969"/>
                  </a:lnTo>
                  <a:close/>
                  <a:moveTo>
                    <a:pt x="840" y="921"/>
                  </a:moveTo>
                  <a:cubicBezTo>
                    <a:pt x="836" y="920"/>
                    <a:pt x="831" y="918"/>
                    <a:pt x="823" y="916"/>
                  </a:cubicBezTo>
                  <a:cubicBezTo>
                    <a:pt x="816" y="915"/>
                    <a:pt x="811" y="913"/>
                    <a:pt x="809" y="911"/>
                  </a:cubicBezTo>
                  <a:cubicBezTo>
                    <a:pt x="808" y="910"/>
                    <a:pt x="807" y="908"/>
                    <a:pt x="807" y="906"/>
                  </a:cubicBezTo>
                  <a:cubicBezTo>
                    <a:pt x="807" y="904"/>
                    <a:pt x="807" y="902"/>
                    <a:pt x="809" y="900"/>
                  </a:cubicBezTo>
                  <a:cubicBezTo>
                    <a:pt x="811" y="898"/>
                    <a:pt x="815" y="897"/>
                    <a:pt x="819" y="897"/>
                  </a:cubicBezTo>
                  <a:cubicBezTo>
                    <a:pt x="823" y="896"/>
                    <a:pt x="826" y="897"/>
                    <a:pt x="829" y="899"/>
                  </a:cubicBezTo>
                  <a:cubicBezTo>
                    <a:pt x="831" y="901"/>
                    <a:pt x="832" y="904"/>
                    <a:pt x="833" y="908"/>
                  </a:cubicBezTo>
                  <a:cubicBezTo>
                    <a:pt x="848" y="907"/>
                    <a:pt x="848" y="907"/>
                    <a:pt x="848" y="907"/>
                  </a:cubicBezTo>
                  <a:cubicBezTo>
                    <a:pt x="848" y="899"/>
                    <a:pt x="845" y="892"/>
                    <a:pt x="840" y="888"/>
                  </a:cubicBezTo>
                  <a:cubicBezTo>
                    <a:pt x="835" y="883"/>
                    <a:pt x="827" y="881"/>
                    <a:pt x="818" y="882"/>
                  </a:cubicBezTo>
                  <a:cubicBezTo>
                    <a:pt x="812" y="882"/>
                    <a:pt x="808" y="884"/>
                    <a:pt x="804" y="886"/>
                  </a:cubicBezTo>
                  <a:cubicBezTo>
                    <a:pt x="800" y="888"/>
                    <a:pt x="797" y="891"/>
                    <a:pt x="795" y="895"/>
                  </a:cubicBezTo>
                  <a:cubicBezTo>
                    <a:pt x="793" y="899"/>
                    <a:pt x="792" y="904"/>
                    <a:pt x="792" y="908"/>
                  </a:cubicBezTo>
                  <a:cubicBezTo>
                    <a:pt x="793" y="915"/>
                    <a:pt x="795" y="921"/>
                    <a:pt x="800" y="925"/>
                  </a:cubicBezTo>
                  <a:cubicBezTo>
                    <a:pt x="804" y="929"/>
                    <a:pt x="810" y="931"/>
                    <a:pt x="818" y="933"/>
                  </a:cubicBezTo>
                  <a:cubicBezTo>
                    <a:pt x="824" y="934"/>
                    <a:pt x="828" y="935"/>
                    <a:pt x="830" y="936"/>
                  </a:cubicBezTo>
                  <a:cubicBezTo>
                    <a:pt x="833" y="937"/>
                    <a:pt x="835" y="938"/>
                    <a:pt x="836" y="940"/>
                  </a:cubicBezTo>
                  <a:cubicBezTo>
                    <a:pt x="837" y="941"/>
                    <a:pt x="838" y="943"/>
                    <a:pt x="838" y="945"/>
                  </a:cubicBezTo>
                  <a:cubicBezTo>
                    <a:pt x="838" y="948"/>
                    <a:pt x="837" y="951"/>
                    <a:pt x="834" y="954"/>
                  </a:cubicBezTo>
                  <a:cubicBezTo>
                    <a:pt x="832" y="956"/>
                    <a:pt x="829" y="958"/>
                    <a:pt x="824" y="958"/>
                  </a:cubicBezTo>
                  <a:cubicBezTo>
                    <a:pt x="819" y="958"/>
                    <a:pt x="815" y="957"/>
                    <a:pt x="813" y="954"/>
                  </a:cubicBezTo>
                  <a:cubicBezTo>
                    <a:pt x="810" y="952"/>
                    <a:pt x="808" y="948"/>
                    <a:pt x="806" y="942"/>
                  </a:cubicBezTo>
                  <a:cubicBezTo>
                    <a:pt x="792" y="944"/>
                    <a:pt x="792" y="944"/>
                    <a:pt x="792" y="944"/>
                  </a:cubicBezTo>
                  <a:cubicBezTo>
                    <a:pt x="793" y="954"/>
                    <a:pt x="797" y="961"/>
                    <a:pt x="802" y="966"/>
                  </a:cubicBezTo>
                  <a:cubicBezTo>
                    <a:pt x="808" y="971"/>
                    <a:pt x="815" y="973"/>
                    <a:pt x="824" y="973"/>
                  </a:cubicBezTo>
                  <a:cubicBezTo>
                    <a:pt x="831" y="972"/>
                    <a:pt x="836" y="971"/>
                    <a:pt x="841" y="969"/>
                  </a:cubicBezTo>
                  <a:cubicBezTo>
                    <a:pt x="845" y="966"/>
                    <a:pt x="848" y="963"/>
                    <a:pt x="850" y="958"/>
                  </a:cubicBezTo>
                  <a:cubicBezTo>
                    <a:pt x="852" y="954"/>
                    <a:pt x="853" y="949"/>
                    <a:pt x="853" y="944"/>
                  </a:cubicBezTo>
                  <a:cubicBezTo>
                    <a:pt x="852" y="938"/>
                    <a:pt x="851" y="934"/>
                    <a:pt x="849" y="930"/>
                  </a:cubicBezTo>
                  <a:cubicBezTo>
                    <a:pt x="847" y="926"/>
                    <a:pt x="844" y="924"/>
                    <a:pt x="840" y="921"/>
                  </a:cubicBezTo>
                  <a:close/>
                  <a:moveTo>
                    <a:pt x="910" y="943"/>
                  </a:moveTo>
                  <a:cubicBezTo>
                    <a:pt x="908" y="946"/>
                    <a:pt x="905" y="948"/>
                    <a:pt x="901" y="949"/>
                  </a:cubicBezTo>
                  <a:cubicBezTo>
                    <a:pt x="896" y="950"/>
                    <a:pt x="891" y="948"/>
                    <a:pt x="887" y="944"/>
                  </a:cubicBezTo>
                  <a:cubicBezTo>
                    <a:pt x="883" y="940"/>
                    <a:pt x="880" y="932"/>
                    <a:pt x="878" y="921"/>
                  </a:cubicBezTo>
                  <a:cubicBezTo>
                    <a:pt x="876" y="911"/>
                    <a:pt x="877" y="903"/>
                    <a:pt x="879" y="898"/>
                  </a:cubicBezTo>
                  <a:cubicBezTo>
                    <a:pt x="882" y="893"/>
                    <a:pt x="886" y="890"/>
                    <a:pt x="892" y="889"/>
                  </a:cubicBezTo>
                  <a:cubicBezTo>
                    <a:pt x="896" y="888"/>
                    <a:pt x="899" y="889"/>
                    <a:pt x="902" y="891"/>
                  </a:cubicBezTo>
                  <a:cubicBezTo>
                    <a:pt x="905" y="893"/>
                    <a:pt x="908" y="897"/>
                    <a:pt x="909" y="901"/>
                  </a:cubicBezTo>
                  <a:cubicBezTo>
                    <a:pt x="923" y="895"/>
                    <a:pt x="923" y="895"/>
                    <a:pt x="923" y="895"/>
                  </a:cubicBezTo>
                  <a:cubicBezTo>
                    <a:pt x="921" y="888"/>
                    <a:pt x="917" y="883"/>
                    <a:pt x="913" y="880"/>
                  </a:cubicBezTo>
                  <a:cubicBezTo>
                    <a:pt x="907" y="874"/>
                    <a:pt x="899" y="872"/>
                    <a:pt x="890" y="874"/>
                  </a:cubicBezTo>
                  <a:cubicBezTo>
                    <a:pt x="879" y="876"/>
                    <a:pt x="872" y="881"/>
                    <a:pt x="867" y="890"/>
                  </a:cubicBezTo>
                  <a:cubicBezTo>
                    <a:pt x="862" y="899"/>
                    <a:pt x="860" y="911"/>
                    <a:pt x="863" y="925"/>
                  </a:cubicBezTo>
                  <a:cubicBezTo>
                    <a:pt x="865" y="939"/>
                    <a:pt x="870" y="949"/>
                    <a:pt x="877" y="956"/>
                  </a:cubicBezTo>
                  <a:cubicBezTo>
                    <a:pt x="885" y="963"/>
                    <a:pt x="894" y="965"/>
                    <a:pt x="904" y="964"/>
                  </a:cubicBezTo>
                  <a:cubicBezTo>
                    <a:pt x="911" y="962"/>
                    <a:pt x="918" y="959"/>
                    <a:pt x="922" y="954"/>
                  </a:cubicBezTo>
                  <a:cubicBezTo>
                    <a:pt x="926" y="948"/>
                    <a:pt x="929" y="941"/>
                    <a:pt x="930" y="931"/>
                  </a:cubicBezTo>
                  <a:cubicBezTo>
                    <a:pt x="914" y="928"/>
                    <a:pt x="914" y="928"/>
                    <a:pt x="914" y="928"/>
                  </a:cubicBezTo>
                  <a:cubicBezTo>
                    <a:pt x="914" y="934"/>
                    <a:pt x="913" y="939"/>
                    <a:pt x="910" y="943"/>
                  </a:cubicBezTo>
                  <a:close/>
                  <a:moveTo>
                    <a:pt x="929" y="868"/>
                  </a:moveTo>
                  <a:cubicBezTo>
                    <a:pt x="950" y="953"/>
                    <a:pt x="950" y="953"/>
                    <a:pt x="950" y="953"/>
                  </a:cubicBezTo>
                  <a:cubicBezTo>
                    <a:pt x="965" y="950"/>
                    <a:pt x="965" y="950"/>
                    <a:pt x="965" y="950"/>
                  </a:cubicBezTo>
                  <a:cubicBezTo>
                    <a:pt x="944" y="864"/>
                    <a:pt x="944" y="864"/>
                    <a:pt x="944" y="864"/>
                  </a:cubicBezTo>
                  <a:lnTo>
                    <a:pt x="929" y="868"/>
                  </a:lnTo>
                  <a:close/>
                  <a:moveTo>
                    <a:pt x="992" y="927"/>
                  </a:moveTo>
                  <a:cubicBezTo>
                    <a:pt x="985" y="904"/>
                    <a:pt x="985" y="904"/>
                    <a:pt x="985" y="904"/>
                  </a:cubicBezTo>
                  <a:cubicBezTo>
                    <a:pt x="1021" y="893"/>
                    <a:pt x="1021" y="893"/>
                    <a:pt x="1021" y="893"/>
                  </a:cubicBezTo>
                  <a:cubicBezTo>
                    <a:pt x="1016" y="879"/>
                    <a:pt x="1016" y="879"/>
                    <a:pt x="1016" y="879"/>
                  </a:cubicBezTo>
                  <a:cubicBezTo>
                    <a:pt x="980" y="890"/>
                    <a:pt x="980" y="890"/>
                    <a:pt x="980" y="890"/>
                  </a:cubicBezTo>
                  <a:cubicBezTo>
                    <a:pt x="975" y="871"/>
                    <a:pt x="975" y="871"/>
                    <a:pt x="975" y="871"/>
                  </a:cubicBezTo>
                  <a:cubicBezTo>
                    <a:pt x="1013" y="859"/>
                    <a:pt x="1013" y="859"/>
                    <a:pt x="1013" y="859"/>
                  </a:cubicBezTo>
                  <a:cubicBezTo>
                    <a:pt x="1009" y="845"/>
                    <a:pt x="1009" y="845"/>
                    <a:pt x="1009" y="845"/>
                  </a:cubicBezTo>
                  <a:cubicBezTo>
                    <a:pt x="956" y="862"/>
                    <a:pt x="956" y="862"/>
                    <a:pt x="956" y="862"/>
                  </a:cubicBezTo>
                  <a:cubicBezTo>
                    <a:pt x="982" y="946"/>
                    <a:pt x="982" y="946"/>
                    <a:pt x="982" y="946"/>
                  </a:cubicBezTo>
                  <a:cubicBezTo>
                    <a:pt x="1036" y="929"/>
                    <a:pt x="1036" y="929"/>
                    <a:pt x="1036" y="929"/>
                  </a:cubicBezTo>
                  <a:cubicBezTo>
                    <a:pt x="1032" y="915"/>
                    <a:pt x="1032" y="915"/>
                    <a:pt x="1032" y="915"/>
                  </a:cubicBezTo>
                  <a:lnTo>
                    <a:pt x="992" y="927"/>
                  </a:lnTo>
                  <a:close/>
                  <a:moveTo>
                    <a:pt x="1061" y="824"/>
                  </a:moveTo>
                  <a:cubicBezTo>
                    <a:pt x="1084" y="878"/>
                    <a:pt x="1084" y="878"/>
                    <a:pt x="1084" y="878"/>
                  </a:cubicBezTo>
                  <a:cubicBezTo>
                    <a:pt x="1032" y="836"/>
                    <a:pt x="1032" y="836"/>
                    <a:pt x="1032" y="836"/>
                  </a:cubicBezTo>
                  <a:cubicBezTo>
                    <a:pt x="1019" y="841"/>
                    <a:pt x="1019" y="841"/>
                    <a:pt x="1019" y="841"/>
                  </a:cubicBezTo>
                  <a:cubicBezTo>
                    <a:pt x="1053" y="922"/>
                    <a:pt x="1053" y="922"/>
                    <a:pt x="1053" y="922"/>
                  </a:cubicBezTo>
                  <a:cubicBezTo>
                    <a:pt x="1066" y="917"/>
                    <a:pt x="1066" y="917"/>
                    <a:pt x="1066" y="917"/>
                  </a:cubicBezTo>
                  <a:cubicBezTo>
                    <a:pt x="1044" y="864"/>
                    <a:pt x="1044" y="864"/>
                    <a:pt x="1044" y="864"/>
                  </a:cubicBezTo>
                  <a:cubicBezTo>
                    <a:pt x="1094" y="905"/>
                    <a:pt x="1094" y="905"/>
                    <a:pt x="1094" y="905"/>
                  </a:cubicBezTo>
                  <a:cubicBezTo>
                    <a:pt x="1108" y="899"/>
                    <a:pt x="1108" y="899"/>
                    <a:pt x="1108" y="899"/>
                  </a:cubicBezTo>
                  <a:cubicBezTo>
                    <a:pt x="1074" y="818"/>
                    <a:pt x="1074" y="818"/>
                    <a:pt x="1074" y="818"/>
                  </a:cubicBezTo>
                  <a:lnTo>
                    <a:pt x="1061" y="824"/>
                  </a:lnTo>
                  <a:close/>
                  <a:moveTo>
                    <a:pt x="1153" y="838"/>
                  </a:moveTo>
                  <a:cubicBezTo>
                    <a:pt x="1155" y="845"/>
                    <a:pt x="1156" y="850"/>
                    <a:pt x="1155" y="854"/>
                  </a:cubicBezTo>
                  <a:cubicBezTo>
                    <a:pt x="1154" y="858"/>
                    <a:pt x="1152" y="861"/>
                    <a:pt x="1148" y="863"/>
                  </a:cubicBezTo>
                  <a:cubicBezTo>
                    <a:pt x="1143" y="865"/>
                    <a:pt x="1138" y="865"/>
                    <a:pt x="1133" y="863"/>
                  </a:cubicBezTo>
                  <a:cubicBezTo>
                    <a:pt x="1128" y="860"/>
                    <a:pt x="1122" y="854"/>
                    <a:pt x="1117" y="845"/>
                  </a:cubicBezTo>
                  <a:cubicBezTo>
                    <a:pt x="1112" y="835"/>
                    <a:pt x="1110" y="828"/>
                    <a:pt x="1110" y="822"/>
                  </a:cubicBezTo>
                  <a:cubicBezTo>
                    <a:pt x="1111" y="816"/>
                    <a:pt x="1114" y="812"/>
                    <a:pt x="1119" y="809"/>
                  </a:cubicBezTo>
                  <a:cubicBezTo>
                    <a:pt x="1122" y="807"/>
                    <a:pt x="1126" y="807"/>
                    <a:pt x="1130" y="808"/>
                  </a:cubicBezTo>
                  <a:cubicBezTo>
                    <a:pt x="1133" y="809"/>
                    <a:pt x="1137" y="811"/>
                    <a:pt x="1140" y="815"/>
                  </a:cubicBezTo>
                  <a:cubicBezTo>
                    <a:pt x="1151" y="804"/>
                    <a:pt x="1151" y="804"/>
                    <a:pt x="1151" y="804"/>
                  </a:cubicBezTo>
                  <a:cubicBezTo>
                    <a:pt x="1146" y="798"/>
                    <a:pt x="1141" y="795"/>
                    <a:pt x="1136" y="793"/>
                  </a:cubicBezTo>
                  <a:cubicBezTo>
                    <a:pt x="1128" y="791"/>
                    <a:pt x="1120" y="791"/>
                    <a:pt x="1112" y="796"/>
                  </a:cubicBezTo>
                  <a:cubicBezTo>
                    <a:pt x="1103" y="801"/>
                    <a:pt x="1098" y="809"/>
                    <a:pt x="1096" y="819"/>
                  </a:cubicBezTo>
                  <a:cubicBezTo>
                    <a:pt x="1094" y="829"/>
                    <a:pt x="1097" y="840"/>
                    <a:pt x="1104" y="853"/>
                  </a:cubicBezTo>
                  <a:cubicBezTo>
                    <a:pt x="1111" y="865"/>
                    <a:pt x="1119" y="873"/>
                    <a:pt x="1128" y="877"/>
                  </a:cubicBezTo>
                  <a:cubicBezTo>
                    <a:pt x="1138" y="881"/>
                    <a:pt x="1147" y="881"/>
                    <a:pt x="1155" y="876"/>
                  </a:cubicBezTo>
                  <a:cubicBezTo>
                    <a:pt x="1163" y="872"/>
                    <a:pt x="1167" y="867"/>
                    <a:pt x="1169" y="860"/>
                  </a:cubicBezTo>
                  <a:cubicBezTo>
                    <a:pt x="1172" y="853"/>
                    <a:pt x="1172" y="845"/>
                    <a:pt x="1169" y="836"/>
                  </a:cubicBezTo>
                  <a:lnTo>
                    <a:pt x="1153" y="838"/>
                  </a:lnTo>
                  <a:close/>
                  <a:moveTo>
                    <a:pt x="1201" y="829"/>
                  </a:moveTo>
                  <a:cubicBezTo>
                    <a:pt x="1188" y="809"/>
                    <a:pt x="1188" y="809"/>
                    <a:pt x="1188" y="809"/>
                  </a:cubicBezTo>
                  <a:cubicBezTo>
                    <a:pt x="1218" y="788"/>
                    <a:pt x="1218" y="788"/>
                    <a:pt x="1218" y="788"/>
                  </a:cubicBezTo>
                  <a:cubicBezTo>
                    <a:pt x="1210" y="775"/>
                    <a:pt x="1210" y="775"/>
                    <a:pt x="1210" y="775"/>
                  </a:cubicBezTo>
                  <a:cubicBezTo>
                    <a:pt x="1179" y="797"/>
                    <a:pt x="1179" y="797"/>
                    <a:pt x="1179" y="797"/>
                  </a:cubicBezTo>
                  <a:cubicBezTo>
                    <a:pt x="1168" y="781"/>
                    <a:pt x="1168" y="781"/>
                    <a:pt x="1168" y="781"/>
                  </a:cubicBezTo>
                  <a:cubicBezTo>
                    <a:pt x="1201" y="758"/>
                    <a:pt x="1201" y="758"/>
                    <a:pt x="1201" y="758"/>
                  </a:cubicBezTo>
                  <a:cubicBezTo>
                    <a:pt x="1193" y="746"/>
                    <a:pt x="1193" y="746"/>
                    <a:pt x="1193" y="746"/>
                  </a:cubicBezTo>
                  <a:cubicBezTo>
                    <a:pt x="1147" y="777"/>
                    <a:pt x="1147" y="777"/>
                    <a:pt x="1147" y="777"/>
                  </a:cubicBezTo>
                  <a:cubicBezTo>
                    <a:pt x="1197" y="849"/>
                    <a:pt x="1197" y="849"/>
                    <a:pt x="1197" y="849"/>
                  </a:cubicBezTo>
                  <a:cubicBezTo>
                    <a:pt x="1244" y="817"/>
                    <a:pt x="1244" y="817"/>
                    <a:pt x="1244" y="817"/>
                  </a:cubicBezTo>
                  <a:cubicBezTo>
                    <a:pt x="1236" y="805"/>
                    <a:pt x="1236" y="805"/>
                    <a:pt x="1236" y="805"/>
                  </a:cubicBezTo>
                  <a:lnTo>
                    <a:pt x="1201" y="829"/>
                  </a:lnTo>
                  <a:close/>
                  <a:moveTo>
                    <a:pt x="1324" y="733"/>
                  </a:moveTo>
                  <a:cubicBezTo>
                    <a:pt x="1326" y="749"/>
                    <a:pt x="1326" y="749"/>
                    <a:pt x="1326" y="749"/>
                  </a:cubicBezTo>
                  <a:cubicBezTo>
                    <a:pt x="1321" y="750"/>
                    <a:pt x="1316" y="750"/>
                    <a:pt x="1310" y="750"/>
                  </a:cubicBezTo>
                  <a:cubicBezTo>
                    <a:pt x="1310" y="754"/>
                    <a:pt x="1310" y="758"/>
                    <a:pt x="1308" y="762"/>
                  </a:cubicBezTo>
                  <a:cubicBezTo>
                    <a:pt x="1307" y="765"/>
                    <a:pt x="1304" y="768"/>
                    <a:pt x="1301" y="771"/>
                  </a:cubicBezTo>
                  <a:cubicBezTo>
                    <a:pt x="1294" y="778"/>
                    <a:pt x="1287" y="780"/>
                    <a:pt x="1279" y="779"/>
                  </a:cubicBezTo>
                  <a:cubicBezTo>
                    <a:pt x="1273" y="778"/>
                    <a:pt x="1268" y="775"/>
                    <a:pt x="1264" y="771"/>
                  </a:cubicBezTo>
                  <a:cubicBezTo>
                    <a:pt x="1260" y="766"/>
                    <a:pt x="1258" y="762"/>
                    <a:pt x="1257" y="757"/>
                  </a:cubicBezTo>
                  <a:cubicBezTo>
                    <a:pt x="1256" y="751"/>
                    <a:pt x="1256" y="746"/>
                    <a:pt x="1258" y="739"/>
                  </a:cubicBezTo>
                  <a:cubicBezTo>
                    <a:pt x="1254" y="738"/>
                    <a:pt x="1250" y="737"/>
                    <a:pt x="1247" y="736"/>
                  </a:cubicBezTo>
                  <a:cubicBezTo>
                    <a:pt x="1244" y="734"/>
                    <a:pt x="1241" y="732"/>
                    <a:pt x="1239" y="730"/>
                  </a:cubicBezTo>
                  <a:cubicBezTo>
                    <a:pt x="1236" y="726"/>
                    <a:pt x="1234" y="722"/>
                    <a:pt x="1234" y="717"/>
                  </a:cubicBezTo>
                  <a:cubicBezTo>
                    <a:pt x="1234" y="711"/>
                    <a:pt x="1237" y="707"/>
                    <a:pt x="1242" y="702"/>
                  </a:cubicBezTo>
                  <a:cubicBezTo>
                    <a:pt x="1246" y="698"/>
                    <a:pt x="1251" y="696"/>
                    <a:pt x="1257" y="696"/>
                  </a:cubicBezTo>
                  <a:cubicBezTo>
                    <a:pt x="1262" y="696"/>
                    <a:pt x="1267" y="699"/>
                    <a:pt x="1270" y="703"/>
                  </a:cubicBezTo>
                  <a:cubicBezTo>
                    <a:pt x="1273" y="705"/>
                    <a:pt x="1275" y="709"/>
                    <a:pt x="1275" y="712"/>
                  </a:cubicBezTo>
                  <a:cubicBezTo>
                    <a:pt x="1276" y="716"/>
                    <a:pt x="1276" y="721"/>
                    <a:pt x="1275" y="727"/>
                  </a:cubicBezTo>
                  <a:cubicBezTo>
                    <a:pt x="1293" y="732"/>
                    <a:pt x="1293" y="732"/>
                    <a:pt x="1293" y="732"/>
                  </a:cubicBezTo>
                  <a:cubicBezTo>
                    <a:pt x="1292" y="730"/>
                    <a:pt x="1291" y="726"/>
                    <a:pt x="1289" y="723"/>
                  </a:cubicBezTo>
                  <a:cubicBezTo>
                    <a:pt x="1301" y="717"/>
                    <a:pt x="1301" y="717"/>
                    <a:pt x="1301" y="717"/>
                  </a:cubicBezTo>
                  <a:cubicBezTo>
                    <a:pt x="1303" y="721"/>
                    <a:pt x="1305" y="725"/>
                    <a:pt x="1306" y="727"/>
                  </a:cubicBezTo>
                  <a:cubicBezTo>
                    <a:pt x="1307" y="730"/>
                    <a:pt x="1308" y="732"/>
                    <a:pt x="1308" y="734"/>
                  </a:cubicBezTo>
                  <a:cubicBezTo>
                    <a:pt x="1311" y="734"/>
                    <a:pt x="1314" y="734"/>
                    <a:pt x="1317" y="734"/>
                  </a:cubicBezTo>
                  <a:cubicBezTo>
                    <a:pt x="1320" y="734"/>
                    <a:pt x="1322" y="734"/>
                    <a:pt x="1324" y="733"/>
                  </a:cubicBezTo>
                  <a:close/>
                  <a:moveTo>
                    <a:pt x="1263" y="720"/>
                  </a:moveTo>
                  <a:cubicBezTo>
                    <a:pt x="1263" y="716"/>
                    <a:pt x="1263" y="713"/>
                    <a:pt x="1261" y="711"/>
                  </a:cubicBezTo>
                  <a:cubicBezTo>
                    <a:pt x="1259" y="709"/>
                    <a:pt x="1258" y="709"/>
                    <a:pt x="1256" y="708"/>
                  </a:cubicBezTo>
                  <a:cubicBezTo>
                    <a:pt x="1254" y="708"/>
                    <a:pt x="1252" y="709"/>
                    <a:pt x="1250" y="711"/>
                  </a:cubicBezTo>
                  <a:cubicBezTo>
                    <a:pt x="1248" y="712"/>
                    <a:pt x="1247" y="714"/>
                    <a:pt x="1247" y="716"/>
                  </a:cubicBezTo>
                  <a:cubicBezTo>
                    <a:pt x="1247" y="718"/>
                    <a:pt x="1248" y="719"/>
                    <a:pt x="1249" y="720"/>
                  </a:cubicBezTo>
                  <a:cubicBezTo>
                    <a:pt x="1251" y="722"/>
                    <a:pt x="1253" y="723"/>
                    <a:pt x="1257" y="724"/>
                  </a:cubicBezTo>
                  <a:cubicBezTo>
                    <a:pt x="1263" y="725"/>
                    <a:pt x="1263" y="725"/>
                    <a:pt x="1263" y="725"/>
                  </a:cubicBezTo>
                  <a:lnTo>
                    <a:pt x="1263" y="720"/>
                  </a:lnTo>
                  <a:close/>
                  <a:moveTo>
                    <a:pt x="1296" y="748"/>
                  </a:moveTo>
                  <a:cubicBezTo>
                    <a:pt x="1271" y="742"/>
                    <a:pt x="1271" y="742"/>
                    <a:pt x="1271" y="742"/>
                  </a:cubicBezTo>
                  <a:cubicBezTo>
                    <a:pt x="1270" y="746"/>
                    <a:pt x="1270" y="749"/>
                    <a:pt x="1270" y="752"/>
                  </a:cubicBezTo>
                  <a:cubicBezTo>
                    <a:pt x="1271" y="756"/>
                    <a:pt x="1272" y="758"/>
                    <a:pt x="1274" y="760"/>
                  </a:cubicBezTo>
                  <a:cubicBezTo>
                    <a:pt x="1277" y="763"/>
                    <a:pt x="1279" y="764"/>
                    <a:pt x="1282" y="765"/>
                  </a:cubicBezTo>
                  <a:cubicBezTo>
                    <a:pt x="1286" y="765"/>
                    <a:pt x="1288" y="764"/>
                    <a:pt x="1291" y="762"/>
                  </a:cubicBezTo>
                  <a:cubicBezTo>
                    <a:pt x="1292" y="760"/>
                    <a:pt x="1294" y="758"/>
                    <a:pt x="1294" y="756"/>
                  </a:cubicBezTo>
                  <a:cubicBezTo>
                    <a:pt x="1295" y="754"/>
                    <a:pt x="1296" y="751"/>
                    <a:pt x="1296" y="748"/>
                  </a:cubicBezTo>
                  <a:close/>
                  <a:moveTo>
                    <a:pt x="1340" y="620"/>
                  </a:moveTo>
                  <a:cubicBezTo>
                    <a:pt x="1328" y="610"/>
                    <a:pt x="1328" y="610"/>
                    <a:pt x="1328" y="610"/>
                  </a:cubicBezTo>
                  <a:cubicBezTo>
                    <a:pt x="1290" y="656"/>
                    <a:pt x="1290" y="656"/>
                    <a:pt x="1290" y="656"/>
                  </a:cubicBezTo>
                  <a:cubicBezTo>
                    <a:pt x="1302" y="665"/>
                    <a:pt x="1302" y="665"/>
                    <a:pt x="1302" y="665"/>
                  </a:cubicBezTo>
                  <a:cubicBezTo>
                    <a:pt x="1316" y="648"/>
                    <a:pt x="1316" y="648"/>
                    <a:pt x="1316" y="648"/>
                  </a:cubicBezTo>
                  <a:cubicBezTo>
                    <a:pt x="1372" y="695"/>
                    <a:pt x="1372" y="695"/>
                    <a:pt x="1372" y="695"/>
                  </a:cubicBezTo>
                  <a:cubicBezTo>
                    <a:pt x="1382" y="683"/>
                    <a:pt x="1382" y="683"/>
                    <a:pt x="1382" y="683"/>
                  </a:cubicBezTo>
                  <a:cubicBezTo>
                    <a:pt x="1325" y="637"/>
                    <a:pt x="1325" y="637"/>
                    <a:pt x="1325" y="637"/>
                  </a:cubicBezTo>
                  <a:lnTo>
                    <a:pt x="1340" y="620"/>
                  </a:lnTo>
                  <a:close/>
                  <a:moveTo>
                    <a:pt x="1401" y="633"/>
                  </a:moveTo>
                  <a:cubicBezTo>
                    <a:pt x="1381" y="620"/>
                    <a:pt x="1381" y="620"/>
                    <a:pt x="1381" y="620"/>
                  </a:cubicBezTo>
                  <a:cubicBezTo>
                    <a:pt x="1402" y="589"/>
                    <a:pt x="1402" y="589"/>
                    <a:pt x="1402" y="589"/>
                  </a:cubicBezTo>
                  <a:cubicBezTo>
                    <a:pt x="1390" y="581"/>
                    <a:pt x="1390" y="581"/>
                    <a:pt x="1390" y="581"/>
                  </a:cubicBezTo>
                  <a:cubicBezTo>
                    <a:pt x="1369" y="612"/>
                    <a:pt x="1369" y="612"/>
                    <a:pt x="1369" y="612"/>
                  </a:cubicBezTo>
                  <a:cubicBezTo>
                    <a:pt x="1353" y="601"/>
                    <a:pt x="1353" y="601"/>
                    <a:pt x="1353" y="601"/>
                  </a:cubicBezTo>
                  <a:cubicBezTo>
                    <a:pt x="1375" y="567"/>
                    <a:pt x="1375" y="567"/>
                    <a:pt x="1375" y="567"/>
                  </a:cubicBezTo>
                  <a:cubicBezTo>
                    <a:pt x="1363" y="559"/>
                    <a:pt x="1363" y="559"/>
                    <a:pt x="1363" y="559"/>
                  </a:cubicBezTo>
                  <a:cubicBezTo>
                    <a:pt x="1332" y="605"/>
                    <a:pt x="1332" y="605"/>
                    <a:pt x="1332" y="605"/>
                  </a:cubicBezTo>
                  <a:cubicBezTo>
                    <a:pt x="1405" y="654"/>
                    <a:pt x="1405" y="654"/>
                    <a:pt x="1405" y="654"/>
                  </a:cubicBezTo>
                  <a:cubicBezTo>
                    <a:pt x="1437" y="607"/>
                    <a:pt x="1437" y="607"/>
                    <a:pt x="1437" y="607"/>
                  </a:cubicBezTo>
                  <a:cubicBezTo>
                    <a:pt x="1424" y="599"/>
                    <a:pt x="1424" y="599"/>
                    <a:pt x="1424" y="599"/>
                  </a:cubicBezTo>
                  <a:lnTo>
                    <a:pt x="1401" y="633"/>
                  </a:lnTo>
                  <a:close/>
                  <a:moveTo>
                    <a:pt x="1452" y="524"/>
                  </a:moveTo>
                  <a:cubicBezTo>
                    <a:pt x="1440" y="534"/>
                    <a:pt x="1440" y="534"/>
                    <a:pt x="1440" y="534"/>
                  </a:cubicBezTo>
                  <a:cubicBezTo>
                    <a:pt x="1445" y="538"/>
                    <a:pt x="1449" y="542"/>
                    <a:pt x="1450" y="546"/>
                  </a:cubicBezTo>
                  <a:cubicBezTo>
                    <a:pt x="1451" y="550"/>
                    <a:pt x="1451" y="554"/>
                    <a:pt x="1449" y="558"/>
                  </a:cubicBezTo>
                  <a:cubicBezTo>
                    <a:pt x="1446" y="562"/>
                    <a:pt x="1442" y="565"/>
                    <a:pt x="1436" y="566"/>
                  </a:cubicBezTo>
                  <a:cubicBezTo>
                    <a:pt x="1431" y="567"/>
                    <a:pt x="1423" y="564"/>
                    <a:pt x="1413" y="559"/>
                  </a:cubicBezTo>
                  <a:cubicBezTo>
                    <a:pt x="1404" y="554"/>
                    <a:pt x="1398" y="549"/>
                    <a:pt x="1396" y="544"/>
                  </a:cubicBezTo>
                  <a:cubicBezTo>
                    <a:pt x="1393" y="538"/>
                    <a:pt x="1393" y="533"/>
                    <a:pt x="1396" y="529"/>
                  </a:cubicBezTo>
                  <a:cubicBezTo>
                    <a:pt x="1398" y="525"/>
                    <a:pt x="1400" y="523"/>
                    <a:pt x="1404" y="521"/>
                  </a:cubicBezTo>
                  <a:cubicBezTo>
                    <a:pt x="1408" y="520"/>
                    <a:pt x="1412" y="520"/>
                    <a:pt x="1416" y="522"/>
                  </a:cubicBezTo>
                  <a:cubicBezTo>
                    <a:pt x="1420" y="507"/>
                    <a:pt x="1420" y="507"/>
                    <a:pt x="1420" y="507"/>
                  </a:cubicBezTo>
                  <a:cubicBezTo>
                    <a:pt x="1413" y="505"/>
                    <a:pt x="1407" y="504"/>
                    <a:pt x="1402" y="506"/>
                  </a:cubicBezTo>
                  <a:cubicBezTo>
                    <a:pt x="1393" y="508"/>
                    <a:pt x="1387" y="513"/>
                    <a:pt x="1383" y="521"/>
                  </a:cubicBezTo>
                  <a:cubicBezTo>
                    <a:pt x="1378" y="530"/>
                    <a:pt x="1377" y="539"/>
                    <a:pt x="1381" y="549"/>
                  </a:cubicBezTo>
                  <a:cubicBezTo>
                    <a:pt x="1385" y="558"/>
                    <a:pt x="1394" y="567"/>
                    <a:pt x="1407" y="574"/>
                  </a:cubicBezTo>
                  <a:cubicBezTo>
                    <a:pt x="1419" y="580"/>
                    <a:pt x="1430" y="582"/>
                    <a:pt x="1440" y="581"/>
                  </a:cubicBezTo>
                  <a:cubicBezTo>
                    <a:pt x="1450" y="579"/>
                    <a:pt x="1458" y="574"/>
                    <a:pt x="1462" y="565"/>
                  </a:cubicBezTo>
                  <a:cubicBezTo>
                    <a:pt x="1466" y="558"/>
                    <a:pt x="1467" y="551"/>
                    <a:pt x="1466" y="544"/>
                  </a:cubicBezTo>
                  <a:cubicBezTo>
                    <a:pt x="1464" y="537"/>
                    <a:pt x="1459" y="530"/>
                    <a:pt x="1452" y="524"/>
                  </a:cubicBezTo>
                  <a:close/>
                  <a:moveTo>
                    <a:pt x="1419" y="445"/>
                  </a:moveTo>
                  <a:cubicBezTo>
                    <a:pt x="1451" y="458"/>
                    <a:pt x="1451" y="458"/>
                    <a:pt x="1451" y="458"/>
                  </a:cubicBezTo>
                  <a:cubicBezTo>
                    <a:pt x="1440" y="486"/>
                    <a:pt x="1440" y="486"/>
                    <a:pt x="1440" y="486"/>
                  </a:cubicBezTo>
                  <a:cubicBezTo>
                    <a:pt x="1408" y="472"/>
                    <a:pt x="1408" y="472"/>
                    <a:pt x="1408" y="472"/>
                  </a:cubicBezTo>
                  <a:cubicBezTo>
                    <a:pt x="1402" y="486"/>
                    <a:pt x="1402" y="486"/>
                    <a:pt x="1402" y="486"/>
                  </a:cubicBezTo>
                  <a:cubicBezTo>
                    <a:pt x="1484" y="520"/>
                    <a:pt x="1484" y="520"/>
                    <a:pt x="1484" y="520"/>
                  </a:cubicBezTo>
                  <a:cubicBezTo>
                    <a:pt x="1489" y="506"/>
                    <a:pt x="1489" y="506"/>
                    <a:pt x="1489" y="506"/>
                  </a:cubicBezTo>
                  <a:cubicBezTo>
                    <a:pt x="1454" y="491"/>
                    <a:pt x="1454" y="491"/>
                    <a:pt x="1454" y="491"/>
                  </a:cubicBezTo>
                  <a:cubicBezTo>
                    <a:pt x="1465" y="464"/>
                    <a:pt x="1465" y="464"/>
                    <a:pt x="1465" y="464"/>
                  </a:cubicBezTo>
                  <a:cubicBezTo>
                    <a:pt x="1501" y="479"/>
                    <a:pt x="1501" y="479"/>
                    <a:pt x="1501" y="479"/>
                  </a:cubicBezTo>
                  <a:cubicBezTo>
                    <a:pt x="1506" y="465"/>
                    <a:pt x="1506" y="465"/>
                    <a:pt x="1506" y="465"/>
                  </a:cubicBezTo>
                  <a:cubicBezTo>
                    <a:pt x="1425" y="431"/>
                    <a:pt x="1425" y="431"/>
                    <a:pt x="1425" y="431"/>
                  </a:cubicBezTo>
                  <a:lnTo>
                    <a:pt x="1419" y="445"/>
                  </a:lnTo>
                  <a:close/>
                  <a:moveTo>
                    <a:pt x="1442" y="376"/>
                  </a:moveTo>
                  <a:cubicBezTo>
                    <a:pt x="1498" y="393"/>
                    <a:pt x="1498" y="393"/>
                    <a:pt x="1498" y="393"/>
                  </a:cubicBezTo>
                  <a:cubicBezTo>
                    <a:pt x="1433" y="406"/>
                    <a:pt x="1433" y="406"/>
                    <a:pt x="1433" y="406"/>
                  </a:cubicBezTo>
                  <a:cubicBezTo>
                    <a:pt x="1429" y="420"/>
                    <a:pt x="1429" y="420"/>
                    <a:pt x="1429" y="420"/>
                  </a:cubicBezTo>
                  <a:cubicBezTo>
                    <a:pt x="1513" y="445"/>
                    <a:pt x="1513" y="445"/>
                    <a:pt x="1513" y="445"/>
                  </a:cubicBezTo>
                  <a:cubicBezTo>
                    <a:pt x="1517" y="431"/>
                    <a:pt x="1517" y="431"/>
                    <a:pt x="1517" y="431"/>
                  </a:cubicBezTo>
                  <a:cubicBezTo>
                    <a:pt x="1462" y="415"/>
                    <a:pt x="1462" y="415"/>
                    <a:pt x="1462" y="415"/>
                  </a:cubicBezTo>
                  <a:cubicBezTo>
                    <a:pt x="1526" y="402"/>
                    <a:pt x="1526" y="402"/>
                    <a:pt x="1526" y="402"/>
                  </a:cubicBezTo>
                  <a:cubicBezTo>
                    <a:pt x="1530" y="388"/>
                    <a:pt x="1530" y="388"/>
                    <a:pt x="1530" y="388"/>
                  </a:cubicBezTo>
                  <a:cubicBezTo>
                    <a:pt x="1446" y="363"/>
                    <a:pt x="1446" y="363"/>
                    <a:pt x="1446" y="363"/>
                  </a:cubicBezTo>
                  <a:lnTo>
                    <a:pt x="1442" y="376"/>
                  </a:lnTo>
                  <a:close/>
                  <a:moveTo>
                    <a:pt x="1536" y="306"/>
                  </a:moveTo>
                  <a:cubicBezTo>
                    <a:pt x="1542" y="314"/>
                    <a:pt x="1545" y="323"/>
                    <a:pt x="1543" y="334"/>
                  </a:cubicBezTo>
                  <a:cubicBezTo>
                    <a:pt x="1541" y="345"/>
                    <a:pt x="1535" y="353"/>
                    <a:pt x="1526" y="358"/>
                  </a:cubicBezTo>
                  <a:cubicBezTo>
                    <a:pt x="1517" y="363"/>
                    <a:pt x="1506" y="364"/>
                    <a:pt x="1492" y="362"/>
                  </a:cubicBezTo>
                  <a:cubicBezTo>
                    <a:pt x="1483" y="360"/>
                    <a:pt x="1476" y="358"/>
                    <a:pt x="1470" y="354"/>
                  </a:cubicBezTo>
                  <a:cubicBezTo>
                    <a:pt x="1466" y="352"/>
                    <a:pt x="1463" y="349"/>
                    <a:pt x="1460" y="346"/>
                  </a:cubicBezTo>
                  <a:cubicBezTo>
                    <a:pt x="1457" y="342"/>
                    <a:pt x="1455" y="338"/>
                    <a:pt x="1454" y="335"/>
                  </a:cubicBezTo>
                  <a:cubicBezTo>
                    <a:pt x="1452" y="330"/>
                    <a:pt x="1452" y="324"/>
                    <a:pt x="1453" y="318"/>
                  </a:cubicBezTo>
                  <a:cubicBezTo>
                    <a:pt x="1455" y="307"/>
                    <a:pt x="1461" y="299"/>
                    <a:pt x="1470" y="294"/>
                  </a:cubicBezTo>
                  <a:cubicBezTo>
                    <a:pt x="1479" y="289"/>
                    <a:pt x="1490" y="288"/>
                    <a:pt x="1505" y="290"/>
                  </a:cubicBezTo>
                  <a:cubicBezTo>
                    <a:pt x="1518" y="293"/>
                    <a:pt x="1529" y="298"/>
                    <a:pt x="1536" y="306"/>
                  </a:cubicBezTo>
                  <a:close/>
                  <a:moveTo>
                    <a:pt x="1528" y="331"/>
                  </a:moveTo>
                  <a:cubicBezTo>
                    <a:pt x="1529" y="326"/>
                    <a:pt x="1527" y="320"/>
                    <a:pt x="1523" y="315"/>
                  </a:cubicBezTo>
                  <a:cubicBezTo>
                    <a:pt x="1518" y="311"/>
                    <a:pt x="1511" y="307"/>
                    <a:pt x="1501" y="306"/>
                  </a:cubicBezTo>
                  <a:cubicBezTo>
                    <a:pt x="1491" y="304"/>
                    <a:pt x="1484" y="304"/>
                    <a:pt x="1478" y="307"/>
                  </a:cubicBezTo>
                  <a:cubicBezTo>
                    <a:pt x="1472" y="310"/>
                    <a:pt x="1469" y="315"/>
                    <a:pt x="1468" y="321"/>
                  </a:cubicBezTo>
                  <a:cubicBezTo>
                    <a:pt x="1467" y="327"/>
                    <a:pt x="1469" y="332"/>
                    <a:pt x="1473" y="337"/>
                  </a:cubicBezTo>
                  <a:cubicBezTo>
                    <a:pt x="1477" y="341"/>
                    <a:pt x="1484" y="345"/>
                    <a:pt x="1494" y="346"/>
                  </a:cubicBezTo>
                  <a:cubicBezTo>
                    <a:pt x="1504" y="348"/>
                    <a:pt x="1512" y="348"/>
                    <a:pt x="1518" y="345"/>
                  </a:cubicBezTo>
                  <a:cubicBezTo>
                    <a:pt x="1523" y="342"/>
                    <a:pt x="1527" y="337"/>
                    <a:pt x="1528" y="331"/>
                  </a:cubicBezTo>
                  <a:close/>
                  <a:moveTo>
                    <a:pt x="1536" y="265"/>
                  </a:moveTo>
                  <a:cubicBezTo>
                    <a:pt x="1463" y="259"/>
                    <a:pt x="1463" y="259"/>
                    <a:pt x="1463" y="259"/>
                  </a:cubicBezTo>
                  <a:cubicBezTo>
                    <a:pt x="1462" y="274"/>
                    <a:pt x="1462" y="274"/>
                    <a:pt x="1462" y="274"/>
                  </a:cubicBezTo>
                  <a:cubicBezTo>
                    <a:pt x="1549" y="281"/>
                    <a:pt x="1549" y="281"/>
                    <a:pt x="1549" y="281"/>
                  </a:cubicBezTo>
                  <a:cubicBezTo>
                    <a:pt x="1553" y="228"/>
                    <a:pt x="1553" y="228"/>
                    <a:pt x="1553" y="228"/>
                  </a:cubicBezTo>
                  <a:cubicBezTo>
                    <a:pt x="1539" y="227"/>
                    <a:pt x="1539" y="227"/>
                    <a:pt x="1539" y="227"/>
                  </a:cubicBezTo>
                  <a:lnTo>
                    <a:pt x="1536" y="265"/>
                  </a:lnTo>
                  <a:close/>
                  <a:moveTo>
                    <a:pt x="1542" y="153"/>
                  </a:moveTo>
                  <a:cubicBezTo>
                    <a:pt x="1551" y="159"/>
                    <a:pt x="1555" y="168"/>
                    <a:pt x="1555" y="179"/>
                  </a:cubicBezTo>
                  <a:cubicBezTo>
                    <a:pt x="1555" y="190"/>
                    <a:pt x="1551" y="199"/>
                    <a:pt x="1544" y="206"/>
                  </a:cubicBezTo>
                  <a:cubicBezTo>
                    <a:pt x="1536" y="212"/>
                    <a:pt x="1525" y="216"/>
                    <a:pt x="1511" y="216"/>
                  </a:cubicBezTo>
                  <a:cubicBezTo>
                    <a:pt x="1502" y="216"/>
                    <a:pt x="1494" y="215"/>
                    <a:pt x="1488" y="213"/>
                  </a:cubicBezTo>
                  <a:cubicBezTo>
                    <a:pt x="1484" y="212"/>
                    <a:pt x="1480" y="209"/>
                    <a:pt x="1476" y="206"/>
                  </a:cubicBezTo>
                  <a:cubicBezTo>
                    <a:pt x="1472" y="204"/>
                    <a:pt x="1470" y="200"/>
                    <a:pt x="1468" y="197"/>
                  </a:cubicBezTo>
                  <a:cubicBezTo>
                    <a:pt x="1465" y="192"/>
                    <a:pt x="1464" y="187"/>
                    <a:pt x="1464" y="181"/>
                  </a:cubicBezTo>
                  <a:cubicBezTo>
                    <a:pt x="1464" y="170"/>
                    <a:pt x="1468" y="161"/>
                    <a:pt x="1476" y="154"/>
                  </a:cubicBezTo>
                  <a:cubicBezTo>
                    <a:pt x="1483" y="147"/>
                    <a:pt x="1495" y="144"/>
                    <a:pt x="1509" y="144"/>
                  </a:cubicBezTo>
                  <a:cubicBezTo>
                    <a:pt x="1523" y="143"/>
                    <a:pt x="1534" y="146"/>
                    <a:pt x="1542" y="153"/>
                  </a:cubicBezTo>
                  <a:close/>
                  <a:moveTo>
                    <a:pt x="1540" y="179"/>
                  </a:moveTo>
                  <a:cubicBezTo>
                    <a:pt x="1540" y="173"/>
                    <a:pt x="1537" y="168"/>
                    <a:pt x="1532" y="165"/>
                  </a:cubicBezTo>
                  <a:cubicBezTo>
                    <a:pt x="1527" y="161"/>
                    <a:pt x="1519" y="159"/>
                    <a:pt x="1509" y="159"/>
                  </a:cubicBezTo>
                  <a:cubicBezTo>
                    <a:pt x="1499" y="160"/>
                    <a:pt x="1491" y="161"/>
                    <a:pt x="1486" y="165"/>
                  </a:cubicBezTo>
                  <a:cubicBezTo>
                    <a:pt x="1481" y="169"/>
                    <a:pt x="1479" y="174"/>
                    <a:pt x="1479" y="181"/>
                  </a:cubicBezTo>
                  <a:cubicBezTo>
                    <a:pt x="1479" y="187"/>
                    <a:pt x="1482" y="192"/>
                    <a:pt x="1487" y="195"/>
                  </a:cubicBezTo>
                  <a:cubicBezTo>
                    <a:pt x="1492" y="199"/>
                    <a:pt x="1500" y="201"/>
                    <a:pt x="1510" y="201"/>
                  </a:cubicBezTo>
                  <a:cubicBezTo>
                    <a:pt x="1520" y="200"/>
                    <a:pt x="1527" y="198"/>
                    <a:pt x="1532" y="194"/>
                  </a:cubicBezTo>
                  <a:cubicBezTo>
                    <a:pt x="1537" y="190"/>
                    <a:pt x="1540" y="185"/>
                    <a:pt x="1540" y="179"/>
                  </a:cubicBezTo>
                  <a:close/>
                  <a:moveTo>
                    <a:pt x="1496" y="65"/>
                  </a:moveTo>
                  <a:cubicBezTo>
                    <a:pt x="1500" y="97"/>
                    <a:pt x="1500" y="97"/>
                    <a:pt x="1500" y="97"/>
                  </a:cubicBezTo>
                  <a:cubicBezTo>
                    <a:pt x="1514" y="95"/>
                    <a:pt x="1514" y="95"/>
                    <a:pt x="1514" y="95"/>
                  </a:cubicBezTo>
                  <a:cubicBezTo>
                    <a:pt x="1512" y="78"/>
                    <a:pt x="1512" y="78"/>
                    <a:pt x="1512" y="78"/>
                  </a:cubicBezTo>
                  <a:cubicBezTo>
                    <a:pt x="1523" y="76"/>
                    <a:pt x="1523" y="76"/>
                    <a:pt x="1523" y="76"/>
                  </a:cubicBezTo>
                  <a:cubicBezTo>
                    <a:pt x="1526" y="78"/>
                    <a:pt x="1528" y="81"/>
                    <a:pt x="1530" y="84"/>
                  </a:cubicBezTo>
                  <a:cubicBezTo>
                    <a:pt x="1531" y="87"/>
                    <a:pt x="1533" y="90"/>
                    <a:pt x="1533" y="93"/>
                  </a:cubicBezTo>
                  <a:cubicBezTo>
                    <a:pt x="1534" y="99"/>
                    <a:pt x="1532" y="105"/>
                    <a:pt x="1527" y="109"/>
                  </a:cubicBezTo>
                  <a:cubicBezTo>
                    <a:pt x="1523" y="114"/>
                    <a:pt x="1515" y="117"/>
                    <a:pt x="1505" y="118"/>
                  </a:cubicBezTo>
                  <a:cubicBezTo>
                    <a:pt x="1495" y="119"/>
                    <a:pt x="1488" y="119"/>
                    <a:pt x="1482" y="115"/>
                  </a:cubicBezTo>
                  <a:cubicBezTo>
                    <a:pt x="1477" y="112"/>
                    <a:pt x="1474" y="107"/>
                    <a:pt x="1473" y="101"/>
                  </a:cubicBezTo>
                  <a:cubicBezTo>
                    <a:pt x="1472" y="96"/>
                    <a:pt x="1473" y="93"/>
                    <a:pt x="1475" y="89"/>
                  </a:cubicBezTo>
                  <a:cubicBezTo>
                    <a:pt x="1477" y="86"/>
                    <a:pt x="1480" y="84"/>
                    <a:pt x="1485" y="82"/>
                  </a:cubicBezTo>
                  <a:cubicBezTo>
                    <a:pt x="1479" y="68"/>
                    <a:pt x="1479" y="68"/>
                    <a:pt x="1479" y="68"/>
                  </a:cubicBezTo>
                  <a:cubicBezTo>
                    <a:pt x="1471" y="70"/>
                    <a:pt x="1466" y="75"/>
                    <a:pt x="1462" y="80"/>
                  </a:cubicBezTo>
                  <a:cubicBezTo>
                    <a:pt x="1458" y="86"/>
                    <a:pt x="1457" y="94"/>
                    <a:pt x="1458" y="103"/>
                  </a:cubicBezTo>
                  <a:cubicBezTo>
                    <a:pt x="1459" y="110"/>
                    <a:pt x="1461" y="116"/>
                    <a:pt x="1465" y="120"/>
                  </a:cubicBezTo>
                  <a:cubicBezTo>
                    <a:pt x="1469" y="126"/>
                    <a:pt x="1475" y="130"/>
                    <a:pt x="1483" y="132"/>
                  </a:cubicBezTo>
                  <a:cubicBezTo>
                    <a:pt x="1490" y="134"/>
                    <a:pt x="1499" y="135"/>
                    <a:pt x="1508" y="134"/>
                  </a:cubicBezTo>
                  <a:cubicBezTo>
                    <a:pt x="1516" y="132"/>
                    <a:pt x="1524" y="130"/>
                    <a:pt x="1530" y="126"/>
                  </a:cubicBezTo>
                  <a:cubicBezTo>
                    <a:pt x="1537" y="122"/>
                    <a:pt x="1542" y="117"/>
                    <a:pt x="1545" y="111"/>
                  </a:cubicBezTo>
                  <a:cubicBezTo>
                    <a:pt x="1548" y="105"/>
                    <a:pt x="1549" y="98"/>
                    <a:pt x="1548" y="90"/>
                  </a:cubicBezTo>
                  <a:cubicBezTo>
                    <a:pt x="1547" y="84"/>
                    <a:pt x="1545" y="78"/>
                    <a:pt x="1541" y="72"/>
                  </a:cubicBezTo>
                  <a:cubicBezTo>
                    <a:pt x="1538" y="67"/>
                    <a:pt x="1534" y="63"/>
                    <a:pt x="1530" y="60"/>
                  </a:cubicBezTo>
                  <a:lnTo>
                    <a:pt x="1496" y="65"/>
                  </a:lnTo>
                  <a:close/>
                  <a:moveTo>
                    <a:pt x="1438" y="0"/>
                  </a:moveTo>
                  <a:cubicBezTo>
                    <a:pt x="1442" y="17"/>
                    <a:pt x="1442" y="17"/>
                    <a:pt x="1442" y="17"/>
                  </a:cubicBezTo>
                  <a:cubicBezTo>
                    <a:pt x="1480" y="25"/>
                    <a:pt x="1480" y="25"/>
                    <a:pt x="1480" y="25"/>
                  </a:cubicBezTo>
                  <a:cubicBezTo>
                    <a:pt x="1450" y="50"/>
                    <a:pt x="1450" y="50"/>
                    <a:pt x="1450" y="50"/>
                  </a:cubicBezTo>
                  <a:cubicBezTo>
                    <a:pt x="1455" y="68"/>
                    <a:pt x="1455" y="68"/>
                    <a:pt x="1455" y="68"/>
                  </a:cubicBezTo>
                  <a:cubicBezTo>
                    <a:pt x="1498" y="29"/>
                    <a:pt x="1498" y="29"/>
                    <a:pt x="1498" y="29"/>
                  </a:cubicBezTo>
                  <a:cubicBezTo>
                    <a:pt x="1534" y="20"/>
                    <a:pt x="1534" y="20"/>
                    <a:pt x="1534" y="20"/>
                  </a:cubicBezTo>
                  <a:cubicBezTo>
                    <a:pt x="1530" y="6"/>
                    <a:pt x="1530" y="6"/>
                    <a:pt x="1530" y="6"/>
                  </a:cubicBezTo>
                  <a:cubicBezTo>
                    <a:pt x="1494" y="14"/>
                    <a:pt x="1494" y="14"/>
                    <a:pt x="1494" y="14"/>
                  </a:cubicBezTo>
                  <a:lnTo>
                    <a:pt x="1438"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1" name="Freeform 55"/>
            <p:cNvSpPr>
              <a:spLocks noEditPoints="1"/>
            </p:cNvSpPr>
            <p:nvPr/>
          </p:nvSpPr>
          <p:spPr bwMode="auto">
            <a:xfrm>
              <a:off x="-1973263" y="-877888"/>
              <a:ext cx="928688" cy="930275"/>
            </a:xfrm>
            <a:custGeom>
              <a:avLst/>
              <a:gdLst>
                <a:gd name="T0" fmla="*/ 1215 w 1215"/>
                <a:gd name="T1" fmla="*/ 608 h 1215"/>
                <a:gd name="T2" fmla="*/ 608 w 1215"/>
                <a:gd name="T3" fmla="*/ 0 h 1215"/>
                <a:gd name="T4" fmla="*/ 0 w 1215"/>
                <a:gd name="T5" fmla="*/ 608 h 1215"/>
                <a:gd name="T6" fmla="*/ 608 w 1215"/>
                <a:gd name="T7" fmla="*/ 1215 h 1215"/>
                <a:gd name="T8" fmla="*/ 1215 w 1215"/>
                <a:gd name="T9" fmla="*/ 608 h 1215"/>
                <a:gd name="T10" fmla="*/ 608 w 1215"/>
                <a:gd name="T11" fmla="*/ 1196 h 1215"/>
                <a:gd name="T12" fmla="*/ 20 w 1215"/>
                <a:gd name="T13" fmla="*/ 608 h 1215"/>
                <a:gd name="T14" fmla="*/ 608 w 1215"/>
                <a:gd name="T15" fmla="*/ 20 h 1215"/>
                <a:gd name="T16" fmla="*/ 1196 w 1215"/>
                <a:gd name="T17" fmla="*/ 608 h 1215"/>
                <a:gd name="T18" fmla="*/ 608 w 1215"/>
                <a:gd name="T19" fmla="*/ 1196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5" h="1215">
                  <a:moveTo>
                    <a:pt x="1215" y="608"/>
                  </a:moveTo>
                  <a:cubicBezTo>
                    <a:pt x="1215" y="272"/>
                    <a:pt x="943" y="0"/>
                    <a:pt x="608" y="0"/>
                  </a:cubicBezTo>
                  <a:cubicBezTo>
                    <a:pt x="272" y="0"/>
                    <a:pt x="0" y="272"/>
                    <a:pt x="0" y="608"/>
                  </a:cubicBezTo>
                  <a:cubicBezTo>
                    <a:pt x="0" y="943"/>
                    <a:pt x="272" y="1215"/>
                    <a:pt x="608" y="1215"/>
                  </a:cubicBezTo>
                  <a:cubicBezTo>
                    <a:pt x="943" y="1215"/>
                    <a:pt x="1215" y="943"/>
                    <a:pt x="1215" y="608"/>
                  </a:cubicBezTo>
                  <a:close/>
                  <a:moveTo>
                    <a:pt x="608" y="1196"/>
                  </a:moveTo>
                  <a:cubicBezTo>
                    <a:pt x="283" y="1196"/>
                    <a:pt x="20" y="932"/>
                    <a:pt x="20" y="608"/>
                  </a:cubicBezTo>
                  <a:cubicBezTo>
                    <a:pt x="20" y="283"/>
                    <a:pt x="283" y="20"/>
                    <a:pt x="608" y="20"/>
                  </a:cubicBezTo>
                  <a:cubicBezTo>
                    <a:pt x="932" y="20"/>
                    <a:pt x="1196" y="283"/>
                    <a:pt x="1196" y="608"/>
                  </a:cubicBezTo>
                  <a:cubicBezTo>
                    <a:pt x="1196" y="932"/>
                    <a:pt x="932" y="1196"/>
                    <a:pt x="608" y="119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2" name="Freeform 56"/>
            <p:cNvSpPr>
              <a:spLocks/>
            </p:cNvSpPr>
            <p:nvPr/>
          </p:nvSpPr>
          <p:spPr bwMode="auto">
            <a:xfrm>
              <a:off x="-1925638" y="-785813"/>
              <a:ext cx="831850" cy="763588"/>
            </a:xfrm>
            <a:custGeom>
              <a:avLst/>
              <a:gdLst>
                <a:gd name="T0" fmla="*/ 1033 w 1089"/>
                <a:gd name="T1" fmla="*/ 596 h 998"/>
                <a:gd name="T2" fmla="*/ 1011 w 1089"/>
                <a:gd name="T3" fmla="*/ 563 h 998"/>
                <a:gd name="T4" fmla="*/ 1030 w 1089"/>
                <a:gd name="T5" fmla="*/ 270 h 998"/>
                <a:gd name="T6" fmla="*/ 983 w 1089"/>
                <a:gd name="T7" fmla="*/ 289 h 998"/>
                <a:gd name="T8" fmla="*/ 856 w 1089"/>
                <a:gd name="T9" fmla="*/ 60 h 998"/>
                <a:gd name="T10" fmla="*/ 803 w 1089"/>
                <a:gd name="T11" fmla="*/ 54 h 998"/>
                <a:gd name="T12" fmla="*/ 801 w 1089"/>
                <a:gd name="T13" fmla="*/ 113 h 998"/>
                <a:gd name="T14" fmla="*/ 832 w 1089"/>
                <a:gd name="T15" fmla="*/ 155 h 998"/>
                <a:gd name="T16" fmla="*/ 958 w 1089"/>
                <a:gd name="T17" fmla="*/ 304 h 998"/>
                <a:gd name="T18" fmla="*/ 949 w 1089"/>
                <a:gd name="T19" fmla="*/ 321 h 998"/>
                <a:gd name="T20" fmla="*/ 986 w 1089"/>
                <a:gd name="T21" fmla="*/ 539 h 998"/>
                <a:gd name="T22" fmla="*/ 959 w 1089"/>
                <a:gd name="T23" fmla="*/ 585 h 998"/>
                <a:gd name="T24" fmla="*/ 925 w 1089"/>
                <a:gd name="T25" fmla="*/ 616 h 998"/>
                <a:gd name="T26" fmla="*/ 875 w 1089"/>
                <a:gd name="T27" fmla="*/ 794 h 998"/>
                <a:gd name="T28" fmla="*/ 848 w 1089"/>
                <a:gd name="T29" fmla="*/ 753 h 998"/>
                <a:gd name="T30" fmla="*/ 582 w 1089"/>
                <a:gd name="T31" fmla="*/ 903 h 998"/>
                <a:gd name="T32" fmla="*/ 508 w 1089"/>
                <a:gd name="T33" fmla="*/ 903 h 998"/>
                <a:gd name="T34" fmla="*/ 241 w 1089"/>
                <a:gd name="T35" fmla="*/ 753 h 998"/>
                <a:gd name="T36" fmla="*/ 214 w 1089"/>
                <a:gd name="T37" fmla="*/ 794 h 998"/>
                <a:gd name="T38" fmla="*/ 164 w 1089"/>
                <a:gd name="T39" fmla="*/ 616 h 998"/>
                <a:gd name="T40" fmla="*/ 130 w 1089"/>
                <a:gd name="T41" fmla="*/ 585 h 998"/>
                <a:gd name="T42" fmla="*/ 104 w 1089"/>
                <a:gd name="T43" fmla="*/ 539 h 998"/>
                <a:gd name="T44" fmla="*/ 140 w 1089"/>
                <a:gd name="T45" fmla="*/ 321 h 998"/>
                <a:gd name="T46" fmla="*/ 131 w 1089"/>
                <a:gd name="T47" fmla="*/ 304 h 998"/>
                <a:gd name="T48" fmla="*/ 257 w 1089"/>
                <a:gd name="T49" fmla="*/ 155 h 998"/>
                <a:gd name="T50" fmla="*/ 288 w 1089"/>
                <a:gd name="T51" fmla="*/ 113 h 998"/>
                <a:gd name="T52" fmla="*/ 286 w 1089"/>
                <a:gd name="T53" fmla="*/ 54 h 998"/>
                <a:gd name="T54" fmla="*/ 234 w 1089"/>
                <a:gd name="T55" fmla="*/ 60 h 998"/>
                <a:gd name="T56" fmla="*/ 106 w 1089"/>
                <a:gd name="T57" fmla="*/ 289 h 998"/>
                <a:gd name="T58" fmla="*/ 59 w 1089"/>
                <a:gd name="T59" fmla="*/ 270 h 998"/>
                <a:gd name="T60" fmla="*/ 78 w 1089"/>
                <a:gd name="T61" fmla="*/ 563 h 998"/>
                <a:gd name="T62" fmla="*/ 56 w 1089"/>
                <a:gd name="T63" fmla="*/ 596 h 998"/>
                <a:gd name="T64" fmla="*/ 48 w 1089"/>
                <a:gd name="T65" fmla="*/ 627 h 998"/>
                <a:gd name="T66" fmla="*/ 321 w 1089"/>
                <a:gd name="T67" fmla="*/ 873 h 998"/>
                <a:gd name="T68" fmla="*/ 249 w 1089"/>
                <a:gd name="T69" fmla="*/ 888 h 998"/>
                <a:gd name="T70" fmla="*/ 462 w 1089"/>
                <a:gd name="T71" fmla="*/ 915 h 998"/>
                <a:gd name="T72" fmla="*/ 477 w 1089"/>
                <a:gd name="T73" fmla="*/ 938 h 998"/>
                <a:gd name="T74" fmla="*/ 450 w 1089"/>
                <a:gd name="T75" fmla="*/ 998 h 998"/>
                <a:gd name="T76" fmla="*/ 545 w 1089"/>
                <a:gd name="T77" fmla="*/ 938 h 998"/>
                <a:gd name="T78" fmla="*/ 639 w 1089"/>
                <a:gd name="T79" fmla="*/ 998 h 998"/>
                <a:gd name="T80" fmla="*/ 613 w 1089"/>
                <a:gd name="T81" fmla="*/ 938 h 998"/>
                <a:gd name="T82" fmla="*/ 627 w 1089"/>
                <a:gd name="T83" fmla="*/ 915 h 998"/>
                <a:gd name="T84" fmla="*/ 840 w 1089"/>
                <a:gd name="T85" fmla="*/ 888 h 998"/>
                <a:gd name="T86" fmla="*/ 768 w 1089"/>
                <a:gd name="T87" fmla="*/ 873 h 998"/>
                <a:gd name="T88" fmla="*/ 1041 w 1089"/>
                <a:gd name="T89" fmla="*/ 62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9" h="998">
                  <a:moveTo>
                    <a:pt x="949" y="743"/>
                  </a:moveTo>
                  <a:cubicBezTo>
                    <a:pt x="972" y="659"/>
                    <a:pt x="995" y="653"/>
                    <a:pt x="1033" y="596"/>
                  </a:cubicBezTo>
                  <a:cubicBezTo>
                    <a:pt x="1069" y="542"/>
                    <a:pt x="1089" y="435"/>
                    <a:pt x="1052" y="398"/>
                  </a:cubicBezTo>
                  <a:cubicBezTo>
                    <a:pt x="1047" y="476"/>
                    <a:pt x="1021" y="492"/>
                    <a:pt x="1011" y="563"/>
                  </a:cubicBezTo>
                  <a:cubicBezTo>
                    <a:pt x="1005" y="506"/>
                    <a:pt x="1005" y="473"/>
                    <a:pt x="1016" y="435"/>
                  </a:cubicBezTo>
                  <a:cubicBezTo>
                    <a:pt x="1026" y="402"/>
                    <a:pt x="1040" y="326"/>
                    <a:pt x="1030" y="270"/>
                  </a:cubicBezTo>
                  <a:cubicBezTo>
                    <a:pt x="1022" y="226"/>
                    <a:pt x="1003" y="210"/>
                    <a:pt x="979" y="200"/>
                  </a:cubicBezTo>
                  <a:cubicBezTo>
                    <a:pt x="991" y="247"/>
                    <a:pt x="983" y="289"/>
                    <a:pt x="983" y="289"/>
                  </a:cubicBezTo>
                  <a:cubicBezTo>
                    <a:pt x="983" y="289"/>
                    <a:pt x="954" y="258"/>
                    <a:pt x="944" y="179"/>
                  </a:cubicBezTo>
                  <a:cubicBezTo>
                    <a:pt x="935" y="100"/>
                    <a:pt x="880" y="61"/>
                    <a:pt x="856" y="60"/>
                  </a:cubicBezTo>
                  <a:cubicBezTo>
                    <a:pt x="879" y="100"/>
                    <a:pt x="877" y="113"/>
                    <a:pt x="887" y="152"/>
                  </a:cubicBezTo>
                  <a:cubicBezTo>
                    <a:pt x="861" y="137"/>
                    <a:pt x="843" y="90"/>
                    <a:pt x="803" y="54"/>
                  </a:cubicBezTo>
                  <a:cubicBezTo>
                    <a:pt x="745" y="0"/>
                    <a:pt x="699" y="0"/>
                    <a:pt x="671" y="24"/>
                  </a:cubicBezTo>
                  <a:cubicBezTo>
                    <a:pt x="751" y="56"/>
                    <a:pt x="737" y="64"/>
                    <a:pt x="801" y="113"/>
                  </a:cubicBezTo>
                  <a:cubicBezTo>
                    <a:pt x="863" y="154"/>
                    <a:pt x="892" y="158"/>
                    <a:pt x="909" y="212"/>
                  </a:cubicBezTo>
                  <a:cubicBezTo>
                    <a:pt x="882" y="185"/>
                    <a:pt x="865" y="168"/>
                    <a:pt x="832" y="155"/>
                  </a:cubicBezTo>
                  <a:cubicBezTo>
                    <a:pt x="824" y="172"/>
                    <a:pt x="838" y="206"/>
                    <a:pt x="883" y="245"/>
                  </a:cubicBezTo>
                  <a:cubicBezTo>
                    <a:pt x="921" y="282"/>
                    <a:pt x="928" y="266"/>
                    <a:pt x="958" y="304"/>
                  </a:cubicBezTo>
                  <a:cubicBezTo>
                    <a:pt x="980" y="333"/>
                    <a:pt x="1003" y="361"/>
                    <a:pt x="994" y="428"/>
                  </a:cubicBezTo>
                  <a:cubicBezTo>
                    <a:pt x="974" y="380"/>
                    <a:pt x="961" y="374"/>
                    <a:pt x="949" y="321"/>
                  </a:cubicBezTo>
                  <a:cubicBezTo>
                    <a:pt x="937" y="339"/>
                    <a:pt x="928" y="365"/>
                    <a:pt x="934" y="398"/>
                  </a:cubicBezTo>
                  <a:cubicBezTo>
                    <a:pt x="947" y="470"/>
                    <a:pt x="976" y="467"/>
                    <a:pt x="986" y="539"/>
                  </a:cubicBezTo>
                  <a:cubicBezTo>
                    <a:pt x="991" y="578"/>
                    <a:pt x="992" y="629"/>
                    <a:pt x="957" y="667"/>
                  </a:cubicBezTo>
                  <a:cubicBezTo>
                    <a:pt x="950" y="633"/>
                    <a:pt x="953" y="617"/>
                    <a:pt x="959" y="585"/>
                  </a:cubicBezTo>
                  <a:cubicBezTo>
                    <a:pt x="964" y="556"/>
                    <a:pt x="960" y="532"/>
                    <a:pt x="950" y="501"/>
                  </a:cubicBezTo>
                  <a:cubicBezTo>
                    <a:pt x="928" y="521"/>
                    <a:pt x="920" y="570"/>
                    <a:pt x="925" y="616"/>
                  </a:cubicBezTo>
                  <a:cubicBezTo>
                    <a:pt x="930" y="664"/>
                    <a:pt x="964" y="700"/>
                    <a:pt x="912" y="770"/>
                  </a:cubicBezTo>
                  <a:cubicBezTo>
                    <a:pt x="889" y="790"/>
                    <a:pt x="875" y="794"/>
                    <a:pt x="875" y="794"/>
                  </a:cubicBezTo>
                  <a:cubicBezTo>
                    <a:pt x="903" y="761"/>
                    <a:pt x="940" y="684"/>
                    <a:pt x="913" y="643"/>
                  </a:cubicBezTo>
                  <a:cubicBezTo>
                    <a:pt x="903" y="688"/>
                    <a:pt x="876" y="714"/>
                    <a:pt x="848" y="753"/>
                  </a:cubicBezTo>
                  <a:cubicBezTo>
                    <a:pt x="809" y="810"/>
                    <a:pt x="842" y="826"/>
                    <a:pt x="722" y="871"/>
                  </a:cubicBezTo>
                  <a:cubicBezTo>
                    <a:pt x="686" y="885"/>
                    <a:pt x="636" y="889"/>
                    <a:pt x="582" y="903"/>
                  </a:cubicBezTo>
                  <a:cubicBezTo>
                    <a:pt x="568" y="906"/>
                    <a:pt x="556" y="909"/>
                    <a:pt x="545" y="912"/>
                  </a:cubicBezTo>
                  <a:cubicBezTo>
                    <a:pt x="533" y="909"/>
                    <a:pt x="521" y="906"/>
                    <a:pt x="508" y="903"/>
                  </a:cubicBezTo>
                  <a:cubicBezTo>
                    <a:pt x="453" y="889"/>
                    <a:pt x="403" y="885"/>
                    <a:pt x="367" y="871"/>
                  </a:cubicBezTo>
                  <a:cubicBezTo>
                    <a:pt x="247" y="826"/>
                    <a:pt x="280" y="810"/>
                    <a:pt x="241" y="753"/>
                  </a:cubicBezTo>
                  <a:cubicBezTo>
                    <a:pt x="213" y="714"/>
                    <a:pt x="186" y="688"/>
                    <a:pt x="176" y="643"/>
                  </a:cubicBezTo>
                  <a:cubicBezTo>
                    <a:pt x="149" y="684"/>
                    <a:pt x="186" y="761"/>
                    <a:pt x="214" y="794"/>
                  </a:cubicBezTo>
                  <a:cubicBezTo>
                    <a:pt x="214" y="794"/>
                    <a:pt x="201" y="790"/>
                    <a:pt x="177" y="770"/>
                  </a:cubicBezTo>
                  <a:cubicBezTo>
                    <a:pt x="125" y="700"/>
                    <a:pt x="159" y="664"/>
                    <a:pt x="164" y="616"/>
                  </a:cubicBezTo>
                  <a:cubicBezTo>
                    <a:pt x="169" y="570"/>
                    <a:pt x="161" y="521"/>
                    <a:pt x="139" y="501"/>
                  </a:cubicBezTo>
                  <a:cubicBezTo>
                    <a:pt x="129" y="532"/>
                    <a:pt x="125" y="556"/>
                    <a:pt x="130" y="585"/>
                  </a:cubicBezTo>
                  <a:cubicBezTo>
                    <a:pt x="136" y="617"/>
                    <a:pt x="139" y="633"/>
                    <a:pt x="132" y="667"/>
                  </a:cubicBezTo>
                  <a:cubicBezTo>
                    <a:pt x="97" y="629"/>
                    <a:pt x="98" y="578"/>
                    <a:pt x="104" y="539"/>
                  </a:cubicBezTo>
                  <a:cubicBezTo>
                    <a:pt x="113" y="467"/>
                    <a:pt x="142" y="470"/>
                    <a:pt x="155" y="398"/>
                  </a:cubicBezTo>
                  <a:cubicBezTo>
                    <a:pt x="161" y="365"/>
                    <a:pt x="152" y="339"/>
                    <a:pt x="140" y="321"/>
                  </a:cubicBezTo>
                  <a:cubicBezTo>
                    <a:pt x="128" y="374"/>
                    <a:pt x="115" y="380"/>
                    <a:pt x="96" y="428"/>
                  </a:cubicBezTo>
                  <a:cubicBezTo>
                    <a:pt x="87" y="361"/>
                    <a:pt x="109" y="333"/>
                    <a:pt x="131" y="304"/>
                  </a:cubicBezTo>
                  <a:cubicBezTo>
                    <a:pt x="161" y="266"/>
                    <a:pt x="168" y="282"/>
                    <a:pt x="206" y="245"/>
                  </a:cubicBezTo>
                  <a:cubicBezTo>
                    <a:pt x="251" y="206"/>
                    <a:pt x="265" y="172"/>
                    <a:pt x="257" y="155"/>
                  </a:cubicBezTo>
                  <a:cubicBezTo>
                    <a:pt x="224" y="168"/>
                    <a:pt x="207" y="185"/>
                    <a:pt x="181" y="212"/>
                  </a:cubicBezTo>
                  <a:cubicBezTo>
                    <a:pt x="198" y="158"/>
                    <a:pt x="226" y="154"/>
                    <a:pt x="288" y="113"/>
                  </a:cubicBezTo>
                  <a:cubicBezTo>
                    <a:pt x="352" y="64"/>
                    <a:pt x="338" y="56"/>
                    <a:pt x="418" y="24"/>
                  </a:cubicBezTo>
                  <a:cubicBezTo>
                    <a:pt x="390" y="0"/>
                    <a:pt x="344" y="0"/>
                    <a:pt x="286" y="54"/>
                  </a:cubicBezTo>
                  <a:cubicBezTo>
                    <a:pt x="246" y="90"/>
                    <a:pt x="229" y="137"/>
                    <a:pt x="203" y="152"/>
                  </a:cubicBezTo>
                  <a:cubicBezTo>
                    <a:pt x="212" y="113"/>
                    <a:pt x="210" y="100"/>
                    <a:pt x="234" y="60"/>
                  </a:cubicBezTo>
                  <a:cubicBezTo>
                    <a:pt x="209" y="61"/>
                    <a:pt x="154" y="100"/>
                    <a:pt x="145" y="179"/>
                  </a:cubicBezTo>
                  <a:cubicBezTo>
                    <a:pt x="136" y="258"/>
                    <a:pt x="106" y="289"/>
                    <a:pt x="106" y="289"/>
                  </a:cubicBezTo>
                  <a:cubicBezTo>
                    <a:pt x="106" y="289"/>
                    <a:pt x="98" y="247"/>
                    <a:pt x="110" y="200"/>
                  </a:cubicBezTo>
                  <a:cubicBezTo>
                    <a:pt x="86" y="210"/>
                    <a:pt x="67" y="226"/>
                    <a:pt x="59" y="270"/>
                  </a:cubicBezTo>
                  <a:cubicBezTo>
                    <a:pt x="49" y="326"/>
                    <a:pt x="63" y="402"/>
                    <a:pt x="73" y="435"/>
                  </a:cubicBezTo>
                  <a:cubicBezTo>
                    <a:pt x="84" y="473"/>
                    <a:pt x="84" y="506"/>
                    <a:pt x="78" y="563"/>
                  </a:cubicBezTo>
                  <a:cubicBezTo>
                    <a:pt x="68" y="492"/>
                    <a:pt x="42" y="476"/>
                    <a:pt x="37" y="398"/>
                  </a:cubicBezTo>
                  <a:cubicBezTo>
                    <a:pt x="0" y="435"/>
                    <a:pt x="20" y="542"/>
                    <a:pt x="56" y="596"/>
                  </a:cubicBezTo>
                  <a:cubicBezTo>
                    <a:pt x="94" y="653"/>
                    <a:pt x="117" y="659"/>
                    <a:pt x="140" y="743"/>
                  </a:cubicBezTo>
                  <a:cubicBezTo>
                    <a:pt x="104" y="692"/>
                    <a:pt x="76" y="687"/>
                    <a:pt x="48" y="627"/>
                  </a:cubicBezTo>
                  <a:cubicBezTo>
                    <a:pt x="27" y="654"/>
                    <a:pt x="46" y="709"/>
                    <a:pt x="103" y="756"/>
                  </a:cubicBezTo>
                  <a:cubicBezTo>
                    <a:pt x="152" y="803"/>
                    <a:pt x="231" y="799"/>
                    <a:pt x="321" y="873"/>
                  </a:cubicBezTo>
                  <a:cubicBezTo>
                    <a:pt x="248" y="830"/>
                    <a:pt x="172" y="830"/>
                    <a:pt x="132" y="805"/>
                  </a:cubicBezTo>
                  <a:cubicBezTo>
                    <a:pt x="125" y="839"/>
                    <a:pt x="171" y="868"/>
                    <a:pt x="249" y="888"/>
                  </a:cubicBezTo>
                  <a:cubicBezTo>
                    <a:pt x="280" y="896"/>
                    <a:pt x="327" y="897"/>
                    <a:pt x="353" y="898"/>
                  </a:cubicBezTo>
                  <a:cubicBezTo>
                    <a:pt x="403" y="899"/>
                    <a:pt x="430" y="909"/>
                    <a:pt x="462" y="915"/>
                  </a:cubicBezTo>
                  <a:cubicBezTo>
                    <a:pt x="475" y="917"/>
                    <a:pt x="490" y="920"/>
                    <a:pt x="506" y="925"/>
                  </a:cubicBezTo>
                  <a:cubicBezTo>
                    <a:pt x="493" y="930"/>
                    <a:pt x="483" y="934"/>
                    <a:pt x="477" y="938"/>
                  </a:cubicBezTo>
                  <a:cubicBezTo>
                    <a:pt x="453" y="951"/>
                    <a:pt x="455" y="951"/>
                    <a:pt x="408" y="982"/>
                  </a:cubicBezTo>
                  <a:cubicBezTo>
                    <a:pt x="450" y="998"/>
                    <a:pt x="450" y="998"/>
                    <a:pt x="450" y="998"/>
                  </a:cubicBezTo>
                  <a:cubicBezTo>
                    <a:pt x="450" y="998"/>
                    <a:pt x="473" y="971"/>
                    <a:pt x="515" y="951"/>
                  </a:cubicBezTo>
                  <a:cubicBezTo>
                    <a:pt x="524" y="946"/>
                    <a:pt x="534" y="942"/>
                    <a:pt x="545" y="938"/>
                  </a:cubicBezTo>
                  <a:cubicBezTo>
                    <a:pt x="555" y="942"/>
                    <a:pt x="565" y="946"/>
                    <a:pt x="574" y="951"/>
                  </a:cubicBezTo>
                  <a:cubicBezTo>
                    <a:pt x="616" y="971"/>
                    <a:pt x="639" y="998"/>
                    <a:pt x="639" y="998"/>
                  </a:cubicBezTo>
                  <a:cubicBezTo>
                    <a:pt x="681" y="982"/>
                    <a:pt x="681" y="982"/>
                    <a:pt x="681" y="982"/>
                  </a:cubicBezTo>
                  <a:cubicBezTo>
                    <a:pt x="635" y="951"/>
                    <a:pt x="636" y="951"/>
                    <a:pt x="613" y="938"/>
                  </a:cubicBezTo>
                  <a:cubicBezTo>
                    <a:pt x="606" y="934"/>
                    <a:pt x="596" y="930"/>
                    <a:pt x="583" y="925"/>
                  </a:cubicBezTo>
                  <a:cubicBezTo>
                    <a:pt x="599" y="920"/>
                    <a:pt x="614" y="917"/>
                    <a:pt x="627" y="915"/>
                  </a:cubicBezTo>
                  <a:cubicBezTo>
                    <a:pt x="659" y="909"/>
                    <a:pt x="686" y="899"/>
                    <a:pt x="736" y="898"/>
                  </a:cubicBezTo>
                  <a:cubicBezTo>
                    <a:pt x="762" y="897"/>
                    <a:pt x="809" y="896"/>
                    <a:pt x="840" y="888"/>
                  </a:cubicBezTo>
                  <a:cubicBezTo>
                    <a:pt x="919" y="868"/>
                    <a:pt x="965" y="839"/>
                    <a:pt x="957" y="805"/>
                  </a:cubicBezTo>
                  <a:cubicBezTo>
                    <a:pt x="917" y="830"/>
                    <a:pt x="841" y="830"/>
                    <a:pt x="768" y="873"/>
                  </a:cubicBezTo>
                  <a:cubicBezTo>
                    <a:pt x="858" y="799"/>
                    <a:pt x="937" y="803"/>
                    <a:pt x="986" y="756"/>
                  </a:cubicBezTo>
                  <a:cubicBezTo>
                    <a:pt x="1043" y="709"/>
                    <a:pt x="1063" y="654"/>
                    <a:pt x="1041" y="627"/>
                  </a:cubicBezTo>
                  <a:cubicBezTo>
                    <a:pt x="1013" y="687"/>
                    <a:pt x="985" y="692"/>
                    <a:pt x="949" y="74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Freeform 57"/>
            <p:cNvSpPr>
              <a:spLocks noEditPoints="1"/>
            </p:cNvSpPr>
            <p:nvPr/>
          </p:nvSpPr>
          <p:spPr bwMode="auto">
            <a:xfrm>
              <a:off x="-1698625" y="-652463"/>
              <a:ext cx="379413" cy="509588"/>
            </a:xfrm>
            <a:custGeom>
              <a:avLst/>
              <a:gdLst>
                <a:gd name="T0" fmla="*/ 340 w 496"/>
                <a:gd name="T1" fmla="*/ 373 h 667"/>
                <a:gd name="T2" fmla="*/ 396 w 496"/>
                <a:gd name="T3" fmla="*/ 382 h 667"/>
                <a:gd name="T4" fmla="*/ 187 w 496"/>
                <a:gd name="T5" fmla="*/ 323 h 667"/>
                <a:gd name="T6" fmla="*/ 189 w 496"/>
                <a:gd name="T7" fmla="*/ 334 h 667"/>
                <a:gd name="T8" fmla="*/ 193 w 496"/>
                <a:gd name="T9" fmla="*/ 333 h 667"/>
                <a:gd name="T10" fmla="*/ 113 w 496"/>
                <a:gd name="T11" fmla="*/ 331 h 667"/>
                <a:gd name="T12" fmla="*/ 115 w 496"/>
                <a:gd name="T13" fmla="*/ 317 h 667"/>
                <a:gd name="T14" fmla="*/ 121 w 496"/>
                <a:gd name="T15" fmla="*/ 317 h 667"/>
                <a:gd name="T16" fmla="*/ 117 w 496"/>
                <a:gd name="T17" fmla="*/ 326 h 667"/>
                <a:gd name="T18" fmla="*/ 115 w 496"/>
                <a:gd name="T19" fmla="*/ 330 h 667"/>
                <a:gd name="T20" fmla="*/ 348 w 496"/>
                <a:gd name="T21" fmla="*/ 324 h 667"/>
                <a:gd name="T22" fmla="*/ 53 w 496"/>
                <a:gd name="T23" fmla="*/ 363 h 667"/>
                <a:gd name="T24" fmla="*/ 379 w 496"/>
                <a:gd name="T25" fmla="*/ 313 h 667"/>
                <a:gd name="T26" fmla="*/ 306 w 496"/>
                <a:gd name="T27" fmla="*/ 330 h 667"/>
                <a:gd name="T28" fmla="*/ 305 w 496"/>
                <a:gd name="T29" fmla="*/ 315 h 667"/>
                <a:gd name="T30" fmla="*/ 298 w 496"/>
                <a:gd name="T31" fmla="*/ 314 h 667"/>
                <a:gd name="T32" fmla="*/ 276 w 496"/>
                <a:gd name="T33" fmla="*/ 322 h 667"/>
                <a:gd name="T34" fmla="*/ 203 w 496"/>
                <a:gd name="T35" fmla="*/ 319 h 667"/>
                <a:gd name="T36" fmla="*/ 110 w 496"/>
                <a:gd name="T37" fmla="*/ 316 h 667"/>
                <a:gd name="T38" fmla="*/ 106 w 496"/>
                <a:gd name="T39" fmla="*/ 321 h 667"/>
                <a:gd name="T40" fmla="*/ 119 w 496"/>
                <a:gd name="T41" fmla="*/ 335 h 667"/>
                <a:gd name="T42" fmla="*/ 123 w 496"/>
                <a:gd name="T43" fmla="*/ 338 h 667"/>
                <a:gd name="T44" fmla="*/ 151 w 496"/>
                <a:gd name="T45" fmla="*/ 320 h 667"/>
                <a:gd name="T46" fmla="*/ 144 w 496"/>
                <a:gd name="T47" fmla="*/ 326 h 667"/>
                <a:gd name="T48" fmla="*/ 142 w 496"/>
                <a:gd name="T49" fmla="*/ 316 h 667"/>
                <a:gd name="T50" fmla="*/ 139 w 496"/>
                <a:gd name="T51" fmla="*/ 338 h 667"/>
                <a:gd name="T52" fmla="*/ 152 w 496"/>
                <a:gd name="T53" fmla="*/ 330 h 667"/>
                <a:gd name="T54" fmla="*/ 201 w 496"/>
                <a:gd name="T55" fmla="*/ 317 h 667"/>
                <a:gd name="T56" fmla="*/ 197 w 496"/>
                <a:gd name="T57" fmla="*/ 330 h 667"/>
                <a:gd name="T58" fmla="*/ 190 w 496"/>
                <a:gd name="T59" fmla="*/ 322 h 667"/>
                <a:gd name="T60" fmla="*/ 192 w 496"/>
                <a:gd name="T61" fmla="*/ 318 h 667"/>
                <a:gd name="T62" fmla="*/ 183 w 496"/>
                <a:gd name="T63" fmla="*/ 322 h 667"/>
                <a:gd name="T64" fmla="*/ 188 w 496"/>
                <a:gd name="T65" fmla="*/ 336 h 667"/>
                <a:gd name="T66" fmla="*/ 204 w 496"/>
                <a:gd name="T67" fmla="*/ 338 h 667"/>
                <a:gd name="T68" fmla="*/ 219 w 496"/>
                <a:gd name="T69" fmla="*/ 321 h 667"/>
                <a:gd name="T70" fmla="*/ 218 w 496"/>
                <a:gd name="T71" fmla="*/ 338 h 667"/>
                <a:gd name="T72" fmla="*/ 227 w 496"/>
                <a:gd name="T73" fmla="*/ 341 h 667"/>
                <a:gd name="T74" fmla="*/ 270 w 496"/>
                <a:gd name="T75" fmla="*/ 325 h 667"/>
                <a:gd name="T76" fmla="*/ 266 w 496"/>
                <a:gd name="T77" fmla="*/ 318 h 667"/>
                <a:gd name="T78" fmla="*/ 263 w 496"/>
                <a:gd name="T79" fmla="*/ 329 h 667"/>
                <a:gd name="T80" fmla="*/ 263 w 496"/>
                <a:gd name="T81" fmla="*/ 334 h 667"/>
                <a:gd name="T82" fmla="*/ 278 w 496"/>
                <a:gd name="T83" fmla="*/ 333 h 667"/>
                <a:gd name="T84" fmla="*/ 294 w 496"/>
                <a:gd name="T85" fmla="*/ 324 h 667"/>
                <a:gd name="T86" fmla="*/ 291 w 496"/>
                <a:gd name="T87" fmla="*/ 334 h 667"/>
                <a:gd name="T88" fmla="*/ 354 w 496"/>
                <a:gd name="T89" fmla="*/ 325 h 667"/>
                <a:gd name="T90" fmla="*/ 347 w 496"/>
                <a:gd name="T91" fmla="*/ 313 h 667"/>
                <a:gd name="T92" fmla="*/ 341 w 496"/>
                <a:gd name="T93" fmla="*/ 325 h 667"/>
                <a:gd name="T94" fmla="*/ 340 w 496"/>
                <a:gd name="T95" fmla="*/ 336 h 667"/>
                <a:gd name="T96" fmla="*/ 345 w 496"/>
                <a:gd name="T97" fmla="*/ 330 h 667"/>
                <a:gd name="T98" fmla="*/ 355 w 496"/>
                <a:gd name="T99" fmla="*/ 332 h 667"/>
                <a:gd name="T100" fmla="*/ 388 w 496"/>
                <a:gd name="T101" fmla="*/ 321 h 667"/>
                <a:gd name="T102" fmla="*/ 380 w 496"/>
                <a:gd name="T103" fmla="*/ 315 h 667"/>
                <a:gd name="T104" fmla="*/ 375 w 496"/>
                <a:gd name="T105" fmla="*/ 324 h 667"/>
                <a:gd name="T106" fmla="*/ 372 w 496"/>
                <a:gd name="T107" fmla="*/ 333 h 667"/>
                <a:gd name="T108" fmla="*/ 380 w 496"/>
                <a:gd name="T109" fmla="*/ 325 h 667"/>
                <a:gd name="T110" fmla="*/ 386 w 496"/>
                <a:gd name="T111" fmla="*/ 336 h 667"/>
                <a:gd name="T112" fmla="*/ 300 w 496"/>
                <a:gd name="T113" fmla="*/ 327 h 667"/>
                <a:gd name="T114" fmla="*/ 496 w 496"/>
                <a:gd name="T115" fmla="*/ 1 h 667"/>
                <a:gd name="T116" fmla="*/ 43 w 496"/>
                <a:gd name="T117" fmla="*/ 531 h 667"/>
                <a:gd name="T118" fmla="*/ 224 w 496"/>
                <a:gd name="T119" fmla="*/ 553 h 667"/>
                <a:gd name="T120" fmla="*/ 329 w 496"/>
                <a:gd name="T121" fmla="*/ 551 h 667"/>
                <a:gd name="T122" fmla="*/ 477 w 496"/>
                <a:gd name="T123" fmla="*/ 395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6" h="667">
                  <a:moveTo>
                    <a:pt x="224" y="543"/>
                  </a:moveTo>
                  <a:cubicBezTo>
                    <a:pt x="224" y="545"/>
                    <a:pt x="224" y="545"/>
                    <a:pt x="223" y="546"/>
                  </a:cubicBezTo>
                  <a:cubicBezTo>
                    <a:pt x="222" y="548"/>
                    <a:pt x="220" y="550"/>
                    <a:pt x="216" y="550"/>
                  </a:cubicBezTo>
                  <a:cubicBezTo>
                    <a:pt x="212" y="550"/>
                    <a:pt x="209" y="546"/>
                    <a:pt x="209" y="540"/>
                  </a:cubicBezTo>
                  <a:cubicBezTo>
                    <a:pt x="209" y="535"/>
                    <a:pt x="212" y="531"/>
                    <a:pt x="216" y="531"/>
                  </a:cubicBezTo>
                  <a:cubicBezTo>
                    <a:pt x="221" y="531"/>
                    <a:pt x="224" y="536"/>
                    <a:pt x="224" y="543"/>
                  </a:cubicBezTo>
                  <a:close/>
                  <a:moveTo>
                    <a:pt x="58" y="481"/>
                  </a:moveTo>
                  <a:cubicBezTo>
                    <a:pt x="98" y="481"/>
                    <a:pt x="98" y="481"/>
                    <a:pt x="98" y="481"/>
                  </a:cubicBezTo>
                  <a:cubicBezTo>
                    <a:pt x="98" y="469"/>
                    <a:pt x="98" y="469"/>
                    <a:pt x="98" y="469"/>
                  </a:cubicBezTo>
                  <a:cubicBezTo>
                    <a:pt x="58" y="469"/>
                    <a:pt x="58" y="469"/>
                    <a:pt x="58" y="469"/>
                  </a:cubicBezTo>
                  <a:lnTo>
                    <a:pt x="58" y="481"/>
                  </a:lnTo>
                  <a:close/>
                  <a:moveTo>
                    <a:pt x="396" y="481"/>
                  </a:moveTo>
                  <a:cubicBezTo>
                    <a:pt x="436" y="481"/>
                    <a:pt x="436" y="481"/>
                    <a:pt x="436" y="481"/>
                  </a:cubicBezTo>
                  <a:cubicBezTo>
                    <a:pt x="436" y="469"/>
                    <a:pt x="436" y="469"/>
                    <a:pt x="436" y="469"/>
                  </a:cubicBezTo>
                  <a:cubicBezTo>
                    <a:pt x="396" y="469"/>
                    <a:pt x="396" y="469"/>
                    <a:pt x="396" y="469"/>
                  </a:cubicBezTo>
                  <a:lnTo>
                    <a:pt x="396" y="481"/>
                  </a:lnTo>
                  <a:close/>
                  <a:moveTo>
                    <a:pt x="157" y="481"/>
                  </a:moveTo>
                  <a:cubicBezTo>
                    <a:pt x="198" y="481"/>
                    <a:pt x="198" y="481"/>
                    <a:pt x="198" y="481"/>
                  </a:cubicBezTo>
                  <a:cubicBezTo>
                    <a:pt x="198" y="469"/>
                    <a:pt x="198" y="469"/>
                    <a:pt x="198" y="469"/>
                  </a:cubicBezTo>
                  <a:cubicBezTo>
                    <a:pt x="157" y="469"/>
                    <a:pt x="157" y="469"/>
                    <a:pt x="157" y="469"/>
                  </a:cubicBezTo>
                  <a:lnTo>
                    <a:pt x="157" y="481"/>
                  </a:lnTo>
                  <a:close/>
                  <a:moveTo>
                    <a:pt x="299" y="481"/>
                  </a:moveTo>
                  <a:cubicBezTo>
                    <a:pt x="340" y="481"/>
                    <a:pt x="340" y="481"/>
                    <a:pt x="340" y="481"/>
                  </a:cubicBezTo>
                  <a:cubicBezTo>
                    <a:pt x="340" y="469"/>
                    <a:pt x="340" y="469"/>
                    <a:pt x="340" y="469"/>
                  </a:cubicBezTo>
                  <a:cubicBezTo>
                    <a:pt x="299" y="469"/>
                    <a:pt x="299" y="469"/>
                    <a:pt x="299" y="469"/>
                  </a:cubicBezTo>
                  <a:lnTo>
                    <a:pt x="299" y="481"/>
                  </a:lnTo>
                  <a:close/>
                  <a:moveTo>
                    <a:pt x="435" y="365"/>
                  </a:moveTo>
                  <a:cubicBezTo>
                    <a:pt x="397" y="365"/>
                    <a:pt x="397" y="365"/>
                    <a:pt x="397" y="365"/>
                  </a:cubicBezTo>
                  <a:cubicBezTo>
                    <a:pt x="397" y="373"/>
                    <a:pt x="397" y="373"/>
                    <a:pt x="397" y="373"/>
                  </a:cubicBezTo>
                  <a:cubicBezTo>
                    <a:pt x="396" y="373"/>
                    <a:pt x="396" y="373"/>
                    <a:pt x="396" y="373"/>
                  </a:cubicBezTo>
                  <a:cubicBezTo>
                    <a:pt x="396" y="365"/>
                    <a:pt x="396" y="365"/>
                    <a:pt x="396" y="365"/>
                  </a:cubicBezTo>
                  <a:cubicBezTo>
                    <a:pt x="340" y="365"/>
                    <a:pt x="340" y="365"/>
                    <a:pt x="340" y="365"/>
                  </a:cubicBezTo>
                  <a:cubicBezTo>
                    <a:pt x="340" y="373"/>
                    <a:pt x="340" y="373"/>
                    <a:pt x="340" y="373"/>
                  </a:cubicBezTo>
                  <a:cubicBezTo>
                    <a:pt x="338" y="373"/>
                    <a:pt x="338" y="373"/>
                    <a:pt x="338" y="373"/>
                  </a:cubicBezTo>
                  <a:cubicBezTo>
                    <a:pt x="338" y="365"/>
                    <a:pt x="338" y="365"/>
                    <a:pt x="338" y="365"/>
                  </a:cubicBezTo>
                  <a:cubicBezTo>
                    <a:pt x="301" y="365"/>
                    <a:pt x="301" y="365"/>
                    <a:pt x="301" y="365"/>
                  </a:cubicBezTo>
                  <a:cubicBezTo>
                    <a:pt x="301" y="373"/>
                    <a:pt x="301" y="373"/>
                    <a:pt x="301" y="373"/>
                  </a:cubicBezTo>
                  <a:cubicBezTo>
                    <a:pt x="299" y="373"/>
                    <a:pt x="299" y="373"/>
                    <a:pt x="299" y="373"/>
                  </a:cubicBezTo>
                  <a:cubicBezTo>
                    <a:pt x="299" y="365"/>
                    <a:pt x="299" y="365"/>
                    <a:pt x="299" y="365"/>
                  </a:cubicBezTo>
                  <a:cubicBezTo>
                    <a:pt x="198" y="365"/>
                    <a:pt x="198" y="365"/>
                    <a:pt x="198" y="365"/>
                  </a:cubicBezTo>
                  <a:cubicBezTo>
                    <a:pt x="198" y="373"/>
                    <a:pt x="198" y="373"/>
                    <a:pt x="198" y="373"/>
                  </a:cubicBezTo>
                  <a:cubicBezTo>
                    <a:pt x="196" y="373"/>
                    <a:pt x="196" y="373"/>
                    <a:pt x="196" y="373"/>
                  </a:cubicBezTo>
                  <a:cubicBezTo>
                    <a:pt x="196" y="365"/>
                    <a:pt x="196" y="365"/>
                    <a:pt x="196" y="365"/>
                  </a:cubicBezTo>
                  <a:cubicBezTo>
                    <a:pt x="159" y="365"/>
                    <a:pt x="159" y="365"/>
                    <a:pt x="159" y="365"/>
                  </a:cubicBezTo>
                  <a:cubicBezTo>
                    <a:pt x="159" y="373"/>
                    <a:pt x="159" y="373"/>
                    <a:pt x="159" y="373"/>
                  </a:cubicBezTo>
                  <a:cubicBezTo>
                    <a:pt x="157" y="373"/>
                    <a:pt x="157" y="373"/>
                    <a:pt x="157" y="373"/>
                  </a:cubicBezTo>
                  <a:cubicBezTo>
                    <a:pt x="157" y="365"/>
                    <a:pt x="157" y="365"/>
                    <a:pt x="157" y="365"/>
                  </a:cubicBezTo>
                  <a:cubicBezTo>
                    <a:pt x="98" y="365"/>
                    <a:pt x="98" y="365"/>
                    <a:pt x="98" y="365"/>
                  </a:cubicBezTo>
                  <a:cubicBezTo>
                    <a:pt x="98" y="373"/>
                    <a:pt x="98" y="373"/>
                    <a:pt x="98" y="373"/>
                  </a:cubicBezTo>
                  <a:cubicBezTo>
                    <a:pt x="97" y="373"/>
                    <a:pt x="97" y="373"/>
                    <a:pt x="97" y="373"/>
                  </a:cubicBezTo>
                  <a:cubicBezTo>
                    <a:pt x="97" y="365"/>
                    <a:pt x="97" y="365"/>
                    <a:pt x="97" y="365"/>
                  </a:cubicBezTo>
                  <a:cubicBezTo>
                    <a:pt x="59" y="365"/>
                    <a:pt x="59" y="365"/>
                    <a:pt x="59" y="365"/>
                  </a:cubicBezTo>
                  <a:cubicBezTo>
                    <a:pt x="59" y="373"/>
                    <a:pt x="59" y="373"/>
                    <a:pt x="59" y="373"/>
                  </a:cubicBezTo>
                  <a:cubicBezTo>
                    <a:pt x="58" y="373"/>
                    <a:pt x="58" y="373"/>
                    <a:pt x="58" y="373"/>
                  </a:cubicBezTo>
                  <a:cubicBezTo>
                    <a:pt x="58" y="467"/>
                    <a:pt x="58" y="467"/>
                    <a:pt x="58" y="467"/>
                  </a:cubicBezTo>
                  <a:cubicBezTo>
                    <a:pt x="98" y="467"/>
                    <a:pt x="98" y="467"/>
                    <a:pt x="98" y="467"/>
                  </a:cubicBezTo>
                  <a:cubicBezTo>
                    <a:pt x="98" y="382"/>
                    <a:pt x="98" y="382"/>
                    <a:pt x="98" y="382"/>
                  </a:cubicBezTo>
                  <a:cubicBezTo>
                    <a:pt x="157" y="382"/>
                    <a:pt x="157" y="382"/>
                    <a:pt x="157" y="382"/>
                  </a:cubicBezTo>
                  <a:cubicBezTo>
                    <a:pt x="157" y="467"/>
                    <a:pt x="157" y="467"/>
                    <a:pt x="157" y="467"/>
                  </a:cubicBezTo>
                  <a:cubicBezTo>
                    <a:pt x="198" y="467"/>
                    <a:pt x="198" y="467"/>
                    <a:pt x="198" y="467"/>
                  </a:cubicBezTo>
                  <a:cubicBezTo>
                    <a:pt x="198" y="382"/>
                    <a:pt x="198" y="382"/>
                    <a:pt x="198" y="382"/>
                  </a:cubicBezTo>
                  <a:cubicBezTo>
                    <a:pt x="299" y="382"/>
                    <a:pt x="299" y="382"/>
                    <a:pt x="299" y="382"/>
                  </a:cubicBezTo>
                  <a:cubicBezTo>
                    <a:pt x="299" y="467"/>
                    <a:pt x="299" y="467"/>
                    <a:pt x="299" y="467"/>
                  </a:cubicBezTo>
                  <a:cubicBezTo>
                    <a:pt x="340" y="467"/>
                    <a:pt x="340" y="467"/>
                    <a:pt x="340" y="467"/>
                  </a:cubicBezTo>
                  <a:cubicBezTo>
                    <a:pt x="340" y="382"/>
                    <a:pt x="340" y="382"/>
                    <a:pt x="340" y="382"/>
                  </a:cubicBezTo>
                  <a:cubicBezTo>
                    <a:pt x="396" y="382"/>
                    <a:pt x="396" y="382"/>
                    <a:pt x="396" y="382"/>
                  </a:cubicBezTo>
                  <a:cubicBezTo>
                    <a:pt x="396" y="467"/>
                    <a:pt x="396" y="467"/>
                    <a:pt x="396" y="467"/>
                  </a:cubicBezTo>
                  <a:cubicBezTo>
                    <a:pt x="436" y="467"/>
                    <a:pt x="436" y="467"/>
                    <a:pt x="436" y="467"/>
                  </a:cubicBezTo>
                  <a:cubicBezTo>
                    <a:pt x="436" y="373"/>
                    <a:pt x="436" y="373"/>
                    <a:pt x="436" y="373"/>
                  </a:cubicBezTo>
                  <a:cubicBezTo>
                    <a:pt x="435" y="373"/>
                    <a:pt x="435" y="373"/>
                    <a:pt x="435" y="373"/>
                  </a:cubicBezTo>
                  <a:lnTo>
                    <a:pt x="435" y="365"/>
                  </a:lnTo>
                  <a:close/>
                  <a:moveTo>
                    <a:pt x="188" y="327"/>
                  </a:moveTo>
                  <a:cubicBezTo>
                    <a:pt x="188" y="327"/>
                    <a:pt x="188" y="326"/>
                    <a:pt x="188" y="326"/>
                  </a:cubicBezTo>
                  <a:cubicBezTo>
                    <a:pt x="189" y="326"/>
                    <a:pt x="189" y="326"/>
                    <a:pt x="189" y="326"/>
                  </a:cubicBezTo>
                  <a:cubicBezTo>
                    <a:pt x="189" y="326"/>
                    <a:pt x="189" y="326"/>
                    <a:pt x="189" y="326"/>
                  </a:cubicBezTo>
                  <a:cubicBezTo>
                    <a:pt x="189" y="326"/>
                    <a:pt x="189" y="326"/>
                    <a:pt x="189" y="326"/>
                  </a:cubicBezTo>
                  <a:cubicBezTo>
                    <a:pt x="188" y="326"/>
                    <a:pt x="188" y="326"/>
                    <a:pt x="188" y="326"/>
                  </a:cubicBezTo>
                  <a:cubicBezTo>
                    <a:pt x="188" y="326"/>
                    <a:pt x="188" y="326"/>
                    <a:pt x="188" y="326"/>
                  </a:cubicBezTo>
                  <a:cubicBezTo>
                    <a:pt x="188" y="326"/>
                    <a:pt x="187" y="326"/>
                    <a:pt x="187" y="326"/>
                  </a:cubicBezTo>
                  <a:cubicBezTo>
                    <a:pt x="187" y="326"/>
                    <a:pt x="187" y="326"/>
                    <a:pt x="186" y="326"/>
                  </a:cubicBezTo>
                  <a:cubicBezTo>
                    <a:pt x="186" y="326"/>
                    <a:pt x="186" y="326"/>
                    <a:pt x="186" y="327"/>
                  </a:cubicBezTo>
                  <a:cubicBezTo>
                    <a:pt x="186" y="327"/>
                    <a:pt x="186" y="327"/>
                    <a:pt x="186" y="327"/>
                  </a:cubicBezTo>
                  <a:cubicBezTo>
                    <a:pt x="186" y="327"/>
                    <a:pt x="186" y="327"/>
                    <a:pt x="186" y="327"/>
                  </a:cubicBezTo>
                  <a:cubicBezTo>
                    <a:pt x="187" y="327"/>
                    <a:pt x="187" y="327"/>
                    <a:pt x="187" y="327"/>
                  </a:cubicBezTo>
                  <a:cubicBezTo>
                    <a:pt x="187" y="327"/>
                    <a:pt x="188" y="327"/>
                    <a:pt x="188" y="327"/>
                  </a:cubicBezTo>
                  <a:close/>
                  <a:moveTo>
                    <a:pt x="186" y="328"/>
                  </a:moveTo>
                  <a:cubicBezTo>
                    <a:pt x="186" y="328"/>
                    <a:pt x="186" y="328"/>
                    <a:pt x="186" y="329"/>
                  </a:cubicBezTo>
                  <a:cubicBezTo>
                    <a:pt x="186" y="329"/>
                    <a:pt x="186" y="329"/>
                    <a:pt x="186" y="329"/>
                  </a:cubicBezTo>
                  <a:cubicBezTo>
                    <a:pt x="186" y="329"/>
                    <a:pt x="186" y="329"/>
                    <a:pt x="186" y="329"/>
                  </a:cubicBezTo>
                  <a:cubicBezTo>
                    <a:pt x="186" y="329"/>
                    <a:pt x="186" y="329"/>
                    <a:pt x="186" y="328"/>
                  </a:cubicBezTo>
                  <a:cubicBezTo>
                    <a:pt x="186" y="328"/>
                    <a:pt x="186" y="328"/>
                    <a:pt x="186" y="328"/>
                  </a:cubicBezTo>
                  <a:cubicBezTo>
                    <a:pt x="186" y="328"/>
                    <a:pt x="186" y="328"/>
                    <a:pt x="186" y="328"/>
                  </a:cubicBezTo>
                  <a:close/>
                  <a:moveTo>
                    <a:pt x="188" y="324"/>
                  </a:moveTo>
                  <a:cubicBezTo>
                    <a:pt x="188" y="324"/>
                    <a:pt x="188" y="324"/>
                    <a:pt x="189" y="324"/>
                  </a:cubicBezTo>
                  <a:cubicBezTo>
                    <a:pt x="189" y="324"/>
                    <a:pt x="189" y="323"/>
                    <a:pt x="189" y="323"/>
                  </a:cubicBezTo>
                  <a:cubicBezTo>
                    <a:pt x="189" y="323"/>
                    <a:pt x="189" y="323"/>
                    <a:pt x="189" y="323"/>
                  </a:cubicBezTo>
                  <a:cubicBezTo>
                    <a:pt x="189" y="323"/>
                    <a:pt x="189" y="323"/>
                    <a:pt x="189" y="323"/>
                  </a:cubicBezTo>
                  <a:cubicBezTo>
                    <a:pt x="189" y="323"/>
                    <a:pt x="188" y="323"/>
                    <a:pt x="188" y="323"/>
                  </a:cubicBezTo>
                  <a:cubicBezTo>
                    <a:pt x="188" y="323"/>
                    <a:pt x="188" y="323"/>
                    <a:pt x="187" y="323"/>
                  </a:cubicBezTo>
                  <a:cubicBezTo>
                    <a:pt x="187" y="323"/>
                    <a:pt x="187" y="323"/>
                    <a:pt x="187" y="323"/>
                  </a:cubicBezTo>
                  <a:cubicBezTo>
                    <a:pt x="186" y="323"/>
                    <a:pt x="186" y="324"/>
                    <a:pt x="187" y="324"/>
                  </a:cubicBezTo>
                  <a:cubicBezTo>
                    <a:pt x="187" y="324"/>
                    <a:pt x="187" y="324"/>
                    <a:pt x="187" y="324"/>
                  </a:cubicBezTo>
                  <a:cubicBezTo>
                    <a:pt x="187" y="324"/>
                    <a:pt x="187" y="324"/>
                    <a:pt x="188" y="324"/>
                  </a:cubicBezTo>
                  <a:close/>
                  <a:moveTo>
                    <a:pt x="191" y="330"/>
                  </a:moveTo>
                  <a:cubicBezTo>
                    <a:pt x="190" y="330"/>
                    <a:pt x="190" y="330"/>
                    <a:pt x="190" y="331"/>
                  </a:cubicBezTo>
                  <a:cubicBezTo>
                    <a:pt x="189" y="331"/>
                    <a:pt x="189" y="331"/>
                    <a:pt x="190" y="331"/>
                  </a:cubicBezTo>
                  <a:cubicBezTo>
                    <a:pt x="190" y="332"/>
                    <a:pt x="190" y="332"/>
                    <a:pt x="190" y="332"/>
                  </a:cubicBezTo>
                  <a:cubicBezTo>
                    <a:pt x="190" y="332"/>
                    <a:pt x="190" y="332"/>
                    <a:pt x="190" y="332"/>
                  </a:cubicBezTo>
                  <a:cubicBezTo>
                    <a:pt x="191" y="331"/>
                    <a:pt x="191" y="331"/>
                    <a:pt x="191" y="331"/>
                  </a:cubicBezTo>
                  <a:cubicBezTo>
                    <a:pt x="191" y="331"/>
                    <a:pt x="191" y="331"/>
                    <a:pt x="191" y="331"/>
                  </a:cubicBezTo>
                  <a:cubicBezTo>
                    <a:pt x="191" y="330"/>
                    <a:pt x="191" y="330"/>
                    <a:pt x="191" y="330"/>
                  </a:cubicBezTo>
                  <a:close/>
                  <a:moveTo>
                    <a:pt x="193" y="330"/>
                  </a:moveTo>
                  <a:cubicBezTo>
                    <a:pt x="193" y="330"/>
                    <a:pt x="193" y="330"/>
                    <a:pt x="193" y="331"/>
                  </a:cubicBezTo>
                  <a:cubicBezTo>
                    <a:pt x="193" y="331"/>
                    <a:pt x="193" y="331"/>
                    <a:pt x="192" y="331"/>
                  </a:cubicBezTo>
                  <a:cubicBezTo>
                    <a:pt x="192" y="331"/>
                    <a:pt x="192" y="331"/>
                    <a:pt x="192" y="331"/>
                  </a:cubicBezTo>
                  <a:cubicBezTo>
                    <a:pt x="192" y="332"/>
                    <a:pt x="192" y="332"/>
                    <a:pt x="192" y="332"/>
                  </a:cubicBezTo>
                  <a:cubicBezTo>
                    <a:pt x="193" y="332"/>
                    <a:pt x="193" y="332"/>
                    <a:pt x="194" y="332"/>
                  </a:cubicBezTo>
                  <a:cubicBezTo>
                    <a:pt x="194" y="332"/>
                    <a:pt x="195" y="331"/>
                    <a:pt x="194" y="331"/>
                  </a:cubicBezTo>
                  <a:cubicBezTo>
                    <a:pt x="194" y="331"/>
                    <a:pt x="194" y="331"/>
                    <a:pt x="194" y="331"/>
                  </a:cubicBezTo>
                  <a:cubicBezTo>
                    <a:pt x="194" y="330"/>
                    <a:pt x="194" y="330"/>
                    <a:pt x="193" y="330"/>
                  </a:cubicBezTo>
                  <a:cubicBezTo>
                    <a:pt x="193" y="330"/>
                    <a:pt x="193" y="330"/>
                    <a:pt x="193" y="330"/>
                  </a:cubicBezTo>
                  <a:close/>
                  <a:moveTo>
                    <a:pt x="189" y="334"/>
                  </a:moveTo>
                  <a:cubicBezTo>
                    <a:pt x="188" y="334"/>
                    <a:pt x="188" y="335"/>
                    <a:pt x="187" y="335"/>
                  </a:cubicBezTo>
                  <a:cubicBezTo>
                    <a:pt x="187" y="335"/>
                    <a:pt x="187" y="335"/>
                    <a:pt x="187" y="335"/>
                  </a:cubicBezTo>
                  <a:cubicBezTo>
                    <a:pt x="187" y="335"/>
                    <a:pt x="187" y="335"/>
                    <a:pt x="187" y="336"/>
                  </a:cubicBezTo>
                  <a:cubicBezTo>
                    <a:pt x="187" y="336"/>
                    <a:pt x="187" y="336"/>
                    <a:pt x="187" y="336"/>
                  </a:cubicBezTo>
                  <a:cubicBezTo>
                    <a:pt x="188" y="336"/>
                    <a:pt x="188" y="336"/>
                    <a:pt x="188" y="336"/>
                  </a:cubicBezTo>
                  <a:cubicBezTo>
                    <a:pt x="188" y="335"/>
                    <a:pt x="189" y="335"/>
                    <a:pt x="189" y="335"/>
                  </a:cubicBezTo>
                  <a:cubicBezTo>
                    <a:pt x="189" y="335"/>
                    <a:pt x="189" y="335"/>
                    <a:pt x="189" y="335"/>
                  </a:cubicBezTo>
                  <a:cubicBezTo>
                    <a:pt x="190" y="335"/>
                    <a:pt x="190" y="335"/>
                    <a:pt x="190" y="335"/>
                  </a:cubicBezTo>
                  <a:cubicBezTo>
                    <a:pt x="190" y="335"/>
                    <a:pt x="190" y="335"/>
                    <a:pt x="190" y="335"/>
                  </a:cubicBezTo>
                  <a:cubicBezTo>
                    <a:pt x="189" y="334"/>
                    <a:pt x="189" y="334"/>
                    <a:pt x="189" y="334"/>
                  </a:cubicBezTo>
                  <a:close/>
                  <a:moveTo>
                    <a:pt x="149" y="333"/>
                  </a:moveTo>
                  <a:cubicBezTo>
                    <a:pt x="149" y="333"/>
                    <a:pt x="148" y="333"/>
                    <a:pt x="148" y="333"/>
                  </a:cubicBezTo>
                  <a:cubicBezTo>
                    <a:pt x="148" y="333"/>
                    <a:pt x="148" y="333"/>
                    <a:pt x="148" y="333"/>
                  </a:cubicBezTo>
                  <a:cubicBezTo>
                    <a:pt x="147" y="333"/>
                    <a:pt x="146" y="333"/>
                    <a:pt x="146" y="332"/>
                  </a:cubicBezTo>
                  <a:cubicBezTo>
                    <a:pt x="146" y="332"/>
                    <a:pt x="146" y="332"/>
                    <a:pt x="146" y="332"/>
                  </a:cubicBezTo>
                  <a:cubicBezTo>
                    <a:pt x="146" y="331"/>
                    <a:pt x="146" y="331"/>
                    <a:pt x="146" y="331"/>
                  </a:cubicBezTo>
                  <a:cubicBezTo>
                    <a:pt x="147" y="331"/>
                    <a:pt x="147" y="331"/>
                    <a:pt x="147" y="330"/>
                  </a:cubicBezTo>
                  <a:cubicBezTo>
                    <a:pt x="147" y="330"/>
                    <a:pt x="148" y="330"/>
                    <a:pt x="148" y="330"/>
                  </a:cubicBezTo>
                  <a:cubicBezTo>
                    <a:pt x="148" y="330"/>
                    <a:pt x="148" y="330"/>
                    <a:pt x="148" y="330"/>
                  </a:cubicBezTo>
                  <a:cubicBezTo>
                    <a:pt x="148" y="329"/>
                    <a:pt x="148" y="329"/>
                    <a:pt x="148" y="329"/>
                  </a:cubicBezTo>
                  <a:cubicBezTo>
                    <a:pt x="148" y="329"/>
                    <a:pt x="147" y="329"/>
                    <a:pt x="147" y="329"/>
                  </a:cubicBezTo>
                  <a:cubicBezTo>
                    <a:pt x="147" y="329"/>
                    <a:pt x="147" y="329"/>
                    <a:pt x="147" y="329"/>
                  </a:cubicBezTo>
                  <a:cubicBezTo>
                    <a:pt x="146" y="329"/>
                    <a:pt x="146" y="329"/>
                    <a:pt x="146" y="329"/>
                  </a:cubicBezTo>
                  <a:cubicBezTo>
                    <a:pt x="146" y="329"/>
                    <a:pt x="145" y="329"/>
                    <a:pt x="145" y="329"/>
                  </a:cubicBezTo>
                  <a:cubicBezTo>
                    <a:pt x="145" y="329"/>
                    <a:pt x="145" y="329"/>
                    <a:pt x="145" y="330"/>
                  </a:cubicBezTo>
                  <a:cubicBezTo>
                    <a:pt x="144" y="330"/>
                    <a:pt x="144" y="330"/>
                    <a:pt x="144" y="331"/>
                  </a:cubicBezTo>
                  <a:cubicBezTo>
                    <a:pt x="144" y="331"/>
                    <a:pt x="144" y="331"/>
                    <a:pt x="144" y="331"/>
                  </a:cubicBezTo>
                  <a:cubicBezTo>
                    <a:pt x="144" y="332"/>
                    <a:pt x="144" y="332"/>
                    <a:pt x="145" y="332"/>
                  </a:cubicBezTo>
                  <a:cubicBezTo>
                    <a:pt x="145" y="332"/>
                    <a:pt x="145" y="332"/>
                    <a:pt x="145" y="333"/>
                  </a:cubicBezTo>
                  <a:cubicBezTo>
                    <a:pt x="145" y="333"/>
                    <a:pt x="146" y="333"/>
                    <a:pt x="146" y="334"/>
                  </a:cubicBezTo>
                  <a:cubicBezTo>
                    <a:pt x="146" y="334"/>
                    <a:pt x="146" y="334"/>
                    <a:pt x="146" y="335"/>
                  </a:cubicBezTo>
                  <a:cubicBezTo>
                    <a:pt x="146" y="335"/>
                    <a:pt x="147" y="336"/>
                    <a:pt x="147" y="336"/>
                  </a:cubicBezTo>
                  <a:cubicBezTo>
                    <a:pt x="147" y="336"/>
                    <a:pt x="148" y="335"/>
                    <a:pt x="148" y="335"/>
                  </a:cubicBezTo>
                  <a:cubicBezTo>
                    <a:pt x="148" y="335"/>
                    <a:pt x="149" y="335"/>
                    <a:pt x="150" y="336"/>
                  </a:cubicBezTo>
                  <a:cubicBezTo>
                    <a:pt x="150" y="336"/>
                    <a:pt x="151" y="335"/>
                    <a:pt x="151" y="335"/>
                  </a:cubicBezTo>
                  <a:cubicBezTo>
                    <a:pt x="151" y="335"/>
                    <a:pt x="152" y="335"/>
                    <a:pt x="152" y="334"/>
                  </a:cubicBezTo>
                  <a:cubicBezTo>
                    <a:pt x="152" y="334"/>
                    <a:pt x="152" y="334"/>
                    <a:pt x="152" y="333"/>
                  </a:cubicBezTo>
                  <a:cubicBezTo>
                    <a:pt x="152" y="333"/>
                    <a:pt x="152" y="333"/>
                    <a:pt x="152" y="333"/>
                  </a:cubicBezTo>
                  <a:cubicBezTo>
                    <a:pt x="152" y="333"/>
                    <a:pt x="152" y="333"/>
                    <a:pt x="152" y="333"/>
                  </a:cubicBezTo>
                  <a:cubicBezTo>
                    <a:pt x="152" y="333"/>
                    <a:pt x="152" y="333"/>
                    <a:pt x="152" y="333"/>
                  </a:cubicBezTo>
                  <a:cubicBezTo>
                    <a:pt x="151" y="333"/>
                    <a:pt x="150" y="333"/>
                    <a:pt x="149" y="333"/>
                  </a:cubicBezTo>
                  <a:cubicBezTo>
                    <a:pt x="149" y="333"/>
                    <a:pt x="149" y="333"/>
                    <a:pt x="149" y="333"/>
                  </a:cubicBezTo>
                  <a:close/>
                  <a:moveTo>
                    <a:pt x="193" y="333"/>
                  </a:moveTo>
                  <a:cubicBezTo>
                    <a:pt x="193" y="333"/>
                    <a:pt x="192" y="333"/>
                    <a:pt x="192" y="333"/>
                  </a:cubicBezTo>
                  <a:cubicBezTo>
                    <a:pt x="192" y="334"/>
                    <a:pt x="191" y="334"/>
                    <a:pt x="191" y="334"/>
                  </a:cubicBezTo>
                  <a:cubicBezTo>
                    <a:pt x="191" y="335"/>
                    <a:pt x="191" y="335"/>
                    <a:pt x="191" y="335"/>
                  </a:cubicBezTo>
                  <a:cubicBezTo>
                    <a:pt x="192" y="335"/>
                    <a:pt x="192" y="335"/>
                    <a:pt x="192" y="335"/>
                  </a:cubicBezTo>
                  <a:cubicBezTo>
                    <a:pt x="192" y="335"/>
                    <a:pt x="192" y="335"/>
                    <a:pt x="193" y="335"/>
                  </a:cubicBezTo>
                  <a:cubicBezTo>
                    <a:pt x="193" y="335"/>
                    <a:pt x="193" y="335"/>
                    <a:pt x="193" y="335"/>
                  </a:cubicBezTo>
                  <a:cubicBezTo>
                    <a:pt x="194" y="335"/>
                    <a:pt x="194" y="335"/>
                    <a:pt x="194" y="334"/>
                  </a:cubicBezTo>
                  <a:cubicBezTo>
                    <a:pt x="194" y="334"/>
                    <a:pt x="194" y="334"/>
                    <a:pt x="194" y="334"/>
                  </a:cubicBezTo>
                  <a:cubicBezTo>
                    <a:pt x="194" y="334"/>
                    <a:pt x="194" y="333"/>
                    <a:pt x="194" y="333"/>
                  </a:cubicBezTo>
                  <a:cubicBezTo>
                    <a:pt x="194" y="333"/>
                    <a:pt x="193" y="333"/>
                    <a:pt x="193" y="333"/>
                  </a:cubicBezTo>
                  <a:close/>
                  <a:moveTo>
                    <a:pt x="111" y="326"/>
                  </a:moveTo>
                  <a:cubicBezTo>
                    <a:pt x="111" y="326"/>
                    <a:pt x="111" y="326"/>
                    <a:pt x="112" y="325"/>
                  </a:cubicBezTo>
                  <a:cubicBezTo>
                    <a:pt x="112" y="325"/>
                    <a:pt x="112" y="325"/>
                    <a:pt x="113" y="325"/>
                  </a:cubicBezTo>
                  <a:cubicBezTo>
                    <a:pt x="113" y="325"/>
                    <a:pt x="113" y="325"/>
                    <a:pt x="113" y="325"/>
                  </a:cubicBezTo>
                  <a:cubicBezTo>
                    <a:pt x="113" y="325"/>
                    <a:pt x="113" y="325"/>
                    <a:pt x="113" y="324"/>
                  </a:cubicBezTo>
                  <a:cubicBezTo>
                    <a:pt x="113" y="324"/>
                    <a:pt x="113" y="324"/>
                    <a:pt x="113" y="324"/>
                  </a:cubicBezTo>
                  <a:cubicBezTo>
                    <a:pt x="112" y="324"/>
                    <a:pt x="112" y="324"/>
                    <a:pt x="112" y="324"/>
                  </a:cubicBezTo>
                  <a:cubicBezTo>
                    <a:pt x="111" y="324"/>
                    <a:pt x="111" y="324"/>
                    <a:pt x="111" y="324"/>
                  </a:cubicBezTo>
                  <a:cubicBezTo>
                    <a:pt x="111" y="324"/>
                    <a:pt x="110" y="325"/>
                    <a:pt x="110" y="325"/>
                  </a:cubicBezTo>
                  <a:cubicBezTo>
                    <a:pt x="110" y="325"/>
                    <a:pt x="110" y="325"/>
                    <a:pt x="110" y="325"/>
                  </a:cubicBezTo>
                  <a:cubicBezTo>
                    <a:pt x="109" y="325"/>
                    <a:pt x="109" y="325"/>
                    <a:pt x="109" y="325"/>
                  </a:cubicBezTo>
                  <a:cubicBezTo>
                    <a:pt x="109" y="326"/>
                    <a:pt x="110" y="326"/>
                    <a:pt x="110" y="326"/>
                  </a:cubicBezTo>
                  <a:cubicBezTo>
                    <a:pt x="110" y="326"/>
                    <a:pt x="110" y="326"/>
                    <a:pt x="111" y="326"/>
                  </a:cubicBezTo>
                  <a:close/>
                  <a:moveTo>
                    <a:pt x="107" y="329"/>
                  </a:moveTo>
                  <a:cubicBezTo>
                    <a:pt x="107" y="330"/>
                    <a:pt x="107" y="331"/>
                    <a:pt x="107" y="331"/>
                  </a:cubicBezTo>
                  <a:cubicBezTo>
                    <a:pt x="107" y="332"/>
                    <a:pt x="107" y="332"/>
                    <a:pt x="108" y="332"/>
                  </a:cubicBezTo>
                  <a:cubicBezTo>
                    <a:pt x="108" y="332"/>
                    <a:pt x="108" y="332"/>
                    <a:pt x="108" y="332"/>
                  </a:cubicBezTo>
                  <a:cubicBezTo>
                    <a:pt x="108" y="332"/>
                    <a:pt x="108" y="332"/>
                    <a:pt x="109" y="332"/>
                  </a:cubicBezTo>
                  <a:cubicBezTo>
                    <a:pt x="109" y="332"/>
                    <a:pt x="110" y="332"/>
                    <a:pt x="110" y="332"/>
                  </a:cubicBezTo>
                  <a:cubicBezTo>
                    <a:pt x="111" y="332"/>
                    <a:pt x="111" y="332"/>
                    <a:pt x="111" y="332"/>
                  </a:cubicBezTo>
                  <a:cubicBezTo>
                    <a:pt x="111" y="332"/>
                    <a:pt x="112" y="331"/>
                    <a:pt x="112" y="331"/>
                  </a:cubicBezTo>
                  <a:cubicBezTo>
                    <a:pt x="112" y="331"/>
                    <a:pt x="112" y="331"/>
                    <a:pt x="113" y="331"/>
                  </a:cubicBezTo>
                  <a:cubicBezTo>
                    <a:pt x="113" y="331"/>
                    <a:pt x="113" y="331"/>
                    <a:pt x="113" y="331"/>
                  </a:cubicBezTo>
                  <a:cubicBezTo>
                    <a:pt x="112" y="331"/>
                    <a:pt x="112" y="331"/>
                    <a:pt x="112" y="331"/>
                  </a:cubicBezTo>
                  <a:cubicBezTo>
                    <a:pt x="112" y="330"/>
                    <a:pt x="112" y="330"/>
                    <a:pt x="111" y="331"/>
                  </a:cubicBezTo>
                  <a:cubicBezTo>
                    <a:pt x="111" y="331"/>
                    <a:pt x="111" y="331"/>
                    <a:pt x="111" y="331"/>
                  </a:cubicBezTo>
                  <a:cubicBezTo>
                    <a:pt x="110" y="331"/>
                    <a:pt x="110" y="331"/>
                    <a:pt x="110" y="331"/>
                  </a:cubicBezTo>
                  <a:cubicBezTo>
                    <a:pt x="110" y="331"/>
                    <a:pt x="110" y="331"/>
                    <a:pt x="109" y="331"/>
                  </a:cubicBezTo>
                  <a:cubicBezTo>
                    <a:pt x="109" y="330"/>
                    <a:pt x="109" y="330"/>
                    <a:pt x="109" y="330"/>
                  </a:cubicBezTo>
                  <a:cubicBezTo>
                    <a:pt x="108" y="330"/>
                    <a:pt x="108" y="329"/>
                    <a:pt x="108" y="329"/>
                  </a:cubicBezTo>
                  <a:cubicBezTo>
                    <a:pt x="108" y="329"/>
                    <a:pt x="108" y="329"/>
                    <a:pt x="108" y="328"/>
                  </a:cubicBezTo>
                  <a:cubicBezTo>
                    <a:pt x="108" y="328"/>
                    <a:pt x="108" y="328"/>
                    <a:pt x="108" y="328"/>
                  </a:cubicBezTo>
                  <a:cubicBezTo>
                    <a:pt x="108" y="327"/>
                    <a:pt x="108" y="326"/>
                    <a:pt x="108" y="325"/>
                  </a:cubicBezTo>
                  <a:cubicBezTo>
                    <a:pt x="108" y="325"/>
                    <a:pt x="107" y="324"/>
                    <a:pt x="107" y="324"/>
                  </a:cubicBezTo>
                  <a:cubicBezTo>
                    <a:pt x="107" y="324"/>
                    <a:pt x="107" y="324"/>
                    <a:pt x="107" y="324"/>
                  </a:cubicBezTo>
                  <a:cubicBezTo>
                    <a:pt x="107" y="325"/>
                    <a:pt x="107" y="326"/>
                    <a:pt x="107" y="326"/>
                  </a:cubicBezTo>
                  <a:cubicBezTo>
                    <a:pt x="107" y="327"/>
                    <a:pt x="107" y="328"/>
                    <a:pt x="107" y="329"/>
                  </a:cubicBezTo>
                  <a:close/>
                  <a:moveTo>
                    <a:pt x="112" y="327"/>
                  </a:moveTo>
                  <a:cubicBezTo>
                    <a:pt x="112" y="328"/>
                    <a:pt x="111" y="328"/>
                    <a:pt x="111" y="328"/>
                  </a:cubicBezTo>
                  <a:cubicBezTo>
                    <a:pt x="111" y="328"/>
                    <a:pt x="111" y="328"/>
                    <a:pt x="111" y="328"/>
                  </a:cubicBezTo>
                  <a:cubicBezTo>
                    <a:pt x="110" y="329"/>
                    <a:pt x="111" y="329"/>
                    <a:pt x="111" y="329"/>
                  </a:cubicBezTo>
                  <a:cubicBezTo>
                    <a:pt x="111" y="329"/>
                    <a:pt x="111" y="329"/>
                    <a:pt x="112" y="329"/>
                  </a:cubicBezTo>
                  <a:cubicBezTo>
                    <a:pt x="112" y="329"/>
                    <a:pt x="112" y="329"/>
                    <a:pt x="112" y="329"/>
                  </a:cubicBezTo>
                  <a:cubicBezTo>
                    <a:pt x="112" y="329"/>
                    <a:pt x="113" y="329"/>
                    <a:pt x="113" y="329"/>
                  </a:cubicBezTo>
                  <a:cubicBezTo>
                    <a:pt x="113" y="329"/>
                    <a:pt x="113" y="329"/>
                    <a:pt x="113" y="328"/>
                  </a:cubicBezTo>
                  <a:cubicBezTo>
                    <a:pt x="113" y="328"/>
                    <a:pt x="113" y="328"/>
                    <a:pt x="113" y="328"/>
                  </a:cubicBezTo>
                  <a:cubicBezTo>
                    <a:pt x="113" y="328"/>
                    <a:pt x="113" y="328"/>
                    <a:pt x="113" y="327"/>
                  </a:cubicBezTo>
                  <a:cubicBezTo>
                    <a:pt x="112" y="327"/>
                    <a:pt x="112" y="327"/>
                    <a:pt x="112" y="327"/>
                  </a:cubicBezTo>
                  <a:close/>
                  <a:moveTo>
                    <a:pt x="121" y="317"/>
                  </a:moveTo>
                  <a:cubicBezTo>
                    <a:pt x="121" y="317"/>
                    <a:pt x="120" y="317"/>
                    <a:pt x="120" y="317"/>
                  </a:cubicBezTo>
                  <a:cubicBezTo>
                    <a:pt x="119" y="317"/>
                    <a:pt x="119" y="317"/>
                    <a:pt x="118" y="317"/>
                  </a:cubicBezTo>
                  <a:cubicBezTo>
                    <a:pt x="118" y="317"/>
                    <a:pt x="118" y="317"/>
                    <a:pt x="117" y="317"/>
                  </a:cubicBezTo>
                  <a:cubicBezTo>
                    <a:pt x="117" y="317"/>
                    <a:pt x="117" y="317"/>
                    <a:pt x="116" y="317"/>
                  </a:cubicBezTo>
                  <a:cubicBezTo>
                    <a:pt x="116" y="317"/>
                    <a:pt x="116" y="317"/>
                    <a:pt x="116" y="317"/>
                  </a:cubicBezTo>
                  <a:cubicBezTo>
                    <a:pt x="116" y="317"/>
                    <a:pt x="116" y="317"/>
                    <a:pt x="116" y="317"/>
                  </a:cubicBezTo>
                  <a:cubicBezTo>
                    <a:pt x="115" y="317"/>
                    <a:pt x="115" y="317"/>
                    <a:pt x="115" y="317"/>
                  </a:cubicBezTo>
                  <a:cubicBezTo>
                    <a:pt x="115" y="317"/>
                    <a:pt x="115" y="317"/>
                    <a:pt x="115" y="317"/>
                  </a:cubicBezTo>
                  <a:cubicBezTo>
                    <a:pt x="115" y="317"/>
                    <a:pt x="116" y="318"/>
                    <a:pt x="116" y="318"/>
                  </a:cubicBezTo>
                  <a:cubicBezTo>
                    <a:pt x="116" y="318"/>
                    <a:pt x="117" y="318"/>
                    <a:pt x="117" y="318"/>
                  </a:cubicBezTo>
                  <a:cubicBezTo>
                    <a:pt x="118" y="318"/>
                    <a:pt x="118" y="318"/>
                    <a:pt x="118" y="318"/>
                  </a:cubicBezTo>
                  <a:cubicBezTo>
                    <a:pt x="119" y="318"/>
                    <a:pt x="119" y="319"/>
                    <a:pt x="119" y="319"/>
                  </a:cubicBezTo>
                  <a:cubicBezTo>
                    <a:pt x="119" y="319"/>
                    <a:pt x="119" y="320"/>
                    <a:pt x="118" y="320"/>
                  </a:cubicBezTo>
                  <a:cubicBezTo>
                    <a:pt x="118" y="320"/>
                    <a:pt x="117" y="320"/>
                    <a:pt x="117" y="320"/>
                  </a:cubicBezTo>
                  <a:cubicBezTo>
                    <a:pt x="117" y="320"/>
                    <a:pt x="117" y="320"/>
                    <a:pt x="116" y="320"/>
                  </a:cubicBezTo>
                  <a:cubicBezTo>
                    <a:pt x="116" y="320"/>
                    <a:pt x="116" y="321"/>
                    <a:pt x="116" y="321"/>
                  </a:cubicBezTo>
                  <a:cubicBezTo>
                    <a:pt x="116" y="321"/>
                    <a:pt x="116" y="321"/>
                    <a:pt x="116" y="321"/>
                  </a:cubicBezTo>
                  <a:cubicBezTo>
                    <a:pt x="116" y="321"/>
                    <a:pt x="116" y="321"/>
                    <a:pt x="116" y="321"/>
                  </a:cubicBezTo>
                  <a:cubicBezTo>
                    <a:pt x="117" y="321"/>
                    <a:pt x="117" y="321"/>
                    <a:pt x="118" y="321"/>
                  </a:cubicBezTo>
                  <a:cubicBezTo>
                    <a:pt x="118" y="321"/>
                    <a:pt x="118" y="321"/>
                    <a:pt x="118" y="321"/>
                  </a:cubicBezTo>
                  <a:cubicBezTo>
                    <a:pt x="119" y="321"/>
                    <a:pt x="119" y="321"/>
                    <a:pt x="120" y="321"/>
                  </a:cubicBezTo>
                  <a:cubicBezTo>
                    <a:pt x="120" y="321"/>
                    <a:pt x="120" y="321"/>
                    <a:pt x="120" y="321"/>
                  </a:cubicBezTo>
                  <a:cubicBezTo>
                    <a:pt x="120" y="322"/>
                    <a:pt x="120" y="323"/>
                    <a:pt x="120" y="324"/>
                  </a:cubicBezTo>
                  <a:cubicBezTo>
                    <a:pt x="120" y="324"/>
                    <a:pt x="120" y="324"/>
                    <a:pt x="120" y="324"/>
                  </a:cubicBezTo>
                  <a:cubicBezTo>
                    <a:pt x="120" y="324"/>
                    <a:pt x="120" y="325"/>
                    <a:pt x="120" y="325"/>
                  </a:cubicBezTo>
                  <a:cubicBezTo>
                    <a:pt x="119" y="326"/>
                    <a:pt x="119" y="327"/>
                    <a:pt x="119" y="328"/>
                  </a:cubicBezTo>
                  <a:cubicBezTo>
                    <a:pt x="119" y="328"/>
                    <a:pt x="119" y="328"/>
                    <a:pt x="119" y="328"/>
                  </a:cubicBezTo>
                  <a:cubicBezTo>
                    <a:pt x="119" y="328"/>
                    <a:pt x="119" y="328"/>
                    <a:pt x="119" y="329"/>
                  </a:cubicBezTo>
                  <a:cubicBezTo>
                    <a:pt x="119" y="329"/>
                    <a:pt x="119" y="329"/>
                    <a:pt x="119" y="329"/>
                  </a:cubicBezTo>
                  <a:cubicBezTo>
                    <a:pt x="119" y="329"/>
                    <a:pt x="119" y="329"/>
                    <a:pt x="119" y="329"/>
                  </a:cubicBezTo>
                  <a:cubicBezTo>
                    <a:pt x="119" y="330"/>
                    <a:pt x="119" y="330"/>
                    <a:pt x="119" y="330"/>
                  </a:cubicBezTo>
                  <a:cubicBezTo>
                    <a:pt x="120" y="330"/>
                    <a:pt x="120" y="330"/>
                    <a:pt x="121" y="330"/>
                  </a:cubicBezTo>
                  <a:cubicBezTo>
                    <a:pt x="121" y="330"/>
                    <a:pt x="121" y="330"/>
                    <a:pt x="121" y="330"/>
                  </a:cubicBezTo>
                  <a:cubicBezTo>
                    <a:pt x="121" y="329"/>
                    <a:pt x="121" y="328"/>
                    <a:pt x="121" y="327"/>
                  </a:cubicBezTo>
                  <a:cubicBezTo>
                    <a:pt x="121" y="326"/>
                    <a:pt x="121" y="325"/>
                    <a:pt x="121" y="325"/>
                  </a:cubicBezTo>
                  <a:cubicBezTo>
                    <a:pt x="121" y="324"/>
                    <a:pt x="121" y="323"/>
                    <a:pt x="121" y="322"/>
                  </a:cubicBezTo>
                  <a:cubicBezTo>
                    <a:pt x="121" y="322"/>
                    <a:pt x="121" y="321"/>
                    <a:pt x="122" y="320"/>
                  </a:cubicBezTo>
                  <a:cubicBezTo>
                    <a:pt x="122" y="320"/>
                    <a:pt x="122" y="320"/>
                    <a:pt x="122" y="320"/>
                  </a:cubicBezTo>
                  <a:cubicBezTo>
                    <a:pt x="122" y="319"/>
                    <a:pt x="122" y="319"/>
                    <a:pt x="122" y="318"/>
                  </a:cubicBezTo>
                  <a:cubicBezTo>
                    <a:pt x="122" y="318"/>
                    <a:pt x="121" y="317"/>
                    <a:pt x="121" y="317"/>
                  </a:cubicBezTo>
                  <a:close/>
                  <a:moveTo>
                    <a:pt x="113" y="335"/>
                  </a:moveTo>
                  <a:cubicBezTo>
                    <a:pt x="113" y="335"/>
                    <a:pt x="112" y="335"/>
                    <a:pt x="112" y="335"/>
                  </a:cubicBezTo>
                  <a:cubicBezTo>
                    <a:pt x="112" y="335"/>
                    <a:pt x="112" y="334"/>
                    <a:pt x="112" y="334"/>
                  </a:cubicBezTo>
                  <a:cubicBezTo>
                    <a:pt x="112" y="334"/>
                    <a:pt x="112" y="334"/>
                    <a:pt x="112" y="334"/>
                  </a:cubicBezTo>
                  <a:cubicBezTo>
                    <a:pt x="112" y="333"/>
                    <a:pt x="112" y="333"/>
                    <a:pt x="111" y="333"/>
                  </a:cubicBezTo>
                  <a:cubicBezTo>
                    <a:pt x="111" y="333"/>
                    <a:pt x="111" y="333"/>
                    <a:pt x="111" y="333"/>
                  </a:cubicBezTo>
                  <a:cubicBezTo>
                    <a:pt x="111" y="333"/>
                    <a:pt x="111" y="333"/>
                    <a:pt x="110" y="334"/>
                  </a:cubicBezTo>
                  <a:cubicBezTo>
                    <a:pt x="110" y="334"/>
                    <a:pt x="110" y="334"/>
                    <a:pt x="110" y="334"/>
                  </a:cubicBezTo>
                  <a:cubicBezTo>
                    <a:pt x="110" y="333"/>
                    <a:pt x="109" y="333"/>
                    <a:pt x="109" y="333"/>
                  </a:cubicBezTo>
                  <a:cubicBezTo>
                    <a:pt x="109" y="333"/>
                    <a:pt x="109" y="333"/>
                    <a:pt x="108" y="333"/>
                  </a:cubicBezTo>
                  <a:cubicBezTo>
                    <a:pt x="108" y="333"/>
                    <a:pt x="108" y="333"/>
                    <a:pt x="108" y="333"/>
                  </a:cubicBezTo>
                  <a:cubicBezTo>
                    <a:pt x="108" y="333"/>
                    <a:pt x="107" y="333"/>
                    <a:pt x="107" y="333"/>
                  </a:cubicBezTo>
                  <a:cubicBezTo>
                    <a:pt x="107" y="333"/>
                    <a:pt x="107" y="334"/>
                    <a:pt x="107" y="334"/>
                  </a:cubicBezTo>
                  <a:cubicBezTo>
                    <a:pt x="107" y="334"/>
                    <a:pt x="106" y="335"/>
                    <a:pt x="106" y="335"/>
                  </a:cubicBezTo>
                  <a:cubicBezTo>
                    <a:pt x="106" y="335"/>
                    <a:pt x="106" y="335"/>
                    <a:pt x="106" y="335"/>
                  </a:cubicBezTo>
                  <a:cubicBezTo>
                    <a:pt x="106" y="336"/>
                    <a:pt x="107" y="336"/>
                    <a:pt x="107" y="336"/>
                  </a:cubicBezTo>
                  <a:cubicBezTo>
                    <a:pt x="107" y="336"/>
                    <a:pt x="107" y="336"/>
                    <a:pt x="107" y="336"/>
                  </a:cubicBezTo>
                  <a:cubicBezTo>
                    <a:pt x="108" y="336"/>
                    <a:pt x="108" y="336"/>
                    <a:pt x="109" y="336"/>
                  </a:cubicBezTo>
                  <a:cubicBezTo>
                    <a:pt x="109" y="336"/>
                    <a:pt x="109" y="336"/>
                    <a:pt x="109" y="336"/>
                  </a:cubicBezTo>
                  <a:cubicBezTo>
                    <a:pt x="110" y="336"/>
                    <a:pt x="110" y="336"/>
                    <a:pt x="111" y="336"/>
                  </a:cubicBezTo>
                  <a:cubicBezTo>
                    <a:pt x="111" y="336"/>
                    <a:pt x="112" y="336"/>
                    <a:pt x="112" y="336"/>
                  </a:cubicBezTo>
                  <a:cubicBezTo>
                    <a:pt x="112" y="336"/>
                    <a:pt x="112" y="336"/>
                    <a:pt x="113" y="336"/>
                  </a:cubicBezTo>
                  <a:cubicBezTo>
                    <a:pt x="113" y="336"/>
                    <a:pt x="113" y="336"/>
                    <a:pt x="113" y="336"/>
                  </a:cubicBezTo>
                  <a:cubicBezTo>
                    <a:pt x="113" y="336"/>
                    <a:pt x="113" y="336"/>
                    <a:pt x="113" y="336"/>
                  </a:cubicBezTo>
                  <a:cubicBezTo>
                    <a:pt x="113" y="335"/>
                    <a:pt x="113" y="335"/>
                    <a:pt x="113" y="335"/>
                  </a:cubicBezTo>
                  <a:close/>
                  <a:moveTo>
                    <a:pt x="119" y="323"/>
                  </a:moveTo>
                  <a:cubicBezTo>
                    <a:pt x="119" y="323"/>
                    <a:pt x="118" y="322"/>
                    <a:pt x="118" y="323"/>
                  </a:cubicBezTo>
                  <a:cubicBezTo>
                    <a:pt x="118" y="323"/>
                    <a:pt x="117" y="323"/>
                    <a:pt x="117" y="323"/>
                  </a:cubicBezTo>
                  <a:cubicBezTo>
                    <a:pt x="117" y="323"/>
                    <a:pt x="117" y="323"/>
                    <a:pt x="116" y="323"/>
                  </a:cubicBezTo>
                  <a:cubicBezTo>
                    <a:pt x="116" y="323"/>
                    <a:pt x="116" y="323"/>
                    <a:pt x="116" y="324"/>
                  </a:cubicBezTo>
                  <a:cubicBezTo>
                    <a:pt x="116" y="324"/>
                    <a:pt x="116" y="324"/>
                    <a:pt x="116" y="324"/>
                  </a:cubicBezTo>
                  <a:cubicBezTo>
                    <a:pt x="116" y="325"/>
                    <a:pt x="116" y="325"/>
                    <a:pt x="117" y="325"/>
                  </a:cubicBezTo>
                  <a:cubicBezTo>
                    <a:pt x="117" y="325"/>
                    <a:pt x="117" y="326"/>
                    <a:pt x="117" y="326"/>
                  </a:cubicBezTo>
                  <a:cubicBezTo>
                    <a:pt x="117" y="326"/>
                    <a:pt x="116" y="326"/>
                    <a:pt x="116" y="326"/>
                  </a:cubicBezTo>
                  <a:cubicBezTo>
                    <a:pt x="116" y="326"/>
                    <a:pt x="115" y="327"/>
                    <a:pt x="115" y="327"/>
                  </a:cubicBezTo>
                  <a:cubicBezTo>
                    <a:pt x="115" y="327"/>
                    <a:pt x="115" y="328"/>
                    <a:pt x="116" y="328"/>
                  </a:cubicBezTo>
                  <a:cubicBezTo>
                    <a:pt x="116" y="328"/>
                    <a:pt x="116" y="328"/>
                    <a:pt x="116" y="328"/>
                  </a:cubicBezTo>
                  <a:cubicBezTo>
                    <a:pt x="116" y="328"/>
                    <a:pt x="117" y="327"/>
                    <a:pt x="117" y="327"/>
                  </a:cubicBezTo>
                  <a:cubicBezTo>
                    <a:pt x="117" y="327"/>
                    <a:pt x="117" y="327"/>
                    <a:pt x="117" y="327"/>
                  </a:cubicBezTo>
                  <a:cubicBezTo>
                    <a:pt x="117" y="327"/>
                    <a:pt x="118" y="326"/>
                    <a:pt x="118" y="326"/>
                  </a:cubicBezTo>
                  <a:cubicBezTo>
                    <a:pt x="118" y="325"/>
                    <a:pt x="118" y="325"/>
                    <a:pt x="118" y="325"/>
                  </a:cubicBezTo>
                  <a:cubicBezTo>
                    <a:pt x="118" y="325"/>
                    <a:pt x="118" y="324"/>
                    <a:pt x="119" y="324"/>
                  </a:cubicBezTo>
                  <a:cubicBezTo>
                    <a:pt x="119" y="324"/>
                    <a:pt x="119" y="324"/>
                    <a:pt x="119" y="323"/>
                  </a:cubicBezTo>
                  <a:cubicBezTo>
                    <a:pt x="119" y="323"/>
                    <a:pt x="119" y="323"/>
                    <a:pt x="119" y="323"/>
                  </a:cubicBezTo>
                  <a:close/>
                  <a:moveTo>
                    <a:pt x="116" y="333"/>
                  </a:moveTo>
                  <a:cubicBezTo>
                    <a:pt x="116" y="333"/>
                    <a:pt x="116" y="333"/>
                    <a:pt x="115" y="333"/>
                  </a:cubicBezTo>
                  <a:cubicBezTo>
                    <a:pt x="115" y="333"/>
                    <a:pt x="115" y="333"/>
                    <a:pt x="115" y="333"/>
                  </a:cubicBezTo>
                  <a:cubicBezTo>
                    <a:pt x="115" y="333"/>
                    <a:pt x="114" y="333"/>
                    <a:pt x="114" y="333"/>
                  </a:cubicBezTo>
                  <a:cubicBezTo>
                    <a:pt x="114" y="333"/>
                    <a:pt x="113" y="333"/>
                    <a:pt x="113" y="333"/>
                  </a:cubicBezTo>
                  <a:cubicBezTo>
                    <a:pt x="113" y="333"/>
                    <a:pt x="113" y="333"/>
                    <a:pt x="113" y="333"/>
                  </a:cubicBezTo>
                  <a:cubicBezTo>
                    <a:pt x="113" y="334"/>
                    <a:pt x="114" y="334"/>
                    <a:pt x="114" y="334"/>
                  </a:cubicBezTo>
                  <a:cubicBezTo>
                    <a:pt x="114" y="334"/>
                    <a:pt x="114" y="334"/>
                    <a:pt x="114" y="334"/>
                  </a:cubicBezTo>
                  <a:cubicBezTo>
                    <a:pt x="115" y="334"/>
                    <a:pt x="115" y="334"/>
                    <a:pt x="115" y="334"/>
                  </a:cubicBezTo>
                  <a:cubicBezTo>
                    <a:pt x="115" y="335"/>
                    <a:pt x="115" y="335"/>
                    <a:pt x="115" y="335"/>
                  </a:cubicBezTo>
                  <a:cubicBezTo>
                    <a:pt x="114" y="335"/>
                    <a:pt x="114" y="335"/>
                    <a:pt x="114" y="335"/>
                  </a:cubicBezTo>
                  <a:cubicBezTo>
                    <a:pt x="114" y="335"/>
                    <a:pt x="114" y="336"/>
                    <a:pt x="115" y="336"/>
                  </a:cubicBezTo>
                  <a:cubicBezTo>
                    <a:pt x="115" y="336"/>
                    <a:pt x="115" y="336"/>
                    <a:pt x="115" y="335"/>
                  </a:cubicBezTo>
                  <a:cubicBezTo>
                    <a:pt x="116" y="335"/>
                    <a:pt x="116" y="335"/>
                    <a:pt x="116" y="335"/>
                  </a:cubicBezTo>
                  <a:cubicBezTo>
                    <a:pt x="117" y="334"/>
                    <a:pt x="117" y="334"/>
                    <a:pt x="117" y="333"/>
                  </a:cubicBezTo>
                  <a:cubicBezTo>
                    <a:pt x="117" y="333"/>
                    <a:pt x="117" y="333"/>
                    <a:pt x="117" y="333"/>
                  </a:cubicBezTo>
                  <a:cubicBezTo>
                    <a:pt x="116" y="333"/>
                    <a:pt x="116" y="333"/>
                    <a:pt x="116" y="333"/>
                  </a:cubicBezTo>
                  <a:close/>
                  <a:moveTo>
                    <a:pt x="116" y="330"/>
                  </a:moveTo>
                  <a:cubicBezTo>
                    <a:pt x="117" y="330"/>
                    <a:pt x="117" y="330"/>
                    <a:pt x="117" y="330"/>
                  </a:cubicBezTo>
                  <a:cubicBezTo>
                    <a:pt x="117" y="330"/>
                    <a:pt x="117" y="330"/>
                    <a:pt x="117" y="330"/>
                  </a:cubicBezTo>
                  <a:cubicBezTo>
                    <a:pt x="116" y="329"/>
                    <a:pt x="116" y="329"/>
                    <a:pt x="115" y="330"/>
                  </a:cubicBezTo>
                  <a:cubicBezTo>
                    <a:pt x="115" y="330"/>
                    <a:pt x="115" y="330"/>
                    <a:pt x="115" y="330"/>
                  </a:cubicBezTo>
                  <a:cubicBezTo>
                    <a:pt x="116" y="330"/>
                    <a:pt x="116" y="330"/>
                    <a:pt x="116" y="330"/>
                  </a:cubicBezTo>
                  <a:cubicBezTo>
                    <a:pt x="116" y="330"/>
                    <a:pt x="116" y="330"/>
                    <a:pt x="116" y="330"/>
                  </a:cubicBezTo>
                  <a:close/>
                  <a:moveTo>
                    <a:pt x="188" y="333"/>
                  </a:moveTo>
                  <a:cubicBezTo>
                    <a:pt x="188" y="333"/>
                    <a:pt x="188" y="333"/>
                    <a:pt x="189" y="333"/>
                  </a:cubicBezTo>
                  <a:cubicBezTo>
                    <a:pt x="189" y="333"/>
                    <a:pt x="189" y="332"/>
                    <a:pt x="189" y="332"/>
                  </a:cubicBezTo>
                  <a:cubicBezTo>
                    <a:pt x="188" y="332"/>
                    <a:pt x="188" y="332"/>
                    <a:pt x="188" y="331"/>
                  </a:cubicBezTo>
                  <a:cubicBezTo>
                    <a:pt x="188" y="331"/>
                    <a:pt x="187" y="331"/>
                    <a:pt x="187" y="331"/>
                  </a:cubicBezTo>
                  <a:cubicBezTo>
                    <a:pt x="187" y="331"/>
                    <a:pt x="187" y="331"/>
                    <a:pt x="187" y="331"/>
                  </a:cubicBezTo>
                  <a:cubicBezTo>
                    <a:pt x="187" y="331"/>
                    <a:pt x="187" y="332"/>
                    <a:pt x="187" y="332"/>
                  </a:cubicBezTo>
                  <a:cubicBezTo>
                    <a:pt x="187" y="332"/>
                    <a:pt x="187" y="333"/>
                    <a:pt x="187" y="333"/>
                  </a:cubicBezTo>
                  <a:cubicBezTo>
                    <a:pt x="187" y="333"/>
                    <a:pt x="187" y="333"/>
                    <a:pt x="188" y="333"/>
                  </a:cubicBezTo>
                  <a:close/>
                  <a:moveTo>
                    <a:pt x="347" y="327"/>
                  </a:moveTo>
                  <a:cubicBezTo>
                    <a:pt x="347" y="327"/>
                    <a:pt x="346" y="327"/>
                    <a:pt x="346" y="327"/>
                  </a:cubicBezTo>
                  <a:cubicBezTo>
                    <a:pt x="346" y="327"/>
                    <a:pt x="346" y="327"/>
                    <a:pt x="346" y="327"/>
                  </a:cubicBezTo>
                  <a:cubicBezTo>
                    <a:pt x="345" y="327"/>
                    <a:pt x="345" y="328"/>
                    <a:pt x="345" y="328"/>
                  </a:cubicBezTo>
                  <a:cubicBezTo>
                    <a:pt x="345" y="328"/>
                    <a:pt x="345" y="328"/>
                    <a:pt x="345" y="328"/>
                  </a:cubicBezTo>
                  <a:cubicBezTo>
                    <a:pt x="345" y="328"/>
                    <a:pt x="345" y="329"/>
                    <a:pt x="345" y="329"/>
                  </a:cubicBezTo>
                  <a:cubicBezTo>
                    <a:pt x="345" y="329"/>
                    <a:pt x="345" y="329"/>
                    <a:pt x="346" y="329"/>
                  </a:cubicBezTo>
                  <a:cubicBezTo>
                    <a:pt x="346" y="329"/>
                    <a:pt x="346" y="328"/>
                    <a:pt x="347" y="328"/>
                  </a:cubicBezTo>
                  <a:cubicBezTo>
                    <a:pt x="347" y="328"/>
                    <a:pt x="347" y="328"/>
                    <a:pt x="347" y="328"/>
                  </a:cubicBezTo>
                  <a:cubicBezTo>
                    <a:pt x="347" y="328"/>
                    <a:pt x="348" y="327"/>
                    <a:pt x="348" y="327"/>
                  </a:cubicBezTo>
                  <a:cubicBezTo>
                    <a:pt x="348" y="327"/>
                    <a:pt x="348" y="327"/>
                    <a:pt x="348" y="327"/>
                  </a:cubicBezTo>
                  <a:cubicBezTo>
                    <a:pt x="347" y="326"/>
                    <a:pt x="347" y="326"/>
                    <a:pt x="347" y="327"/>
                  </a:cubicBezTo>
                  <a:close/>
                  <a:moveTo>
                    <a:pt x="349" y="323"/>
                  </a:moveTo>
                  <a:cubicBezTo>
                    <a:pt x="349" y="323"/>
                    <a:pt x="348" y="323"/>
                    <a:pt x="348" y="323"/>
                  </a:cubicBezTo>
                  <a:cubicBezTo>
                    <a:pt x="348" y="323"/>
                    <a:pt x="347" y="323"/>
                    <a:pt x="347" y="323"/>
                  </a:cubicBezTo>
                  <a:cubicBezTo>
                    <a:pt x="346" y="323"/>
                    <a:pt x="346" y="324"/>
                    <a:pt x="345" y="324"/>
                  </a:cubicBezTo>
                  <a:cubicBezTo>
                    <a:pt x="345" y="324"/>
                    <a:pt x="345" y="325"/>
                    <a:pt x="345" y="325"/>
                  </a:cubicBezTo>
                  <a:cubicBezTo>
                    <a:pt x="345" y="325"/>
                    <a:pt x="345" y="325"/>
                    <a:pt x="345" y="325"/>
                  </a:cubicBezTo>
                  <a:cubicBezTo>
                    <a:pt x="346" y="325"/>
                    <a:pt x="346" y="325"/>
                    <a:pt x="346" y="325"/>
                  </a:cubicBezTo>
                  <a:cubicBezTo>
                    <a:pt x="346" y="325"/>
                    <a:pt x="346" y="325"/>
                    <a:pt x="346" y="325"/>
                  </a:cubicBezTo>
                  <a:cubicBezTo>
                    <a:pt x="346" y="325"/>
                    <a:pt x="347" y="325"/>
                    <a:pt x="347" y="325"/>
                  </a:cubicBezTo>
                  <a:cubicBezTo>
                    <a:pt x="348" y="324"/>
                    <a:pt x="348" y="324"/>
                    <a:pt x="348" y="324"/>
                  </a:cubicBezTo>
                  <a:cubicBezTo>
                    <a:pt x="349" y="324"/>
                    <a:pt x="349" y="324"/>
                    <a:pt x="350" y="324"/>
                  </a:cubicBezTo>
                  <a:cubicBezTo>
                    <a:pt x="350" y="324"/>
                    <a:pt x="350" y="324"/>
                    <a:pt x="350" y="324"/>
                  </a:cubicBezTo>
                  <a:cubicBezTo>
                    <a:pt x="350" y="323"/>
                    <a:pt x="350" y="323"/>
                    <a:pt x="350" y="323"/>
                  </a:cubicBezTo>
                  <a:cubicBezTo>
                    <a:pt x="350" y="323"/>
                    <a:pt x="350" y="323"/>
                    <a:pt x="349" y="323"/>
                  </a:cubicBezTo>
                  <a:cubicBezTo>
                    <a:pt x="349" y="323"/>
                    <a:pt x="349" y="323"/>
                    <a:pt x="349" y="323"/>
                  </a:cubicBezTo>
                  <a:close/>
                  <a:moveTo>
                    <a:pt x="348" y="334"/>
                  </a:moveTo>
                  <a:cubicBezTo>
                    <a:pt x="348" y="334"/>
                    <a:pt x="348" y="334"/>
                    <a:pt x="348" y="334"/>
                  </a:cubicBezTo>
                  <a:cubicBezTo>
                    <a:pt x="348" y="334"/>
                    <a:pt x="348" y="333"/>
                    <a:pt x="348" y="333"/>
                  </a:cubicBezTo>
                  <a:cubicBezTo>
                    <a:pt x="348" y="333"/>
                    <a:pt x="348" y="333"/>
                    <a:pt x="347" y="333"/>
                  </a:cubicBezTo>
                  <a:cubicBezTo>
                    <a:pt x="347" y="333"/>
                    <a:pt x="347" y="333"/>
                    <a:pt x="347" y="333"/>
                  </a:cubicBezTo>
                  <a:cubicBezTo>
                    <a:pt x="346" y="334"/>
                    <a:pt x="346" y="334"/>
                    <a:pt x="346" y="334"/>
                  </a:cubicBezTo>
                  <a:cubicBezTo>
                    <a:pt x="345" y="334"/>
                    <a:pt x="345" y="334"/>
                    <a:pt x="345" y="334"/>
                  </a:cubicBezTo>
                  <a:cubicBezTo>
                    <a:pt x="345" y="334"/>
                    <a:pt x="344" y="335"/>
                    <a:pt x="344" y="335"/>
                  </a:cubicBezTo>
                  <a:cubicBezTo>
                    <a:pt x="345" y="335"/>
                    <a:pt x="345" y="335"/>
                    <a:pt x="345" y="335"/>
                  </a:cubicBezTo>
                  <a:cubicBezTo>
                    <a:pt x="346" y="335"/>
                    <a:pt x="347" y="335"/>
                    <a:pt x="348" y="334"/>
                  </a:cubicBezTo>
                  <a:close/>
                  <a:moveTo>
                    <a:pt x="196" y="331"/>
                  </a:moveTo>
                  <a:cubicBezTo>
                    <a:pt x="196" y="331"/>
                    <a:pt x="196" y="331"/>
                    <a:pt x="196" y="331"/>
                  </a:cubicBezTo>
                  <a:cubicBezTo>
                    <a:pt x="195" y="331"/>
                    <a:pt x="195" y="332"/>
                    <a:pt x="195" y="332"/>
                  </a:cubicBezTo>
                  <a:cubicBezTo>
                    <a:pt x="195" y="333"/>
                    <a:pt x="195" y="333"/>
                    <a:pt x="196" y="333"/>
                  </a:cubicBezTo>
                  <a:cubicBezTo>
                    <a:pt x="196" y="333"/>
                    <a:pt x="196" y="333"/>
                    <a:pt x="196" y="333"/>
                  </a:cubicBezTo>
                  <a:cubicBezTo>
                    <a:pt x="196" y="333"/>
                    <a:pt x="197" y="332"/>
                    <a:pt x="197" y="332"/>
                  </a:cubicBezTo>
                  <a:cubicBezTo>
                    <a:pt x="197" y="332"/>
                    <a:pt x="197" y="332"/>
                    <a:pt x="197" y="332"/>
                  </a:cubicBezTo>
                  <a:cubicBezTo>
                    <a:pt x="196" y="331"/>
                    <a:pt x="196" y="331"/>
                    <a:pt x="196" y="331"/>
                  </a:cubicBezTo>
                  <a:close/>
                  <a:moveTo>
                    <a:pt x="376" y="322"/>
                  </a:moveTo>
                  <a:cubicBezTo>
                    <a:pt x="376" y="322"/>
                    <a:pt x="376" y="322"/>
                    <a:pt x="376" y="322"/>
                  </a:cubicBezTo>
                  <a:cubicBezTo>
                    <a:pt x="376" y="322"/>
                    <a:pt x="376" y="322"/>
                    <a:pt x="376" y="322"/>
                  </a:cubicBezTo>
                  <a:cubicBezTo>
                    <a:pt x="377" y="322"/>
                    <a:pt x="378" y="322"/>
                    <a:pt x="378" y="322"/>
                  </a:cubicBezTo>
                  <a:cubicBezTo>
                    <a:pt x="378" y="322"/>
                    <a:pt x="378" y="322"/>
                    <a:pt x="379" y="322"/>
                  </a:cubicBezTo>
                  <a:cubicBezTo>
                    <a:pt x="379" y="322"/>
                    <a:pt x="379" y="322"/>
                    <a:pt x="379" y="322"/>
                  </a:cubicBezTo>
                  <a:cubicBezTo>
                    <a:pt x="379" y="321"/>
                    <a:pt x="379" y="321"/>
                    <a:pt x="378" y="321"/>
                  </a:cubicBezTo>
                  <a:cubicBezTo>
                    <a:pt x="377" y="321"/>
                    <a:pt x="377" y="321"/>
                    <a:pt x="376" y="322"/>
                  </a:cubicBezTo>
                  <a:close/>
                  <a:moveTo>
                    <a:pt x="442" y="363"/>
                  </a:moveTo>
                  <a:cubicBezTo>
                    <a:pt x="53" y="363"/>
                    <a:pt x="53" y="363"/>
                    <a:pt x="53" y="363"/>
                  </a:cubicBezTo>
                  <a:cubicBezTo>
                    <a:pt x="53" y="306"/>
                    <a:pt x="53" y="306"/>
                    <a:pt x="53" y="306"/>
                  </a:cubicBezTo>
                  <a:cubicBezTo>
                    <a:pt x="60" y="306"/>
                    <a:pt x="60" y="306"/>
                    <a:pt x="60" y="306"/>
                  </a:cubicBezTo>
                  <a:cubicBezTo>
                    <a:pt x="60" y="292"/>
                    <a:pt x="60" y="292"/>
                    <a:pt x="60" y="292"/>
                  </a:cubicBezTo>
                  <a:cubicBezTo>
                    <a:pt x="435" y="292"/>
                    <a:pt x="435" y="292"/>
                    <a:pt x="435" y="292"/>
                  </a:cubicBezTo>
                  <a:cubicBezTo>
                    <a:pt x="435" y="306"/>
                    <a:pt x="435" y="306"/>
                    <a:pt x="435" y="306"/>
                  </a:cubicBezTo>
                  <a:cubicBezTo>
                    <a:pt x="442" y="306"/>
                    <a:pt x="442" y="306"/>
                    <a:pt x="442" y="306"/>
                  </a:cubicBezTo>
                  <a:lnTo>
                    <a:pt x="442" y="363"/>
                  </a:lnTo>
                  <a:close/>
                  <a:moveTo>
                    <a:pt x="382" y="318"/>
                  </a:moveTo>
                  <a:cubicBezTo>
                    <a:pt x="382" y="318"/>
                    <a:pt x="382" y="318"/>
                    <a:pt x="383" y="318"/>
                  </a:cubicBezTo>
                  <a:cubicBezTo>
                    <a:pt x="383" y="318"/>
                    <a:pt x="383" y="318"/>
                    <a:pt x="383" y="318"/>
                  </a:cubicBezTo>
                  <a:cubicBezTo>
                    <a:pt x="383" y="318"/>
                    <a:pt x="383" y="318"/>
                    <a:pt x="383" y="318"/>
                  </a:cubicBezTo>
                  <a:cubicBezTo>
                    <a:pt x="383" y="318"/>
                    <a:pt x="383" y="318"/>
                    <a:pt x="384" y="318"/>
                  </a:cubicBezTo>
                  <a:cubicBezTo>
                    <a:pt x="384" y="318"/>
                    <a:pt x="384" y="318"/>
                    <a:pt x="384" y="318"/>
                  </a:cubicBezTo>
                  <a:cubicBezTo>
                    <a:pt x="384" y="317"/>
                    <a:pt x="384" y="317"/>
                    <a:pt x="384" y="316"/>
                  </a:cubicBezTo>
                  <a:cubicBezTo>
                    <a:pt x="385" y="316"/>
                    <a:pt x="385" y="316"/>
                    <a:pt x="385" y="316"/>
                  </a:cubicBezTo>
                  <a:cubicBezTo>
                    <a:pt x="385" y="315"/>
                    <a:pt x="385" y="315"/>
                    <a:pt x="385" y="315"/>
                  </a:cubicBezTo>
                  <a:cubicBezTo>
                    <a:pt x="385" y="315"/>
                    <a:pt x="385" y="315"/>
                    <a:pt x="385" y="315"/>
                  </a:cubicBezTo>
                  <a:cubicBezTo>
                    <a:pt x="385" y="315"/>
                    <a:pt x="385" y="315"/>
                    <a:pt x="384" y="315"/>
                  </a:cubicBezTo>
                  <a:cubicBezTo>
                    <a:pt x="384" y="315"/>
                    <a:pt x="383" y="315"/>
                    <a:pt x="383" y="315"/>
                  </a:cubicBezTo>
                  <a:cubicBezTo>
                    <a:pt x="383" y="315"/>
                    <a:pt x="383" y="316"/>
                    <a:pt x="383" y="316"/>
                  </a:cubicBezTo>
                  <a:cubicBezTo>
                    <a:pt x="383" y="316"/>
                    <a:pt x="383" y="317"/>
                    <a:pt x="383" y="317"/>
                  </a:cubicBezTo>
                  <a:cubicBezTo>
                    <a:pt x="383" y="317"/>
                    <a:pt x="382" y="317"/>
                    <a:pt x="382" y="318"/>
                  </a:cubicBezTo>
                  <a:close/>
                  <a:moveTo>
                    <a:pt x="373" y="310"/>
                  </a:moveTo>
                  <a:cubicBezTo>
                    <a:pt x="373" y="310"/>
                    <a:pt x="373" y="311"/>
                    <a:pt x="373" y="311"/>
                  </a:cubicBezTo>
                  <a:cubicBezTo>
                    <a:pt x="373" y="311"/>
                    <a:pt x="373" y="311"/>
                    <a:pt x="374" y="311"/>
                  </a:cubicBezTo>
                  <a:cubicBezTo>
                    <a:pt x="374" y="311"/>
                    <a:pt x="374" y="311"/>
                    <a:pt x="374" y="311"/>
                  </a:cubicBezTo>
                  <a:cubicBezTo>
                    <a:pt x="375" y="311"/>
                    <a:pt x="375" y="311"/>
                    <a:pt x="375" y="312"/>
                  </a:cubicBezTo>
                  <a:cubicBezTo>
                    <a:pt x="375" y="312"/>
                    <a:pt x="376" y="312"/>
                    <a:pt x="376" y="312"/>
                  </a:cubicBezTo>
                  <a:cubicBezTo>
                    <a:pt x="376" y="313"/>
                    <a:pt x="376" y="313"/>
                    <a:pt x="377" y="313"/>
                  </a:cubicBezTo>
                  <a:cubicBezTo>
                    <a:pt x="377" y="313"/>
                    <a:pt x="377" y="313"/>
                    <a:pt x="377" y="314"/>
                  </a:cubicBezTo>
                  <a:cubicBezTo>
                    <a:pt x="378" y="314"/>
                    <a:pt x="378" y="314"/>
                    <a:pt x="378" y="314"/>
                  </a:cubicBezTo>
                  <a:cubicBezTo>
                    <a:pt x="378" y="314"/>
                    <a:pt x="378" y="314"/>
                    <a:pt x="378" y="313"/>
                  </a:cubicBezTo>
                  <a:cubicBezTo>
                    <a:pt x="379" y="313"/>
                    <a:pt x="379" y="313"/>
                    <a:pt x="379" y="313"/>
                  </a:cubicBezTo>
                  <a:cubicBezTo>
                    <a:pt x="379" y="313"/>
                    <a:pt x="379" y="312"/>
                    <a:pt x="379" y="312"/>
                  </a:cubicBezTo>
                  <a:cubicBezTo>
                    <a:pt x="379" y="312"/>
                    <a:pt x="379" y="312"/>
                    <a:pt x="379" y="312"/>
                  </a:cubicBezTo>
                  <a:cubicBezTo>
                    <a:pt x="378" y="312"/>
                    <a:pt x="378" y="312"/>
                    <a:pt x="378" y="312"/>
                  </a:cubicBezTo>
                  <a:cubicBezTo>
                    <a:pt x="377" y="311"/>
                    <a:pt x="376" y="310"/>
                    <a:pt x="376" y="309"/>
                  </a:cubicBezTo>
                  <a:cubicBezTo>
                    <a:pt x="376" y="309"/>
                    <a:pt x="375" y="309"/>
                    <a:pt x="375" y="309"/>
                  </a:cubicBezTo>
                  <a:cubicBezTo>
                    <a:pt x="375" y="309"/>
                    <a:pt x="375" y="309"/>
                    <a:pt x="375" y="309"/>
                  </a:cubicBezTo>
                  <a:cubicBezTo>
                    <a:pt x="375" y="309"/>
                    <a:pt x="374" y="309"/>
                    <a:pt x="374" y="309"/>
                  </a:cubicBezTo>
                  <a:cubicBezTo>
                    <a:pt x="374" y="309"/>
                    <a:pt x="374" y="309"/>
                    <a:pt x="374" y="309"/>
                  </a:cubicBezTo>
                  <a:cubicBezTo>
                    <a:pt x="373" y="309"/>
                    <a:pt x="373" y="309"/>
                    <a:pt x="373" y="310"/>
                  </a:cubicBezTo>
                  <a:close/>
                  <a:moveTo>
                    <a:pt x="349" y="315"/>
                  </a:moveTo>
                  <a:cubicBezTo>
                    <a:pt x="349" y="315"/>
                    <a:pt x="349" y="316"/>
                    <a:pt x="349" y="316"/>
                  </a:cubicBezTo>
                  <a:cubicBezTo>
                    <a:pt x="349" y="316"/>
                    <a:pt x="349" y="316"/>
                    <a:pt x="350" y="316"/>
                  </a:cubicBezTo>
                  <a:cubicBezTo>
                    <a:pt x="350" y="316"/>
                    <a:pt x="350" y="316"/>
                    <a:pt x="350" y="317"/>
                  </a:cubicBezTo>
                  <a:cubicBezTo>
                    <a:pt x="350" y="317"/>
                    <a:pt x="350" y="317"/>
                    <a:pt x="350" y="318"/>
                  </a:cubicBezTo>
                  <a:cubicBezTo>
                    <a:pt x="350" y="318"/>
                    <a:pt x="350" y="318"/>
                    <a:pt x="350" y="318"/>
                  </a:cubicBezTo>
                  <a:cubicBezTo>
                    <a:pt x="350" y="318"/>
                    <a:pt x="351" y="319"/>
                    <a:pt x="351" y="318"/>
                  </a:cubicBezTo>
                  <a:cubicBezTo>
                    <a:pt x="351" y="318"/>
                    <a:pt x="352" y="318"/>
                    <a:pt x="352" y="318"/>
                  </a:cubicBezTo>
                  <a:cubicBezTo>
                    <a:pt x="352" y="318"/>
                    <a:pt x="352" y="318"/>
                    <a:pt x="352" y="318"/>
                  </a:cubicBezTo>
                  <a:cubicBezTo>
                    <a:pt x="352" y="317"/>
                    <a:pt x="352" y="317"/>
                    <a:pt x="352" y="317"/>
                  </a:cubicBezTo>
                  <a:cubicBezTo>
                    <a:pt x="352" y="317"/>
                    <a:pt x="352" y="316"/>
                    <a:pt x="351" y="316"/>
                  </a:cubicBezTo>
                  <a:cubicBezTo>
                    <a:pt x="351" y="316"/>
                    <a:pt x="351" y="315"/>
                    <a:pt x="351" y="315"/>
                  </a:cubicBezTo>
                  <a:cubicBezTo>
                    <a:pt x="351" y="315"/>
                    <a:pt x="351" y="315"/>
                    <a:pt x="350" y="315"/>
                  </a:cubicBezTo>
                  <a:cubicBezTo>
                    <a:pt x="350" y="315"/>
                    <a:pt x="350" y="315"/>
                    <a:pt x="350" y="315"/>
                  </a:cubicBezTo>
                  <a:cubicBezTo>
                    <a:pt x="350" y="315"/>
                    <a:pt x="350" y="315"/>
                    <a:pt x="350" y="315"/>
                  </a:cubicBezTo>
                  <a:cubicBezTo>
                    <a:pt x="350" y="315"/>
                    <a:pt x="349" y="315"/>
                    <a:pt x="349" y="315"/>
                  </a:cubicBezTo>
                  <a:close/>
                  <a:moveTo>
                    <a:pt x="307" y="328"/>
                  </a:moveTo>
                  <a:cubicBezTo>
                    <a:pt x="307" y="327"/>
                    <a:pt x="306" y="327"/>
                    <a:pt x="306" y="327"/>
                  </a:cubicBezTo>
                  <a:cubicBezTo>
                    <a:pt x="306" y="327"/>
                    <a:pt x="306" y="326"/>
                    <a:pt x="305" y="326"/>
                  </a:cubicBezTo>
                  <a:cubicBezTo>
                    <a:pt x="305" y="327"/>
                    <a:pt x="305" y="327"/>
                    <a:pt x="305" y="327"/>
                  </a:cubicBezTo>
                  <a:cubicBezTo>
                    <a:pt x="305" y="327"/>
                    <a:pt x="305" y="328"/>
                    <a:pt x="305" y="328"/>
                  </a:cubicBezTo>
                  <a:cubicBezTo>
                    <a:pt x="305" y="328"/>
                    <a:pt x="305" y="329"/>
                    <a:pt x="305" y="329"/>
                  </a:cubicBezTo>
                  <a:cubicBezTo>
                    <a:pt x="305" y="329"/>
                    <a:pt x="305" y="329"/>
                    <a:pt x="306" y="329"/>
                  </a:cubicBezTo>
                  <a:cubicBezTo>
                    <a:pt x="306" y="329"/>
                    <a:pt x="306" y="329"/>
                    <a:pt x="306" y="330"/>
                  </a:cubicBezTo>
                  <a:cubicBezTo>
                    <a:pt x="305" y="330"/>
                    <a:pt x="305" y="330"/>
                    <a:pt x="306" y="330"/>
                  </a:cubicBezTo>
                  <a:cubicBezTo>
                    <a:pt x="306" y="330"/>
                    <a:pt x="306" y="330"/>
                    <a:pt x="306" y="330"/>
                  </a:cubicBezTo>
                  <a:cubicBezTo>
                    <a:pt x="306" y="330"/>
                    <a:pt x="306" y="330"/>
                    <a:pt x="307" y="330"/>
                  </a:cubicBezTo>
                  <a:cubicBezTo>
                    <a:pt x="307" y="330"/>
                    <a:pt x="307" y="330"/>
                    <a:pt x="307" y="330"/>
                  </a:cubicBezTo>
                  <a:cubicBezTo>
                    <a:pt x="308" y="330"/>
                    <a:pt x="308" y="329"/>
                    <a:pt x="308" y="329"/>
                  </a:cubicBezTo>
                  <a:cubicBezTo>
                    <a:pt x="308" y="329"/>
                    <a:pt x="308" y="329"/>
                    <a:pt x="308" y="329"/>
                  </a:cubicBezTo>
                  <a:cubicBezTo>
                    <a:pt x="307" y="328"/>
                    <a:pt x="307" y="328"/>
                    <a:pt x="307" y="328"/>
                  </a:cubicBezTo>
                  <a:close/>
                  <a:moveTo>
                    <a:pt x="296" y="315"/>
                  </a:moveTo>
                  <a:cubicBezTo>
                    <a:pt x="296" y="315"/>
                    <a:pt x="296" y="316"/>
                    <a:pt x="296" y="316"/>
                  </a:cubicBezTo>
                  <a:cubicBezTo>
                    <a:pt x="296" y="316"/>
                    <a:pt x="296" y="316"/>
                    <a:pt x="296" y="316"/>
                  </a:cubicBezTo>
                  <a:cubicBezTo>
                    <a:pt x="296" y="317"/>
                    <a:pt x="296" y="317"/>
                    <a:pt x="296" y="318"/>
                  </a:cubicBezTo>
                  <a:cubicBezTo>
                    <a:pt x="296" y="318"/>
                    <a:pt x="296" y="319"/>
                    <a:pt x="296" y="319"/>
                  </a:cubicBezTo>
                  <a:cubicBezTo>
                    <a:pt x="296" y="319"/>
                    <a:pt x="296" y="319"/>
                    <a:pt x="296" y="319"/>
                  </a:cubicBezTo>
                  <a:cubicBezTo>
                    <a:pt x="296" y="320"/>
                    <a:pt x="296" y="320"/>
                    <a:pt x="296" y="320"/>
                  </a:cubicBezTo>
                  <a:cubicBezTo>
                    <a:pt x="296" y="320"/>
                    <a:pt x="296" y="321"/>
                    <a:pt x="296" y="321"/>
                  </a:cubicBezTo>
                  <a:cubicBezTo>
                    <a:pt x="296" y="321"/>
                    <a:pt x="296" y="321"/>
                    <a:pt x="296" y="322"/>
                  </a:cubicBezTo>
                  <a:cubicBezTo>
                    <a:pt x="296" y="322"/>
                    <a:pt x="297" y="322"/>
                    <a:pt x="297" y="323"/>
                  </a:cubicBezTo>
                  <a:cubicBezTo>
                    <a:pt x="297" y="323"/>
                    <a:pt x="297" y="323"/>
                    <a:pt x="297" y="323"/>
                  </a:cubicBezTo>
                  <a:cubicBezTo>
                    <a:pt x="297" y="323"/>
                    <a:pt x="297" y="323"/>
                    <a:pt x="297" y="323"/>
                  </a:cubicBezTo>
                  <a:cubicBezTo>
                    <a:pt x="297" y="323"/>
                    <a:pt x="298" y="323"/>
                    <a:pt x="298" y="323"/>
                  </a:cubicBezTo>
                  <a:cubicBezTo>
                    <a:pt x="298" y="323"/>
                    <a:pt x="299" y="323"/>
                    <a:pt x="299" y="322"/>
                  </a:cubicBezTo>
                  <a:cubicBezTo>
                    <a:pt x="299" y="322"/>
                    <a:pt x="300" y="322"/>
                    <a:pt x="300" y="322"/>
                  </a:cubicBezTo>
                  <a:cubicBezTo>
                    <a:pt x="300" y="322"/>
                    <a:pt x="300" y="322"/>
                    <a:pt x="301" y="322"/>
                  </a:cubicBezTo>
                  <a:cubicBezTo>
                    <a:pt x="301" y="322"/>
                    <a:pt x="301" y="322"/>
                    <a:pt x="301" y="322"/>
                  </a:cubicBezTo>
                  <a:cubicBezTo>
                    <a:pt x="301" y="322"/>
                    <a:pt x="302" y="322"/>
                    <a:pt x="302" y="322"/>
                  </a:cubicBezTo>
                  <a:cubicBezTo>
                    <a:pt x="302" y="322"/>
                    <a:pt x="302" y="322"/>
                    <a:pt x="302" y="322"/>
                  </a:cubicBezTo>
                  <a:cubicBezTo>
                    <a:pt x="303" y="322"/>
                    <a:pt x="303" y="322"/>
                    <a:pt x="303" y="322"/>
                  </a:cubicBezTo>
                  <a:cubicBezTo>
                    <a:pt x="303" y="322"/>
                    <a:pt x="304" y="321"/>
                    <a:pt x="304" y="321"/>
                  </a:cubicBezTo>
                  <a:cubicBezTo>
                    <a:pt x="304" y="320"/>
                    <a:pt x="304" y="319"/>
                    <a:pt x="304" y="319"/>
                  </a:cubicBezTo>
                  <a:cubicBezTo>
                    <a:pt x="304" y="319"/>
                    <a:pt x="304" y="319"/>
                    <a:pt x="304" y="319"/>
                  </a:cubicBezTo>
                  <a:cubicBezTo>
                    <a:pt x="304" y="318"/>
                    <a:pt x="304" y="318"/>
                    <a:pt x="304" y="317"/>
                  </a:cubicBezTo>
                  <a:cubicBezTo>
                    <a:pt x="304" y="317"/>
                    <a:pt x="304" y="316"/>
                    <a:pt x="305" y="315"/>
                  </a:cubicBezTo>
                  <a:cubicBezTo>
                    <a:pt x="305" y="315"/>
                    <a:pt x="305" y="315"/>
                    <a:pt x="305" y="315"/>
                  </a:cubicBezTo>
                  <a:cubicBezTo>
                    <a:pt x="305" y="314"/>
                    <a:pt x="305" y="314"/>
                    <a:pt x="305" y="313"/>
                  </a:cubicBezTo>
                  <a:cubicBezTo>
                    <a:pt x="305" y="313"/>
                    <a:pt x="305" y="313"/>
                    <a:pt x="305" y="312"/>
                  </a:cubicBezTo>
                  <a:cubicBezTo>
                    <a:pt x="305" y="312"/>
                    <a:pt x="304" y="312"/>
                    <a:pt x="304" y="312"/>
                  </a:cubicBezTo>
                  <a:cubicBezTo>
                    <a:pt x="304" y="311"/>
                    <a:pt x="304" y="311"/>
                    <a:pt x="303" y="311"/>
                  </a:cubicBezTo>
                  <a:cubicBezTo>
                    <a:pt x="303" y="311"/>
                    <a:pt x="302" y="311"/>
                    <a:pt x="302" y="312"/>
                  </a:cubicBezTo>
                  <a:cubicBezTo>
                    <a:pt x="302" y="312"/>
                    <a:pt x="302" y="312"/>
                    <a:pt x="302" y="312"/>
                  </a:cubicBezTo>
                  <a:cubicBezTo>
                    <a:pt x="301" y="312"/>
                    <a:pt x="301" y="313"/>
                    <a:pt x="301" y="313"/>
                  </a:cubicBezTo>
                  <a:cubicBezTo>
                    <a:pt x="300" y="313"/>
                    <a:pt x="300" y="313"/>
                    <a:pt x="300" y="313"/>
                  </a:cubicBezTo>
                  <a:cubicBezTo>
                    <a:pt x="300" y="313"/>
                    <a:pt x="299" y="314"/>
                    <a:pt x="300" y="314"/>
                  </a:cubicBezTo>
                  <a:cubicBezTo>
                    <a:pt x="300" y="314"/>
                    <a:pt x="300" y="314"/>
                    <a:pt x="300" y="314"/>
                  </a:cubicBezTo>
                  <a:cubicBezTo>
                    <a:pt x="301" y="314"/>
                    <a:pt x="301" y="314"/>
                    <a:pt x="301" y="314"/>
                  </a:cubicBezTo>
                  <a:cubicBezTo>
                    <a:pt x="302" y="314"/>
                    <a:pt x="302" y="314"/>
                    <a:pt x="302" y="314"/>
                  </a:cubicBezTo>
                  <a:cubicBezTo>
                    <a:pt x="302" y="314"/>
                    <a:pt x="302" y="315"/>
                    <a:pt x="302" y="315"/>
                  </a:cubicBezTo>
                  <a:cubicBezTo>
                    <a:pt x="302" y="316"/>
                    <a:pt x="302" y="316"/>
                    <a:pt x="302" y="316"/>
                  </a:cubicBezTo>
                  <a:cubicBezTo>
                    <a:pt x="302" y="317"/>
                    <a:pt x="302" y="317"/>
                    <a:pt x="302" y="318"/>
                  </a:cubicBezTo>
                  <a:cubicBezTo>
                    <a:pt x="302" y="319"/>
                    <a:pt x="302" y="319"/>
                    <a:pt x="301" y="319"/>
                  </a:cubicBezTo>
                  <a:cubicBezTo>
                    <a:pt x="301" y="319"/>
                    <a:pt x="301" y="319"/>
                    <a:pt x="301" y="319"/>
                  </a:cubicBezTo>
                  <a:cubicBezTo>
                    <a:pt x="301" y="319"/>
                    <a:pt x="300" y="319"/>
                    <a:pt x="300" y="320"/>
                  </a:cubicBezTo>
                  <a:cubicBezTo>
                    <a:pt x="300" y="320"/>
                    <a:pt x="299" y="320"/>
                    <a:pt x="299" y="319"/>
                  </a:cubicBezTo>
                  <a:cubicBezTo>
                    <a:pt x="299" y="319"/>
                    <a:pt x="299" y="319"/>
                    <a:pt x="299" y="319"/>
                  </a:cubicBezTo>
                  <a:cubicBezTo>
                    <a:pt x="299" y="319"/>
                    <a:pt x="299" y="318"/>
                    <a:pt x="299" y="318"/>
                  </a:cubicBezTo>
                  <a:cubicBezTo>
                    <a:pt x="300" y="318"/>
                    <a:pt x="300" y="318"/>
                    <a:pt x="300" y="318"/>
                  </a:cubicBezTo>
                  <a:cubicBezTo>
                    <a:pt x="301" y="318"/>
                    <a:pt x="301" y="318"/>
                    <a:pt x="301" y="318"/>
                  </a:cubicBezTo>
                  <a:cubicBezTo>
                    <a:pt x="301" y="318"/>
                    <a:pt x="301" y="318"/>
                    <a:pt x="301" y="317"/>
                  </a:cubicBezTo>
                  <a:cubicBezTo>
                    <a:pt x="301" y="317"/>
                    <a:pt x="301" y="316"/>
                    <a:pt x="301" y="316"/>
                  </a:cubicBezTo>
                  <a:cubicBezTo>
                    <a:pt x="301" y="315"/>
                    <a:pt x="301" y="315"/>
                    <a:pt x="300" y="315"/>
                  </a:cubicBezTo>
                  <a:cubicBezTo>
                    <a:pt x="300" y="315"/>
                    <a:pt x="300" y="315"/>
                    <a:pt x="300" y="315"/>
                  </a:cubicBezTo>
                  <a:cubicBezTo>
                    <a:pt x="300" y="316"/>
                    <a:pt x="300" y="316"/>
                    <a:pt x="299" y="316"/>
                  </a:cubicBezTo>
                  <a:cubicBezTo>
                    <a:pt x="299" y="316"/>
                    <a:pt x="299" y="315"/>
                    <a:pt x="299" y="315"/>
                  </a:cubicBezTo>
                  <a:cubicBezTo>
                    <a:pt x="299" y="315"/>
                    <a:pt x="299" y="315"/>
                    <a:pt x="299" y="315"/>
                  </a:cubicBezTo>
                  <a:cubicBezTo>
                    <a:pt x="299" y="315"/>
                    <a:pt x="299" y="314"/>
                    <a:pt x="299" y="314"/>
                  </a:cubicBezTo>
                  <a:cubicBezTo>
                    <a:pt x="299" y="314"/>
                    <a:pt x="299" y="314"/>
                    <a:pt x="299" y="314"/>
                  </a:cubicBezTo>
                  <a:cubicBezTo>
                    <a:pt x="299" y="314"/>
                    <a:pt x="298" y="314"/>
                    <a:pt x="298" y="314"/>
                  </a:cubicBezTo>
                  <a:cubicBezTo>
                    <a:pt x="298" y="313"/>
                    <a:pt x="298" y="313"/>
                    <a:pt x="297" y="313"/>
                  </a:cubicBezTo>
                  <a:cubicBezTo>
                    <a:pt x="297" y="313"/>
                    <a:pt x="297" y="313"/>
                    <a:pt x="297" y="313"/>
                  </a:cubicBezTo>
                  <a:cubicBezTo>
                    <a:pt x="296" y="313"/>
                    <a:pt x="296" y="314"/>
                    <a:pt x="296" y="314"/>
                  </a:cubicBezTo>
                  <a:cubicBezTo>
                    <a:pt x="296" y="314"/>
                    <a:pt x="296" y="315"/>
                    <a:pt x="296" y="315"/>
                  </a:cubicBezTo>
                  <a:cubicBezTo>
                    <a:pt x="295" y="315"/>
                    <a:pt x="295" y="315"/>
                    <a:pt x="296" y="315"/>
                  </a:cubicBezTo>
                  <a:close/>
                  <a:moveTo>
                    <a:pt x="272" y="311"/>
                  </a:moveTo>
                  <a:cubicBezTo>
                    <a:pt x="272" y="311"/>
                    <a:pt x="272" y="312"/>
                    <a:pt x="272" y="312"/>
                  </a:cubicBezTo>
                  <a:cubicBezTo>
                    <a:pt x="273" y="312"/>
                    <a:pt x="273" y="312"/>
                    <a:pt x="273" y="312"/>
                  </a:cubicBezTo>
                  <a:cubicBezTo>
                    <a:pt x="273" y="313"/>
                    <a:pt x="273" y="313"/>
                    <a:pt x="273" y="313"/>
                  </a:cubicBezTo>
                  <a:cubicBezTo>
                    <a:pt x="274" y="314"/>
                    <a:pt x="274" y="314"/>
                    <a:pt x="274" y="314"/>
                  </a:cubicBezTo>
                  <a:cubicBezTo>
                    <a:pt x="275" y="314"/>
                    <a:pt x="275" y="314"/>
                    <a:pt x="275" y="314"/>
                  </a:cubicBezTo>
                  <a:cubicBezTo>
                    <a:pt x="275" y="314"/>
                    <a:pt x="276" y="314"/>
                    <a:pt x="276" y="313"/>
                  </a:cubicBezTo>
                  <a:cubicBezTo>
                    <a:pt x="276" y="313"/>
                    <a:pt x="276" y="313"/>
                    <a:pt x="276" y="312"/>
                  </a:cubicBezTo>
                  <a:cubicBezTo>
                    <a:pt x="275" y="312"/>
                    <a:pt x="275" y="312"/>
                    <a:pt x="275" y="312"/>
                  </a:cubicBezTo>
                  <a:cubicBezTo>
                    <a:pt x="275" y="311"/>
                    <a:pt x="275" y="311"/>
                    <a:pt x="274" y="311"/>
                  </a:cubicBezTo>
                  <a:cubicBezTo>
                    <a:pt x="274" y="310"/>
                    <a:pt x="273" y="310"/>
                    <a:pt x="273" y="310"/>
                  </a:cubicBezTo>
                  <a:cubicBezTo>
                    <a:pt x="273" y="310"/>
                    <a:pt x="273" y="310"/>
                    <a:pt x="273" y="310"/>
                  </a:cubicBezTo>
                  <a:cubicBezTo>
                    <a:pt x="272" y="310"/>
                    <a:pt x="272" y="310"/>
                    <a:pt x="272" y="311"/>
                  </a:cubicBezTo>
                  <a:cubicBezTo>
                    <a:pt x="272" y="311"/>
                    <a:pt x="272" y="311"/>
                    <a:pt x="272" y="311"/>
                  </a:cubicBezTo>
                  <a:close/>
                  <a:moveTo>
                    <a:pt x="276" y="322"/>
                  </a:moveTo>
                  <a:cubicBezTo>
                    <a:pt x="275" y="322"/>
                    <a:pt x="275" y="322"/>
                    <a:pt x="274" y="322"/>
                  </a:cubicBezTo>
                  <a:cubicBezTo>
                    <a:pt x="274" y="321"/>
                    <a:pt x="274" y="322"/>
                    <a:pt x="274" y="322"/>
                  </a:cubicBezTo>
                  <a:cubicBezTo>
                    <a:pt x="274" y="322"/>
                    <a:pt x="273" y="323"/>
                    <a:pt x="273" y="323"/>
                  </a:cubicBezTo>
                  <a:cubicBezTo>
                    <a:pt x="273" y="323"/>
                    <a:pt x="272" y="324"/>
                    <a:pt x="272" y="324"/>
                  </a:cubicBezTo>
                  <a:cubicBezTo>
                    <a:pt x="272" y="324"/>
                    <a:pt x="271" y="324"/>
                    <a:pt x="271" y="325"/>
                  </a:cubicBezTo>
                  <a:cubicBezTo>
                    <a:pt x="271" y="325"/>
                    <a:pt x="271" y="325"/>
                    <a:pt x="271" y="325"/>
                  </a:cubicBezTo>
                  <a:cubicBezTo>
                    <a:pt x="271" y="325"/>
                    <a:pt x="272" y="326"/>
                    <a:pt x="272" y="325"/>
                  </a:cubicBezTo>
                  <a:cubicBezTo>
                    <a:pt x="272" y="325"/>
                    <a:pt x="272" y="325"/>
                    <a:pt x="272" y="325"/>
                  </a:cubicBezTo>
                  <a:cubicBezTo>
                    <a:pt x="272" y="325"/>
                    <a:pt x="273" y="325"/>
                    <a:pt x="274" y="325"/>
                  </a:cubicBezTo>
                  <a:cubicBezTo>
                    <a:pt x="274" y="325"/>
                    <a:pt x="274" y="325"/>
                    <a:pt x="274" y="325"/>
                  </a:cubicBezTo>
                  <a:cubicBezTo>
                    <a:pt x="274" y="324"/>
                    <a:pt x="275" y="324"/>
                    <a:pt x="275" y="323"/>
                  </a:cubicBezTo>
                  <a:cubicBezTo>
                    <a:pt x="275" y="323"/>
                    <a:pt x="275" y="323"/>
                    <a:pt x="276" y="323"/>
                  </a:cubicBezTo>
                  <a:cubicBezTo>
                    <a:pt x="276" y="323"/>
                    <a:pt x="276" y="322"/>
                    <a:pt x="276" y="322"/>
                  </a:cubicBezTo>
                  <a:close/>
                  <a:moveTo>
                    <a:pt x="221" y="310"/>
                  </a:moveTo>
                  <a:cubicBezTo>
                    <a:pt x="221" y="310"/>
                    <a:pt x="221" y="310"/>
                    <a:pt x="221" y="311"/>
                  </a:cubicBezTo>
                  <a:cubicBezTo>
                    <a:pt x="221" y="311"/>
                    <a:pt x="222" y="312"/>
                    <a:pt x="222" y="312"/>
                  </a:cubicBezTo>
                  <a:cubicBezTo>
                    <a:pt x="222" y="312"/>
                    <a:pt x="222" y="313"/>
                    <a:pt x="222" y="313"/>
                  </a:cubicBezTo>
                  <a:cubicBezTo>
                    <a:pt x="222" y="313"/>
                    <a:pt x="222" y="313"/>
                    <a:pt x="222" y="313"/>
                  </a:cubicBezTo>
                  <a:cubicBezTo>
                    <a:pt x="222" y="314"/>
                    <a:pt x="223" y="314"/>
                    <a:pt x="223" y="314"/>
                  </a:cubicBezTo>
                  <a:cubicBezTo>
                    <a:pt x="223" y="314"/>
                    <a:pt x="223" y="314"/>
                    <a:pt x="223" y="314"/>
                  </a:cubicBezTo>
                  <a:cubicBezTo>
                    <a:pt x="223" y="314"/>
                    <a:pt x="223" y="314"/>
                    <a:pt x="223" y="314"/>
                  </a:cubicBezTo>
                  <a:cubicBezTo>
                    <a:pt x="223" y="314"/>
                    <a:pt x="223" y="314"/>
                    <a:pt x="223" y="314"/>
                  </a:cubicBezTo>
                  <a:cubicBezTo>
                    <a:pt x="224" y="314"/>
                    <a:pt x="224" y="314"/>
                    <a:pt x="224" y="314"/>
                  </a:cubicBezTo>
                  <a:cubicBezTo>
                    <a:pt x="224" y="313"/>
                    <a:pt x="224" y="313"/>
                    <a:pt x="225" y="314"/>
                  </a:cubicBezTo>
                  <a:cubicBezTo>
                    <a:pt x="225" y="314"/>
                    <a:pt x="225" y="314"/>
                    <a:pt x="226" y="314"/>
                  </a:cubicBezTo>
                  <a:cubicBezTo>
                    <a:pt x="226" y="314"/>
                    <a:pt x="226" y="315"/>
                    <a:pt x="227" y="315"/>
                  </a:cubicBezTo>
                  <a:cubicBezTo>
                    <a:pt x="227" y="315"/>
                    <a:pt x="227" y="315"/>
                    <a:pt x="227" y="315"/>
                  </a:cubicBezTo>
                  <a:cubicBezTo>
                    <a:pt x="227" y="315"/>
                    <a:pt x="228" y="314"/>
                    <a:pt x="227" y="314"/>
                  </a:cubicBezTo>
                  <a:cubicBezTo>
                    <a:pt x="227" y="314"/>
                    <a:pt x="227" y="314"/>
                    <a:pt x="227" y="314"/>
                  </a:cubicBezTo>
                  <a:cubicBezTo>
                    <a:pt x="227" y="313"/>
                    <a:pt x="227" y="313"/>
                    <a:pt x="228" y="312"/>
                  </a:cubicBezTo>
                  <a:cubicBezTo>
                    <a:pt x="228" y="312"/>
                    <a:pt x="228" y="312"/>
                    <a:pt x="227" y="312"/>
                  </a:cubicBezTo>
                  <a:cubicBezTo>
                    <a:pt x="227" y="312"/>
                    <a:pt x="227" y="312"/>
                    <a:pt x="227" y="312"/>
                  </a:cubicBezTo>
                  <a:cubicBezTo>
                    <a:pt x="227" y="312"/>
                    <a:pt x="227" y="311"/>
                    <a:pt x="226" y="311"/>
                  </a:cubicBezTo>
                  <a:cubicBezTo>
                    <a:pt x="226" y="311"/>
                    <a:pt x="226" y="311"/>
                    <a:pt x="226" y="311"/>
                  </a:cubicBezTo>
                  <a:cubicBezTo>
                    <a:pt x="226" y="311"/>
                    <a:pt x="226" y="311"/>
                    <a:pt x="225" y="310"/>
                  </a:cubicBezTo>
                  <a:cubicBezTo>
                    <a:pt x="225" y="310"/>
                    <a:pt x="225" y="310"/>
                    <a:pt x="225" y="310"/>
                  </a:cubicBezTo>
                  <a:cubicBezTo>
                    <a:pt x="225" y="310"/>
                    <a:pt x="225" y="310"/>
                    <a:pt x="225" y="310"/>
                  </a:cubicBezTo>
                  <a:cubicBezTo>
                    <a:pt x="225" y="310"/>
                    <a:pt x="224" y="310"/>
                    <a:pt x="224" y="310"/>
                  </a:cubicBezTo>
                  <a:cubicBezTo>
                    <a:pt x="224" y="310"/>
                    <a:pt x="224" y="309"/>
                    <a:pt x="223" y="309"/>
                  </a:cubicBezTo>
                  <a:cubicBezTo>
                    <a:pt x="223" y="309"/>
                    <a:pt x="223" y="309"/>
                    <a:pt x="222" y="309"/>
                  </a:cubicBezTo>
                  <a:cubicBezTo>
                    <a:pt x="222" y="309"/>
                    <a:pt x="222" y="309"/>
                    <a:pt x="222" y="309"/>
                  </a:cubicBezTo>
                  <a:cubicBezTo>
                    <a:pt x="222" y="309"/>
                    <a:pt x="222" y="309"/>
                    <a:pt x="221" y="309"/>
                  </a:cubicBezTo>
                  <a:cubicBezTo>
                    <a:pt x="221" y="310"/>
                    <a:pt x="221" y="310"/>
                    <a:pt x="221" y="310"/>
                  </a:cubicBezTo>
                  <a:close/>
                  <a:moveTo>
                    <a:pt x="203" y="317"/>
                  </a:moveTo>
                  <a:cubicBezTo>
                    <a:pt x="203" y="318"/>
                    <a:pt x="203" y="318"/>
                    <a:pt x="203" y="319"/>
                  </a:cubicBezTo>
                  <a:cubicBezTo>
                    <a:pt x="203" y="319"/>
                    <a:pt x="203" y="319"/>
                    <a:pt x="203" y="319"/>
                  </a:cubicBezTo>
                  <a:cubicBezTo>
                    <a:pt x="203" y="319"/>
                    <a:pt x="203" y="320"/>
                    <a:pt x="203" y="320"/>
                  </a:cubicBezTo>
                  <a:cubicBezTo>
                    <a:pt x="204" y="320"/>
                    <a:pt x="204" y="320"/>
                    <a:pt x="204" y="320"/>
                  </a:cubicBezTo>
                  <a:cubicBezTo>
                    <a:pt x="204" y="320"/>
                    <a:pt x="204" y="319"/>
                    <a:pt x="204" y="319"/>
                  </a:cubicBezTo>
                  <a:cubicBezTo>
                    <a:pt x="205" y="319"/>
                    <a:pt x="205" y="319"/>
                    <a:pt x="205" y="318"/>
                  </a:cubicBezTo>
                  <a:cubicBezTo>
                    <a:pt x="204" y="318"/>
                    <a:pt x="204" y="317"/>
                    <a:pt x="204" y="317"/>
                  </a:cubicBezTo>
                  <a:cubicBezTo>
                    <a:pt x="204" y="317"/>
                    <a:pt x="203" y="317"/>
                    <a:pt x="203" y="317"/>
                  </a:cubicBezTo>
                  <a:cubicBezTo>
                    <a:pt x="203" y="317"/>
                    <a:pt x="203" y="317"/>
                    <a:pt x="203" y="317"/>
                  </a:cubicBezTo>
                  <a:close/>
                  <a:moveTo>
                    <a:pt x="124" y="320"/>
                  </a:moveTo>
                  <a:cubicBezTo>
                    <a:pt x="124" y="320"/>
                    <a:pt x="124" y="319"/>
                    <a:pt x="124" y="319"/>
                  </a:cubicBezTo>
                  <a:cubicBezTo>
                    <a:pt x="124" y="318"/>
                    <a:pt x="124" y="318"/>
                    <a:pt x="124" y="318"/>
                  </a:cubicBezTo>
                  <a:cubicBezTo>
                    <a:pt x="124" y="317"/>
                    <a:pt x="124" y="317"/>
                    <a:pt x="124" y="317"/>
                  </a:cubicBezTo>
                  <a:cubicBezTo>
                    <a:pt x="124" y="317"/>
                    <a:pt x="124" y="317"/>
                    <a:pt x="124" y="317"/>
                  </a:cubicBezTo>
                  <a:cubicBezTo>
                    <a:pt x="124" y="317"/>
                    <a:pt x="124" y="316"/>
                    <a:pt x="124" y="316"/>
                  </a:cubicBezTo>
                  <a:cubicBezTo>
                    <a:pt x="123" y="316"/>
                    <a:pt x="123" y="316"/>
                    <a:pt x="123" y="316"/>
                  </a:cubicBezTo>
                  <a:cubicBezTo>
                    <a:pt x="123" y="316"/>
                    <a:pt x="123" y="316"/>
                    <a:pt x="123" y="316"/>
                  </a:cubicBezTo>
                  <a:cubicBezTo>
                    <a:pt x="123" y="315"/>
                    <a:pt x="123" y="315"/>
                    <a:pt x="122" y="315"/>
                  </a:cubicBezTo>
                  <a:cubicBezTo>
                    <a:pt x="122" y="315"/>
                    <a:pt x="122" y="315"/>
                    <a:pt x="122" y="315"/>
                  </a:cubicBezTo>
                  <a:cubicBezTo>
                    <a:pt x="122" y="315"/>
                    <a:pt x="121" y="315"/>
                    <a:pt x="121" y="315"/>
                  </a:cubicBezTo>
                  <a:cubicBezTo>
                    <a:pt x="121" y="315"/>
                    <a:pt x="121" y="315"/>
                    <a:pt x="121" y="315"/>
                  </a:cubicBezTo>
                  <a:cubicBezTo>
                    <a:pt x="121" y="315"/>
                    <a:pt x="120" y="315"/>
                    <a:pt x="120" y="315"/>
                  </a:cubicBezTo>
                  <a:cubicBezTo>
                    <a:pt x="120" y="315"/>
                    <a:pt x="120" y="315"/>
                    <a:pt x="119" y="315"/>
                  </a:cubicBezTo>
                  <a:cubicBezTo>
                    <a:pt x="119" y="315"/>
                    <a:pt x="119" y="315"/>
                    <a:pt x="118" y="315"/>
                  </a:cubicBezTo>
                  <a:cubicBezTo>
                    <a:pt x="118" y="315"/>
                    <a:pt x="118" y="315"/>
                    <a:pt x="118" y="315"/>
                  </a:cubicBezTo>
                  <a:cubicBezTo>
                    <a:pt x="117" y="315"/>
                    <a:pt x="117" y="315"/>
                    <a:pt x="116" y="315"/>
                  </a:cubicBezTo>
                  <a:cubicBezTo>
                    <a:pt x="116" y="315"/>
                    <a:pt x="116" y="315"/>
                    <a:pt x="116" y="315"/>
                  </a:cubicBezTo>
                  <a:cubicBezTo>
                    <a:pt x="116" y="315"/>
                    <a:pt x="115" y="315"/>
                    <a:pt x="115" y="315"/>
                  </a:cubicBezTo>
                  <a:cubicBezTo>
                    <a:pt x="115" y="315"/>
                    <a:pt x="115" y="315"/>
                    <a:pt x="114" y="315"/>
                  </a:cubicBezTo>
                  <a:cubicBezTo>
                    <a:pt x="114" y="315"/>
                    <a:pt x="114" y="315"/>
                    <a:pt x="114" y="315"/>
                  </a:cubicBezTo>
                  <a:cubicBezTo>
                    <a:pt x="114" y="315"/>
                    <a:pt x="113" y="315"/>
                    <a:pt x="113" y="315"/>
                  </a:cubicBezTo>
                  <a:cubicBezTo>
                    <a:pt x="113" y="315"/>
                    <a:pt x="113" y="315"/>
                    <a:pt x="113" y="315"/>
                  </a:cubicBezTo>
                  <a:cubicBezTo>
                    <a:pt x="112" y="315"/>
                    <a:pt x="112" y="316"/>
                    <a:pt x="111" y="316"/>
                  </a:cubicBezTo>
                  <a:cubicBezTo>
                    <a:pt x="111" y="316"/>
                    <a:pt x="111" y="316"/>
                    <a:pt x="111" y="316"/>
                  </a:cubicBezTo>
                  <a:cubicBezTo>
                    <a:pt x="111" y="316"/>
                    <a:pt x="111" y="316"/>
                    <a:pt x="110" y="316"/>
                  </a:cubicBezTo>
                  <a:cubicBezTo>
                    <a:pt x="110" y="316"/>
                    <a:pt x="110" y="316"/>
                    <a:pt x="110" y="316"/>
                  </a:cubicBezTo>
                  <a:cubicBezTo>
                    <a:pt x="110" y="316"/>
                    <a:pt x="109" y="316"/>
                    <a:pt x="109" y="316"/>
                  </a:cubicBezTo>
                  <a:cubicBezTo>
                    <a:pt x="109" y="316"/>
                    <a:pt x="109" y="316"/>
                    <a:pt x="109" y="316"/>
                  </a:cubicBezTo>
                  <a:cubicBezTo>
                    <a:pt x="109" y="316"/>
                    <a:pt x="108" y="317"/>
                    <a:pt x="108" y="317"/>
                  </a:cubicBezTo>
                  <a:cubicBezTo>
                    <a:pt x="108" y="317"/>
                    <a:pt x="108" y="317"/>
                    <a:pt x="108" y="317"/>
                  </a:cubicBezTo>
                  <a:cubicBezTo>
                    <a:pt x="108" y="317"/>
                    <a:pt x="108" y="317"/>
                    <a:pt x="108" y="317"/>
                  </a:cubicBezTo>
                  <a:cubicBezTo>
                    <a:pt x="108" y="317"/>
                    <a:pt x="109" y="317"/>
                    <a:pt x="109" y="317"/>
                  </a:cubicBezTo>
                  <a:cubicBezTo>
                    <a:pt x="109" y="317"/>
                    <a:pt x="109" y="317"/>
                    <a:pt x="110" y="317"/>
                  </a:cubicBezTo>
                  <a:cubicBezTo>
                    <a:pt x="110" y="317"/>
                    <a:pt x="110" y="317"/>
                    <a:pt x="110" y="317"/>
                  </a:cubicBezTo>
                  <a:cubicBezTo>
                    <a:pt x="111" y="317"/>
                    <a:pt x="111" y="317"/>
                    <a:pt x="111" y="317"/>
                  </a:cubicBezTo>
                  <a:cubicBezTo>
                    <a:pt x="111" y="317"/>
                    <a:pt x="112" y="317"/>
                    <a:pt x="112" y="318"/>
                  </a:cubicBezTo>
                  <a:cubicBezTo>
                    <a:pt x="112" y="318"/>
                    <a:pt x="112" y="318"/>
                    <a:pt x="112" y="318"/>
                  </a:cubicBezTo>
                  <a:cubicBezTo>
                    <a:pt x="112" y="318"/>
                    <a:pt x="112" y="318"/>
                    <a:pt x="112" y="318"/>
                  </a:cubicBezTo>
                  <a:cubicBezTo>
                    <a:pt x="112" y="319"/>
                    <a:pt x="112" y="319"/>
                    <a:pt x="112" y="319"/>
                  </a:cubicBezTo>
                  <a:cubicBezTo>
                    <a:pt x="112" y="319"/>
                    <a:pt x="111" y="319"/>
                    <a:pt x="111" y="319"/>
                  </a:cubicBezTo>
                  <a:cubicBezTo>
                    <a:pt x="111" y="319"/>
                    <a:pt x="111" y="319"/>
                    <a:pt x="110" y="319"/>
                  </a:cubicBezTo>
                  <a:cubicBezTo>
                    <a:pt x="110" y="319"/>
                    <a:pt x="110" y="319"/>
                    <a:pt x="110" y="319"/>
                  </a:cubicBezTo>
                  <a:cubicBezTo>
                    <a:pt x="109" y="320"/>
                    <a:pt x="109" y="320"/>
                    <a:pt x="109" y="320"/>
                  </a:cubicBezTo>
                  <a:cubicBezTo>
                    <a:pt x="109" y="320"/>
                    <a:pt x="109" y="320"/>
                    <a:pt x="109" y="320"/>
                  </a:cubicBezTo>
                  <a:cubicBezTo>
                    <a:pt x="110" y="321"/>
                    <a:pt x="110" y="321"/>
                    <a:pt x="110" y="321"/>
                  </a:cubicBezTo>
                  <a:cubicBezTo>
                    <a:pt x="111" y="321"/>
                    <a:pt x="111" y="321"/>
                    <a:pt x="112" y="321"/>
                  </a:cubicBezTo>
                  <a:cubicBezTo>
                    <a:pt x="112" y="321"/>
                    <a:pt x="112" y="321"/>
                    <a:pt x="113" y="321"/>
                  </a:cubicBezTo>
                  <a:cubicBezTo>
                    <a:pt x="113" y="321"/>
                    <a:pt x="113" y="321"/>
                    <a:pt x="113" y="321"/>
                  </a:cubicBezTo>
                  <a:cubicBezTo>
                    <a:pt x="113" y="321"/>
                    <a:pt x="113" y="322"/>
                    <a:pt x="113" y="322"/>
                  </a:cubicBezTo>
                  <a:cubicBezTo>
                    <a:pt x="113" y="322"/>
                    <a:pt x="112" y="322"/>
                    <a:pt x="112" y="322"/>
                  </a:cubicBezTo>
                  <a:cubicBezTo>
                    <a:pt x="112" y="322"/>
                    <a:pt x="112" y="322"/>
                    <a:pt x="111" y="322"/>
                  </a:cubicBezTo>
                  <a:cubicBezTo>
                    <a:pt x="111" y="322"/>
                    <a:pt x="111" y="322"/>
                    <a:pt x="111" y="322"/>
                  </a:cubicBezTo>
                  <a:cubicBezTo>
                    <a:pt x="111" y="322"/>
                    <a:pt x="110" y="322"/>
                    <a:pt x="110" y="322"/>
                  </a:cubicBezTo>
                  <a:cubicBezTo>
                    <a:pt x="110" y="322"/>
                    <a:pt x="110" y="322"/>
                    <a:pt x="110" y="322"/>
                  </a:cubicBezTo>
                  <a:cubicBezTo>
                    <a:pt x="109" y="323"/>
                    <a:pt x="108" y="323"/>
                    <a:pt x="107" y="323"/>
                  </a:cubicBezTo>
                  <a:cubicBezTo>
                    <a:pt x="107" y="323"/>
                    <a:pt x="107" y="323"/>
                    <a:pt x="107" y="323"/>
                  </a:cubicBezTo>
                  <a:cubicBezTo>
                    <a:pt x="107" y="322"/>
                    <a:pt x="106" y="322"/>
                    <a:pt x="106" y="322"/>
                  </a:cubicBezTo>
                  <a:cubicBezTo>
                    <a:pt x="106" y="322"/>
                    <a:pt x="106" y="321"/>
                    <a:pt x="106" y="321"/>
                  </a:cubicBezTo>
                  <a:cubicBezTo>
                    <a:pt x="106" y="321"/>
                    <a:pt x="106" y="321"/>
                    <a:pt x="106" y="321"/>
                  </a:cubicBezTo>
                  <a:cubicBezTo>
                    <a:pt x="105" y="320"/>
                    <a:pt x="105" y="320"/>
                    <a:pt x="105" y="320"/>
                  </a:cubicBezTo>
                  <a:cubicBezTo>
                    <a:pt x="105" y="320"/>
                    <a:pt x="105" y="319"/>
                    <a:pt x="104" y="320"/>
                  </a:cubicBezTo>
                  <a:cubicBezTo>
                    <a:pt x="104" y="320"/>
                    <a:pt x="103" y="320"/>
                    <a:pt x="103" y="321"/>
                  </a:cubicBezTo>
                  <a:cubicBezTo>
                    <a:pt x="103" y="321"/>
                    <a:pt x="103" y="321"/>
                    <a:pt x="103" y="321"/>
                  </a:cubicBezTo>
                  <a:cubicBezTo>
                    <a:pt x="103" y="321"/>
                    <a:pt x="103" y="321"/>
                    <a:pt x="103" y="322"/>
                  </a:cubicBezTo>
                  <a:cubicBezTo>
                    <a:pt x="103" y="322"/>
                    <a:pt x="103" y="322"/>
                    <a:pt x="103" y="322"/>
                  </a:cubicBezTo>
                  <a:cubicBezTo>
                    <a:pt x="103" y="322"/>
                    <a:pt x="104" y="322"/>
                    <a:pt x="104" y="322"/>
                  </a:cubicBezTo>
                  <a:cubicBezTo>
                    <a:pt x="104" y="323"/>
                    <a:pt x="104" y="323"/>
                    <a:pt x="104" y="323"/>
                  </a:cubicBezTo>
                  <a:cubicBezTo>
                    <a:pt x="104" y="323"/>
                    <a:pt x="104" y="324"/>
                    <a:pt x="104" y="324"/>
                  </a:cubicBezTo>
                  <a:cubicBezTo>
                    <a:pt x="104" y="324"/>
                    <a:pt x="104" y="324"/>
                    <a:pt x="104" y="324"/>
                  </a:cubicBezTo>
                  <a:cubicBezTo>
                    <a:pt x="104" y="325"/>
                    <a:pt x="104" y="326"/>
                    <a:pt x="104" y="326"/>
                  </a:cubicBezTo>
                  <a:cubicBezTo>
                    <a:pt x="105" y="327"/>
                    <a:pt x="105" y="329"/>
                    <a:pt x="105" y="330"/>
                  </a:cubicBezTo>
                  <a:cubicBezTo>
                    <a:pt x="105" y="330"/>
                    <a:pt x="105" y="331"/>
                    <a:pt x="105" y="331"/>
                  </a:cubicBezTo>
                  <a:cubicBezTo>
                    <a:pt x="105" y="332"/>
                    <a:pt x="105" y="333"/>
                    <a:pt x="105" y="333"/>
                  </a:cubicBezTo>
                  <a:cubicBezTo>
                    <a:pt x="105" y="334"/>
                    <a:pt x="104" y="335"/>
                    <a:pt x="104" y="335"/>
                  </a:cubicBezTo>
                  <a:cubicBezTo>
                    <a:pt x="104" y="336"/>
                    <a:pt x="104" y="336"/>
                    <a:pt x="105" y="337"/>
                  </a:cubicBezTo>
                  <a:cubicBezTo>
                    <a:pt x="105" y="337"/>
                    <a:pt x="106" y="337"/>
                    <a:pt x="107" y="337"/>
                  </a:cubicBezTo>
                  <a:cubicBezTo>
                    <a:pt x="107" y="337"/>
                    <a:pt x="107" y="337"/>
                    <a:pt x="107" y="337"/>
                  </a:cubicBezTo>
                  <a:cubicBezTo>
                    <a:pt x="108" y="337"/>
                    <a:pt x="108" y="337"/>
                    <a:pt x="108" y="337"/>
                  </a:cubicBezTo>
                  <a:cubicBezTo>
                    <a:pt x="109" y="337"/>
                    <a:pt x="109" y="337"/>
                    <a:pt x="110" y="338"/>
                  </a:cubicBezTo>
                  <a:cubicBezTo>
                    <a:pt x="110" y="338"/>
                    <a:pt x="111" y="338"/>
                    <a:pt x="111" y="338"/>
                  </a:cubicBezTo>
                  <a:cubicBezTo>
                    <a:pt x="112" y="337"/>
                    <a:pt x="112" y="337"/>
                    <a:pt x="113" y="337"/>
                  </a:cubicBezTo>
                  <a:cubicBezTo>
                    <a:pt x="114" y="337"/>
                    <a:pt x="114" y="337"/>
                    <a:pt x="115" y="337"/>
                  </a:cubicBezTo>
                  <a:cubicBezTo>
                    <a:pt x="115" y="337"/>
                    <a:pt x="116" y="337"/>
                    <a:pt x="116" y="337"/>
                  </a:cubicBezTo>
                  <a:cubicBezTo>
                    <a:pt x="116" y="337"/>
                    <a:pt x="117" y="337"/>
                    <a:pt x="117" y="337"/>
                  </a:cubicBezTo>
                  <a:cubicBezTo>
                    <a:pt x="117" y="337"/>
                    <a:pt x="117" y="337"/>
                    <a:pt x="117" y="337"/>
                  </a:cubicBezTo>
                  <a:cubicBezTo>
                    <a:pt x="118" y="337"/>
                    <a:pt x="118" y="337"/>
                    <a:pt x="118" y="337"/>
                  </a:cubicBezTo>
                  <a:cubicBezTo>
                    <a:pt x="118" y="337"/>
                    <a:pt x="119" y="337"/>
                    <a:pt x="119" y="337"/>
                  </a:cubicBezTo>
                  <a:cubicBezTo>
                    <a:pt x="119" y="337"/>
                    <a:pt x="119" y="337"/>
                    <a:pt x="119" y="336"/>
                  </a:cubicBezTo>
                  <a:cubicBezTo>
                    <a:pt x="119" y="336"/>
                    <a:pt x="119" y="336"/>
                    <a:pt x="119" y="336"/>
                  </a:cubicBezTo>
                  <a:cubicBezTo>
                    <a:pt x="120" y="335"/>
                    <a:pt x="119" y="335"/>
                    <a:pt x="119" y="335"/>
                  </a:cubicBezTo>
                  <a:cubicBezTo>
                    <a:pt x="119" y="335"/>
                    <a:pt x="119" y="335"/>
                    <a:pt x="119" y="335"/>
                  </a:cubicBezTo>
                  <a:cubicBezTo>
                    <a:pt x="119" y="335"/>
                    <a:pt x="118" y="335"/>
                    <a:pt x="118" y="335"/>
                  </a:cubicBezTo>
                  <a:cubicBezTo>
                    <a:pt x="118" y="335"/>
                    <a:pt x="118" y="335"/>
                    <a:pt x="118" y="334"/>
                  </a:cubicBezTo>
                  <a:cubicBezTo>
                    <a:pt x="118" y="334"/>
                    <a:pt x="118" y="334"/>
                    <a:pt x="118" y="334"/>
                  </a:cubicBezTo>
                  <a:cubicBezTo>
                    <a:pt x="118" y="334"/>
                    <a:pt x="119" y="333"/>
                    <a:pt x="119" y="332"/>
                  </a:cubicBezTo>
                  <a:cubicBezTo>
                    <a:pt x="119" y="332"/>
                    <a:pt x="119" y="332"/>
                    <a:pt x="119" y="332"/>
                  </a:cubicBezTo>
                  <a:cubicBezTo>
                    <a:pt x="119" y="332"/>
                    <a:pt x="119" y="332"/>
                    <a:pt x="119" y="332"/>
                  </a:cubicBezTo>
                  <a:cubicBezTo>
                    <a:pt x="119" y="332"/>
                    <a:pt x="120" y="332"/>
                    <a:pt x="120" y="332"/>
                  </a:cubicBezTo>
                  <a:cubicBezTo>
                    <a:pt x="120" y="332"/>
                    <a:pt x="120" y="332"/>
                    <a:pt x="120" y="331"/>
                  </a:cubicBezTo>
                  <a:cubicBezTo>
                    <a:pt x="120" y="331"/>
                    <a:pt x="120" y="331"/>
                    <a:pt x="121" y="331"/>
                  </a:cubicBezTo>
                  <a:cubicBezTo>
                    <a:pt x="121" y="331"/>
                    <a:pt x="121" y="331"/>
                    <a:pt x="121" y="332"/>
                  </a:cubicBezTo>
                  <a:cubicBezTo>
                    <a:pt x="121" y="332"/>
                    <a:pt x="122" y="332"/>
                    <a:pt x="122" y="332"/>
                  </a:cubicBezTo>
                  <a:cubicBezTo>
                    <a:pt x="122" y="332"/>
                    <a:pt x="122" y="332"/>
                    <a:pt x="122" y="333"/>
                  </a:cubicBezTo>
                  <a:cubicBezTo>
                    <a:pt x="122" y="333"/>
                    <a:pt x="122" y="334"/>
                    <a:pt x="122" y="334"/>
                  </a:cubicBezTo>
                  <a:cubicBezTo>
                    <a:pt x="122" y="335"/>
                    <a:pt x="122" y="336"/>
                    <a:pt x="122" y="337"/>
                  </a:cubicBezTo>
                  <a:cubicBezTo>
                    <a:pt x="122" y="337"/>
                    <a:pt x="122" y="338"/>
                    <a:pt x="122" y="338"/>
                  </a:cubicBezTo>
                  <a:cubicBezTo>
                    <a:pt x="122" y="339"/>
                    <a:pt x="122" y="339"/>
                    <a:pt x="121" y="340"/>
                  </a:cubicBezTo>
                  <a:cubicBezTo>
                    <a:pt x="121" y="340"/>
                    <a:pt x="121" y="340"/>
                    <a:pt x="120" y="340"/>
                  </a:cubicBezTo>
                  <a:cubicBezTo>
                    <a:pt x="120" y="339"/>
                    <a:pt x="120" y="339"/>
                    <a:pt x="119" y="339"/>
                  </a:cubicBezTo>
                  <a:cubicBezTo>
                    <a:pt x="119" y="339"/>
                    <a:pt x="119" y="339"/>
                    <a:pt x="119" y="339"/>
                  </a:cubicBezTo>
                  <a:cubicBezTo>
                    <a:pt x="118" y="339"/>
                    <a:pt x="118" y="338"/>
                    <a:pt x="118" y="338"/>
                  </a:cubicBezTo>
                  <a:cubicBezTo>
                    <a:pt x="117" y="338"/>
                    <a:pt x="117" y="338"/>
                    <a:pt x="117" y="338"/>
                  </a:cubicBezTo>
                  <a:cubicBezTo>
                    <a:pt x="117" y="338"/>
                    <a:pt x="117" y="338"/>
                    <a:pt x="117" y="338"/>
                  </a:cubicBezTo>
                  <a:cubicBezTo>
                    <a:pt x="116" y="338"/>
                    <a:pt x="116" y="338"/>
                    <a:pt x="116" y="339"/>
                  </a:cubicBezTo>
                  <a:cubicBezTo>
                    <a:pt x="117" y="339"/>
                    <a:pt x="117" y="339"/>
                    <a:pt x="117" y="339"/>
                  </a:cubicBezTo>
                  <a:cubicBezTo>
                    <a:pt x="117" y="340"/>
                    <a:pt x="117" y="340"/>
                    <a:pt x="117" y="340"/>
                  </a:cubicBezTo>
                  <a:cubicBezTo>
                    <a:pt x="117" y="340"/>
                    <a:pt x="117" y="340"/>
                    <a:pt x="117" y="340"/>
                  </a:cubicBezTo>
                  <a:cubicBezTo>
                    <a:pt x="118" y="340"/>
                    <a:pt x="118" y="340"/>
                    <a:pt x="118" y="340"/>
                  </a:cubicBezTo>
                  <a:cubicBezTo>
                    <a:pt x="118" y="340"/>
                    <a:pt x="119" y="340"/>
                    <a:pt x="119" y="341"/>
                  </a:cubicBezTo>
                  <a:cubicBezTo>
                    <a:pt x="119" y="341"/>
                    <a:pt x="120" y="341"/>
                    <a:pt x="121" y="341"/>
                  </a:cubicBezTo>
                  <a:cubicBezTo>
                    <a:pt x="121" y="341"/>
                    <a:pt x="121" y="341"/>
                    <a:pt x="121" y="341"/>
                  </a:cubicBezTo>
                  <a:cubicBezTo>
                    <a:pt x="121" y="341"/>
                    <a:pt x="122" y="341"/>
                    <a:pt x="122" y="340"/>
                  </a:cubicBezTo>
                  <a:cubicBezTo>
                    <a:pt x="122" y="340"/>
                    <a:pt x="123" y="340"/>
                    <a:pt x="123" y="340"/>
                  </a:cubicBezTo>
                  <a:cubicBezTo>
                    <a:pt x="123" y="339"/>
                    <a:pt x="123" y="339"/>
                    <a:pt x="123" y="338"/>
                  </a:cubicBezTo>
                  <a:cubicBezTo>
                    <a:pt x="123" y="338"/>
                    <a:pt x="123" y="338"/>
                    <a:pt x="124" y="337"/>
                  </a:cubicBezTo>
                  <a:cubicBezTo>
                    <a:pt x="124" y="337"/>
                    <a:pt x="124" y="337"/>
                    <a:pt x="124" y="337"/>
                  </a:cubicBezTo>
                  <a:cubicBezTo>
                    <a:pt x="124" y="337"/>
                    <a:pt x="124" y="336"/>
                    <a:pt x="123" y="336"/>
                  </a:cubicBezTo>
                  <a:cubicBezTo>
                    <a:pt x="123" y="335"/>
                    <a:pt x="123" y="334"/>
                    <a:pt x="123" y="333"/>
                  </a:cubicBezTo>
                  <a:cubicBezTo>
                    <a:pt x="123" y="333"/>
                    <a:pt x="123" y="333"/>
                    <a:pt x="124" y="333"/>
                  </a:cubicBezTo>
                  <a:cubicBezTo>
                    <a:pt x="124" y="332"/>
                    <a:pt x="124" y="332"/>
                    <a:pt x="124" y="331"/>
                  </a:cubicBezTo>
                  <a:cubicBezTo>
                    <a:pt x="124" y="331"/>
                    <a:pt x="124" y="330"/>
                    <a:pt x="124" y="329"/>
                  </a:cubicBezTo>
                  <a:cubicBezTo>
                    <a:pt x="124" y="329"/>
                    <a:pt x="124" y="329"/>
                    <a:pt x="124" y="328"/>
                  </a:cubicBezTo>
                  <a:cubicBezTo>
                    <a:pt x="124" y="328"/>
                    <a:pt x="124" y="328"/>
                    <a:pt x="124" y="327"/>
                  </a:cubicBezTo>
                  <a:cubicBezTo>
                    <a:pt x="124" y="326"/>
                    <a:pt x="124" y="325"/>
                    <a:pt x="124" y="324"/>
                  </a:cubicBezTo>
                  <a:cubicBezTo>
                    <a:pt x="124" y="323"/>
                    <a:pt x="124" y="323"/>
                    <a:pt x="124" y="323"/>
                  </a:cubicBezTo>
                  <a:cubicBezTo>
                    <a:pt x="124" y="323"/>
                    <a:pt x="124" y="322"/>
                    <a:pt x="124" y="322"/>
                  </a:cubicBezTo>
                  <a:cubicBezTo>
                    <a:pt x="124" y="321"/>
                    <a:pt x="124" y="321"/>
                    <a:pt x="124" y="320"/>
                  </a:cubicBezTo>
                  <a:close/>
                  <a:moveTo>
                    <a:pt x="156" y="326"/>
                  </a:moveTo>
                  <a:cubicBezTo>
                    <a:pt x="156" y="325"/>
                    <a:pt x="156" y="325"/>
                    <a:pt x="155" y="325"/>
                  </a:cubicBezTo>
                  <a:cubicBezTo>
                    <a:pt x="155" y="325"/>
                    <a:pt x="154" y="325"/>
                    <a:pt x="154" y="325"/>
                  </a:cubicBezTo>
                  <a:cubicBezTo>
                    <a:pt x="153" y="325"/>
                    <a:pt x="152" y="325"/>
                    <a:pt x="152" y="325"/>
                  </a:cubicBezTo>
                  <a:cubicBezTo>
                    <a:pt x="152" y="325"/>
                    <a:pt x="151" y="325"/>
                    <a:pt x="151" y="325"/>
                  </a:cubicBezTo>
                  <a:cubicBezTo>
                    <a:pt x="151" y="325"/>
                    <a:pt x="151" y="325"/>
                    <a:pt x="151" y="325"/>
                  </a:cubicBezTo>
                  <a:cubicBezTo>
                    <a:pt x="151" y="324"/>
                    <a:pt x="151" y="324"/>
                    <a:pt x="151" y="324"/>
                  </a:cubicBezTo>
                  <a:cubicBezTo>
                    <a:pt x="151" y="323"/>
                    <a:pt x="151" y="323"/>
                    <a:pt x="151" y="323"/>
                  </a:cubicBezTo>
                  <a:cubicBezTo>
                    <a:pt x="151" y="323"/>
                    <a:pt x="152" y="323"/>
                    <a:pt x="152" y="323"/>
                  </a:cubicBezTo>
                  <a:cubicBezTo>
                    <a:pt x="152" y="323"/>
                    <a:pt x="152" y="323"/>
                    <a:pt x="152" y="323"/>
                  </a:cubicBezTo>
                  <a:cubicBezTo>
                    <a:pt x="153" y="323"/>
                    <a:pt x="153" y="323"/>
                    <a:pt x="153" y="323"/>
                  </a:cubicBezTo>
                  <a:cubicBezTo>
                    <a:pt x="153" y="323"/>
                    <a:pt x="154" y="323"/>
                    <a:pt x="154" y="323"/>
                  </a:cubicBezTo>
                  <a:cubicBezTo>
                    <a:pt x="154" y="323"/>
                    <a:pt x="154" y="323"/>
                    <a:pt x="155" y="323"/>
                  </a:cubicBezTo>
                  <a:cubicBezTo>
                    <a:pt x="155" y="323"/>
                    <a:pt x="155" y="322"/>
                    <a:pt x="155" y="322"/>
                  </a:cubicBezTo>
                  <a:cubicBezTo>
                    <a:pt x="155" y="322"/>
                    <a:pt x="155" y="322"/>
                    <a:pt x="155" y="321"/>
                  </a:cubicBezTo>
                  <a:cubicBezTo>
                    <a:pt x="155" y="321"/>
                    <a:pt x="155" y="321"/>
                    <a:pt x="154" y="321"/>
                  </a:cubicBezTo>
                  <a:cubicBezTo>
                    <a:pt x="154" y="321"/>
                    <a:pt x="154" y="321"/>
                    <a:pt x="153" y="321"/>
                  </a:cubicBezTo>
                  <a:cubicBezTo>
                    <a:pt x="153" y="321"/>
                    <a:pt x="153" y="321"/>
                    <a:pt x="153" y="321"/>
                  </a:cubicBezTo>
                  <a:cubicBezTo>
                    <a:pt x="153" y="321"/>
                    <a:pt x="152" y="321"/>
                    <a:pt x="152" y="321"/>
                  </a:cubicBezTo>
                  <a:cubicBezTo>
                    <a:pt x="152" y="321"/>
                    <a:pt x="151" y="321"/>
                    <a:pt x="151" y="320"/>
                  </a:cubicBezTo>
                  <a:cubicBezTo>
                    <a:pt x="151" y="320"/>
                    <a:pt x="151" y="320"/>
                    <a:pt x="151" y="319"/>
                  </a:cubicBezTo>
                  <a:cubicBezTo>
                    <a:pt x="152" y="319"/>
                    <a:pt x="152" y="318"/>
                    <a:pt x="152" y="318"/>
                  </a:cubicBezTo>
                  <a:cubicBezTo>
                    <a:pt x="152" y="317"/>
                    <a:pt x="151" y="317"/>
                    <a:pt x="151" y="317"/>
                  </a:cubicBezTo>
                  <a:cubicBezTo>
                    <a:pt x="152" y="316"/>
                    <a:pt x="152" y="316"/>
                    <a:pt x="152" y="315"/>
                  </a:cubicBezTo>
                  <a:cubicBezTo>
                    <a:pt x="152" y="315"/>
                    <a:pt x="152" y="314"/>
                    <a:pt x="151" y="314"/>
                  </a:cubicBezTo>
                  <a:cubicBezTo>
                    <a:pt x="151" y="314"/>
                    <a:pt x="151" y="314"/>
                    <a:pt x="151" y="314"/>
                  </a:cubicBezTo>
                  <a:cubicBezTo>
                    <a:pt x="151" y="314"/>
                    <a:pt x="150" y="313"/>
                    <a:pt x="150" y="314"/>
                  </a:cubicBezTo>
                  <a:cubicBezTo>
                    <a:pt x="150" y="314"/>
                    <a:pt x="150" y="314"/>
                    <a:pt x="150" y="314"/>
                  </a:cubicBezTo>
                  <a:cubicBezTo>
                    <a:pt x="149" y="314"/>
                    <a:pt x="149" y="315"/>
                    <a:pt x="149" y="315"/>
                  </a:cubicBezTo>
                  <a:cubicBezTo>
                    <a:pt x="149" y="316"/>
                    <a:pt x="149" y="316"/>
                    <a:pt x="150" y="317"/>
                  </a:cubicBezTo>
                  <a:cubicBezTo>
                    <a:pt x="150" y="317"/>
                    <a:pt x="150" y="317"/>
                    <a:pt x="150" y="317"/>
                  </a:cubicBezTo>
                  <a:cubicBezTo>
                    <a:pt x="150" y="317"/>
                    <a:pt x="150" y="317"/>
                    <a:pt x="150" y="317"/>
                  </a:cubicBezTo>
                  <a:cubicBezTo>
                    <a:pt x="149" y="317"/>
                    <a:pt x="149" y="318"/>
                    <a:pt x="149" y="318"/>
                  </a:cubicBezTo>
                  <a:cubicBezTo>
                    <a:pt x="149" y="318"/>
                    <a:pt x="149" y="319"/>
                    <a:pt x="149" y="319"/>
                  </a:cubicBezTo>
                  <a:cubicBezTo>
                    <a:pt x="149" y="319"/>
                    <a:pt x="149" y="319"/>
                    <a:pt x="149" y="320"/>
                  </a:cubicBezTo>
                  <a:cubicBezTo>
                    <a:pt x="149" y="320"/>
                    <a:pt x="149" y="320"/>
                    <a:pt x="149" y="321"/>
                  </a:cubicBezTo>
                  <a:cubicBezTo>
                    <a:pt x="149" y="321"/>
                    <a:pt x="149" y="321"/>
                    <a:pt x="148" y="321"/>
                  </a:cubicBezTo>
                  <a:cubicBezTo>
                    <a:pt x="148" y="321"/>
                    <a:pt x="148" y="321"/>
                    <a:pt x="147" y="321"/>
                  </a:cubicBezTo>
                  <a:cubicBezTo>
                    <a:pt x="147" y="321"/>
                    <a:pt x="147" y="321"/>
                    <a:pt x="147" y="321"/>
                  </a:cubicBezTo>
                  <a:cubicBezTo>
                    <a:pt x="147" y="321"/>
                    <a:pt x="146" y="321"/>
                    <a:pt x="146" y="321"/>
                  </a:cubicBezTo>
                  <a:cubicBezTo>
                    <a:pt x="145" y="321"/>
                    <a:pt x="145" y="321"/>
                    <a:pt x="145" y="322"/>
                  </a:cubicBezTo>
                  <a:cubicBezTo>
                    <a:pt x="144" y="322"/>
                    <a:pt x="144" y="322"/>
                    <a:pt x="144" y="323"/>
                  </a:cubicBezTo>
                  <a:cubicBezTo>
                    <a:pt x="144" y="323"/>
                    <a:pt x="144" y="323"/>
                    <a:pt x="144" y="323"/>
                  </a:cubicBezTo>
                  <a:cubicBezTo>
                    <a:pt x="144" y="324"/>
                    <a:pt x="144" y="324"/>
                    <a:pt x="145" y="324"/>
                  </a:cubicBezTo>
                  <a:cubicBezTo>
                    <a:pt x="145" y="324"/>
                    <a:pt x="145" y="324"/>
                    <a:pt x="145" y="324"/>
                  </a:cubicBezTo>
                  <a:cubicBezTo>
                    <a:pt x="146" y="324"/>
                    <a:pt x="146" y="324"/>
                    <a:pt x="146" y="324"/>
                  </a:cubicBezTo>
                  <a:cubicBezTo>
                    <a:pt x="146" y="323"/>
                    <a:pt x="147" y="323"/>
                    <a:pt x="148" y="324"/>
                  </a:cubicBezTo>
                  <a:cubicBezTo>
                    <a:pt x="148" y="324"/>
                    <a:pt x="148" y="324"/>
                    <a:pt x="148" y="325"/>
                  </a:cubicBezTo>
                  <a:cubicBezTo>
                    <a:pt x="148" y="325"/>
                    <a:pt x="148" y="326"/>
                    <a:pt x="148" y="326"/>
                  </a:cubicBezTo>
                  <a:cubicBezTo>
                    <a:pt x="147" y="326"/>
                    <a:pt x="147" y="326"/>
                    <a:pt x="147" y="326"/>
                  </a:cubicBezTo>
                  <a:cubicBezTo>
                    <a:pt x="147" y="326"/>
                    <a:pt x="147" y="326"/>
                    <a:pt x="146" y="326"/>
                  </a:cubicBezTo>
                  <a:cubicBezTo>
                    <a:pt x="146" y="326"/>
                    <a:pt x="145" y="326"/>
                    <a:pt x="144" y="326"/>
                  </a:cubicBezTo>
                  <a:cubicBezTo>
                    <a:pt x="144" y="326"/>
                    <a:pt x="144" y="326"/>
                    <a:pt x="144" y="326"/>
                  </a:cubicBezTo>
                  <a:cubicBezTo>
                    <a:pt x="144" y="326"/>
                    <a:pt x="144" y="326"/>
                    <a:pt x="144" y="327"/>
                  </a:cubicBezTo>
                  <a:cubicBezTo>
                    <a:pt x="144" y="327"/>
                    <a:pt x="144" y="327"/>
                    <a:pt x="144" y="327"/>
                  </a:cubicBezTo>
                  <a:cubicBezTo>
                    <a:pt x="144" y="327"/>
                    <a:pt x="144" y="327"/>
                    <a:pt x="144" y="327"/>
                  </a:cubicBezTo>
                  <a:cubicBezTo>
                    <a:pt x="144" y="328"/>
                    <a:pt x="144" y="328"/>
                    <a:pt x="144" y="328"/>
                  </a:cubicBezTo>
                  <a:cubicBezTo>
                    <a:pt x="143" y="328"/>
                    <a:pt x="143" y="328"/>
                    <a:pt x="143" y="329"/>
                  </a:cubicBezTo>
                  <a:cubicBezTo>
                    <a:pt x="143" y="329"/>
                    <a:pt x="143" y="329"/>
                    <a:pt x="143" y="329"/>
                  </a:cubicBezTo>
                  <a:cubicBezTo>
                    <a:pt x="143" y="329"/>
                    <a:pt x="142" y="329"/>
                    <a:pt x="142" y="329"/>
                  </a:cubicBezTo>
                  <a:cubicBezTo>
                    <a:pt x="142" y="330"/>
                    <a:pt x="142" y="330"/>
                    <a:pt x="142" y="330"/>
                  </a:cubicBezTo>
                  <a:cubicBezTo>
                    <a:pt x="142" y="330"/>
                    <a:pt x="142" y="330"/>
                    <a:pt x="141" y="330"/>
                  </a:cubicBezTo>
                  <a:cubicBezTo>
                    <a:pt x="141" y="330"/>
                    <a:pt x="141" y="330"/>
                    <a:pt x="141" y="329"/>
                  </a:cubicBezTo>
                  <a:cubicBezTo>
                    <a:pt x="141" y="329"/>
                    <a:pt x="141" y="329"/>
                    <a:pt x="141" y="329"/>
                  </a:cubicBezTo>
                  <a:cubicBezTo>
                    <a:pt x="141" y="328"/>
                    <a:pt x="141" y="328"/>
                    <a:pt x="141" y="328"/>
                  </a:cubicBezTo>
                  <a:cubicBezTo>
                    <a:pt x="142" y="328"/>
                    <a:pt x="142" y="327"/>
                    <a:pt x="143" y="326"/>
                  </a:cubicBezTo>
                  <a:cubicBezTo>
                    <a:pt x="143" y="326"/>
                    <a:pt x="143" y="325"/>
                    <a:pt x="143" y="325"/>
                  </a:cubicBezTo>
                  <a:cubicBezTo>
                    <a:pt x="143" y="325"/>
                    <a:pt x="142" y="325"/>
                    <a:pt x="142" y="325"/>
                  </a:cubicBezTo>
                  <a:cubicBezTo>
                    <a:pt x="142" y="324"/>
                    <a:pt x="142" y="324"/>
                    <a:pt x="141" y="324"/>
                  </a:cubicBezTo>
                  <a:cubicBezTo>
                    <a:pt x="141" y="323"/>
                    <a:pt x="141" y="323"/>
                    <a:pt x="141" y="323"/>
                  </a:cubicBezTo>
                  <a:cubicBezTo>
                    <a:pt x="141" y="323"/>
                    <a:pt x="141" y="323"/>
                    <a:pt x="141" y="322"/>
                  </a:cubicBezTo>
                  <a:cubicBezTo>
                    <a:pt x="141" y="322"/>
                    <a:pt x="141" y="322"/>
                    <a:pt x="141" y="322"/>
                  </a:cubicBezTo>
                  <a:cubicBezTo>
                    <a:pt x="141" y="322"/>
                    <a:pt x="142" y="322"/>
                    <a:pt x="142" y="321"/>
                  </a:cubicBezTo>
                  <a:cubicBezTo>
                    <a:pt x="142" y="321"/>
                    <a:pt x="142" y="321"/>
                    <a:pt x="142" y="320"/>
                  </a:cubicBezTo>
                  <a:cubicBezTo>
                    <a:pt x="142" y="320"/>
                    <a:pt x="143" y="320"/>
                    <a:pt x="143" y="320"/>
                  </a:cubicBezTo>
                  <a:cubicBezTo>
                    <a:pt x="143" y="319"/>
                    <a:pt x="143" y="319"/>
                    <a:pt x="143" y="319"/>
                  </a:cubicBezTo>
                  <a:cubicBezTo>
                    <a:pt x="144" y="319"/>
                    <a:pt x="144" y="319"/>
                    <a:pt x="144" y="319"/>
                  </a:cubicBezTo>
                  <a:cubicBezTo>
                    <a:pt x="144" y="318"/>
                    <a:pt x="144" y="318"/>
                    <a:pt x="144" y="318"/>
                  </a:cubicBezTo>
                  <a:cubicBezTo>
                    <a:pt x="145" y="318"/>
                    <a:pt x="145" y="318"/>
                    <a:pt x="145" y="318"/>
                  </a:cubicBezTo>
                  <a:cubicBezTo>
                    <a:pt x="145" y="317"/>
                    <a:pt x="145" y="317"/>
                    <a:pt x="145" y="317"/>
                  </a:cubicBezTo>
                  <a:cubicBezTo>
                    <a:pt x="145" y="316"/>
                    <a:pt x="145" y="316"/>
                    <a:pt x="144" y="315"/>
                  </a:cubicBezTo>
                  <a:cubicBezTo>
                    <a:pt x="144" y="315"/>
                    <a:pt x="144" y="315"/>
                    <a:pt x="144" y="315"/>
                  </a:cubicBezTo>
                  <a:cubicBezTo>
                    <a:pt x="143" y="315"/>
                    <a:pt x="143" y="315"/>
                    <a:pt x="143" y="315"/>
                  </a:cubicBezTo>
                  <a:cubicBezTo>
                    <a:pt x="143" y="315"/>
                    <a:pt x="143" y="315"/>
                    <a:pt x="143" y="315"/>
                  </a:cubicBezTo>
                  <a:cubicBezTo>
                    <a:pt x="142" y="315"/>
                    <a:pt x="142" y="315"/>
                    <a:pt x="142" y="315"/>
                  </a:cubicBezTo>
                  <a:cubicBezTo>
                    <a:pt x="142" y="316"/>
                    <a:pt x="142" y="316"/>
                    <a:pt x="142" y="316"/>
                  </a:cubicBezTo>
                  <a:cubicBezTo>
                    <a:pt x="141" y="316"/>
                    <a:pt x="141" y="316"/>
                    <a:pt x="141" y="317"/>
                  </a:cubicBezTo>
                  <a:cubicBezTo>
                    <a:pt x="141" y="317"/>
                    <a:pt x="140" y="317"/>
                    <a:pt x="140" y="318"/>
                  </a:cubicBezTo>
                  <a:cubicBezTo>
                    <a:pt x="139" y="318"/>
                    <a:pt x="139" y="319"/>
                    <a:pt x="138" y="319"/>
                  </a:cubicBezTo>
                  <a:cubicBezTo>
                    <a:pt x="138" y="319"/>
                    <a:pt x="138" y="319"/>
                    <a:pt x="138" y="320"/>
                  </a:cubicBezTo>
                  <a:cubicBezTo>
                    <a:pt x="138" y="320"/>
                    <a:pt x="138" y="320"/>
                    <a:pt x="138" y="320"/>
                  </a:cubicBezTo>
                  <a:cubicBezTo>
                    <a:pt x="137" y="321"/>
                    <a:pt x="137" y="321"/>
                    <a:pt x="136" y="322"/>
                  </a:cubicBezTo>
                  <a:cubicBezTo>
                    <a:pt x="136" y="322"/>
                    <a:pt x="136" y="322"/>
                    <a:pt x="136" y="323"/>
                  </a:cubicBezTo>
                  <a:cubicBezTo>
                    <a:pt x="136" y="323"/>
                    <a:pt x="136" y="323"/>
                    <a:pt x="136" y="323"/>
                  </a:cubicBezTo>
                  <a:cubicBezTo>
                    <a:pt x="136" y="324"/>
                    <a:pt x="136" y="325"/>
                    <a:pt x="137" y="325"/>
                  </a:cubicBezTo>
                  <a:cubicBezTo>
                    <a:pt x="137" y="325"/>
                    <a:pt x="138" y="325"/>
                    <a:pt x="138" y="325"/>
                  </a:cubicBezTo>
                  <a:cubicBezTo>
                    <a:pt x="138" y="326"/>
                    <a:pt x="138" y="326"/>
                    <a:pt x="138" y="326"/>
                  </a:cubicBezTo>
                  <a:cubicBezTo>
                    <a:pt x="139" y="326"/>
                    <a:pt x="139" y="326"/>
                    <a:pt x="138" y="327"/>
                  </a:cubicBezTo>
                  <a:cubicBezTo>
                    <a:pt x="138" y="327"/>
                    <a:pt x="138" y="327"/>
                    <a:pt x="138" y="327"/>
                  </a:cubicBezTo>
                  <a:cubicBezTo>
                    <a:pt x="138" y="327"/>
                    <a:pt x="138" y="327"/>
                    <a:pt x="137" y="327"/>
                  </a:cubicBezTo>
                  <a:cubicBezTo>
                    <a:pt x="137" y="328"/>
                    <a:pt x="137" y="328"/>
                    <a:pt x="137" y="328"/>
                  </a:cubicBezTo>
                  <a:cubicBezTo>
                    <a:pt x="137" y="328"/>
                    <a:pt x="137" y="329"/>
                    <a:pt x="137" y="329"/>
                  </a:cubicBezTo>
                  <a:cubicBezTo>
                    <a:pt x="137" y="329"/>
                    <a:pt x="137" y="329"/>
                    <a:pt x="137" y="330"/>
                  </a:cubicBezTo>
                  <a:cubicBezTo>
                    <a:pt x="137" y="330"/>
                    <a:pt x="137" y="330"/>
                    <a:pt x="137" y="330"/>
                  </a:cubicBezTo>
                  <a:cubicBezTo>
                    <a:pt x="137" y="330"/>
                    <a:pt x="137" y="331"/>
                    <a:pt x="138" y="331"/>
                  </a:cubicBezTo>
                  <a:cubicBezTo>
                    <a:pt x="138" y="331"/>
                    <a:pt x="139" y="331"/>
                    <a:pt x="139" y="331"/>
                  </a:cubicBezTo>
                  <a:cubicBezTo>
                    <a:pt x="139" y="331"/>
                    <a:pt x="139" y="331"/>
                    <a:pt x="139" y="331"/>
                  </a:cubicBezTo>
                  <a:cubicBezTo>
                    <a:pt x="139" y="331"/>
                    <a:pt x="139" y="332"/>
                    <a:pt x="139" y="332"/>
                  </a:cubicBezTo>
                  <a:cubicBezTo>
                    <a:pt x="139" y="332"/>
                    <a:pt x="139" y="332"/>
                    <a:pt x="139" y="333"/>
                  </a:cubicBezTo>
                  <a:cubicBezTo>
                    <a:pt x="139" y="333"/>
                    <a:pt x="138" y="334"/>
                    <a:pt x="138" y="335"/>
                  </a:cubicBezTo>
                  <a:cubicBezTo>
                    <a:pt x="138" y="335"/>
                    <a:pt x="138" y="335"/>
                    <a:pt x="138" y="335"/>
                  </a:cubicBezTo>
                  <a:cubicBezTo>
                    <a:pt x="138" y="335"/>
                    <a:pt x="138" y="335"/>
                    <a:pt x="137" y="336"/>
                  </a:cubicBezTo>
                  <a:cubicBezTo>
                    <a:pt x="137" y="336"/>
                    <a:pt x="137" y="336"/>
                    <a:pt x="137" y="336"/>
                  </a:cubicBezTo>
                  <a:cubicBezTo>
                    <a:pt x="137" y="337"/>
                    <a:pt x="136" y="337"/>
                    <a:pt x="137" y="337"/>
                  </a:cubicBezTo>
                  <a:cubicBezTo>
                    <a:pt x="137" y="337"/>
                    <a:pt x="137" y="337"/>
                    <a:pt x="137" y="338"/>
                  </a:cubicBezTo>
                  <a:cubicBezTo>
                    <a:pt x="137" y="338"/>
                    <a:pt x="137" y="338"/>
                    <a:pt x="137" y="338"/>
                  </a:cubicBezTo>
                  <a:cubicBezTo>
                    <a:pt x="136" y="338"/>
                    <a:pt x="137" y="338"/>
                    <a:pt x="137" y="338"/>
                  </a:cubicBezTo>
                  <a:cubicBezTo>
                    <a:pt x="137" y="338"/>
                    <a:pt x="138" y="338"/>
                    <a:pt x="138" y="338"/>
                  </a:cubicBezTo>
                  <a:cubicBezTo>
                    <a:pt x="138" y="338"/>
                    <a:pt x="139" y="338"/>
                    <a:pt x="139" y="338"/>
                  </a:cubicBezTo>
                  <a:cubicBezTo>
                    <a:pt x="139" y="338"/>
                    <a:pt x="139" y="337"/>
                    <a:pt x="139" y="337"/>
                  </a:cubicBezTo>
                  <a:cubicBezTo>
                    <a:pt x="140" y="337"/>
                    <a:pt x="140" y="337"/>
                    <a:pt x="140" y="337"/>
                  </a:cubicBezTo>
                  <a:cubicBezTo>
                    <a:pt x="141" y="336"/>
                    <a:pt x="141" y="336"/>
                    <a:pt x="141" y="335"/>
                  </a:cubicBezTo>
                  <a:cubicBezTo>
                    <a:pt x="141" y="335"/>
                    <a:pt x="141" y="335"/>
                    <a:pt x="141" y="335"/>
                  </a:cubicBezTo>
                  <a:cubicBezTo>
                    <a:pt x="141" y="335"/>
                    <a:pt x="141" y="335"/>
                    <a:pt x="141" y="335"/>
                  </a:cubicBezTo>
                  <a:cubicBezTo>
                    <a:pt x="141" y="334"/>
                    <a:pt x="142" y="334"/>
                    <a:pt x="142" y="333"/>
                  </a:cubicBezTo>
                  <a:cubicBezTo>
                    <a:pt x="142" y="333"/>
                    <a:pt x="142" y="333"/>
                    <a:pt x="143" y="333"/>
                  </a:cubicBezTo>
                  <a:cubicBezTo>
                    <a:pt x="143" y="333"/>
                    <a:pt x="143" y="333"/>
                    <a:pt x="144" y="333"/>
                  </a:cubicBezTo>
                  <a:cubicBezTo>
                    <a:pt x="144" y="333"/>
                    <a:pt x="144" y="334"/>
                    <a:pt x="144" y="334"/>
                  </a:cubicBezTo>
                  <a:cubicBezTo>
                    <a:pt x="144" y="334"/>
                    <a:pt x="144" y="334"/>
                    <a:pt x="144" y="335"/>
                  </a:cubicBezTo>
                  <a:cubicBezTo>
                    <a:pt x="144" y="335"/>
                    <a:pt x="144" y="335"/>
                    <a:pt x="144" y="335"/>
                  </a:cubicBezTo>
                  <a:cubicBezTo>
                    <a:pt x="144" y="335"/>
                    <a:pt x="144" y="336"/>
                    <a:pt x="144" y="336"/>
                  </a:cubicBezTo>
                  <a:cubicBezTo>
                    <a:pt x="144" y="336"/>
                    <a:pt x="144" y="337"/>
                    <a:pt x="144" y="337"/>
                  </a:cubicBezTo>
                  <a:cubicBezTo>
                    <a:pt x="144" y="337"/>
                    <a:pt x="145" y="337"/>
                    <a:pt x="145" y="337"/>
                  </a:cubicBezTo>
                  <a:cubicBezTo>
                    <a:pt x="145" y="337"/>
                    <a:pt x="145" y="337"/>
                    <a:pt x="146" y="337"/>
                  </a:cubicBezTo>
                  <a:cubicBezTo>
                    <a:pt x="146" y="337"/>
                    <a:pt x="146" y="337"/>
                    <a:pt x="146" y="337"/>
                  </a:cubicBezTo>
                  <a:cubicBezTo>
                    <a:pt x="146" y="337"/>
                    <a:pt x="146" y="336"/>
                    <a:pt x="147" y="337"/>
                  </a:cubicBezTo>
                  <a:cubicBezTo>
                    <a:pt x="147" y="337"/>
                    <a:pt x="147" y="337"/>
                    <a:pt x="148" y="337"/>
                  </a:cubicBezTo>
                  <a:cubicBezTo>
                    <a:pt x="148" y="337"/>
                    <a:pt x="148" y="337"/>
                    <a:pt x="148" y="337"/>
                  </a:cubicBezTo>
                  <a:cubicBezTo>
                    <a:pt x="148" y="337"/>
                    <a:pt x="149" y="337"/>
                    <a:pt x="149" y="337"/>
                  </a:cubicBezTo>
                  <a:cubicBezTo>
                    <a:pt x="149" y="337"/>
                    <a:pt x="150" y="337"/>
                    <a:pt x="150" y="337"/>
                  </a:cubicBezTo>
                  <a:cubicBezTo>
                    <a:pt x="151" y="337"/>
                    <a:pt x="151" y="337"/>
                    <a:pt x="151" y="337"/>
                  </a:cubicBezTo>
                  <a:cubicBezTo>
                    <a:pt x="152" y="337"/>
                    <a:pt x="152" y="337"/>
                    <a:pt x="152" y="337"/>
                  </a:cubicBezTo>
                  <a:cubicBezTo>
                    <a:pt x="152" y="337"/>
                    <a:pt x="153" y="337"/>
                    <a:pt x="153" y="337"/>
                  </a:cubicBezTo>
                  <a:cubicBezTo>
                    <a:pt x="154" y="337"/>
                    <a:pt x="154" y="337"/>
                    <a:pt x="154" y="337"/>
                  </a:cubicBezTo>
                  <a:cubicBezTo>
                    <a:pt x="154" y="336"/>
                    <a:pt x="154" y="336"/>
                    <a:pt x="155" y="336"/>
                  </a:cubicBezTo>
                  <a:cubicBezTo>
                    <a:pt x="155" y="336"/>
                    <a:pt x="155" y="336"/>
                    <a:pt x="155" y="335"/>
                  </a:cubicBezTo>
                  <a:cubicBezTo>
                    <a:pt x="155" y="335"/>
                    <a:pt x="155" y="335"/>
                    <a:pt x="155" y="335"/>
                  </a:cubicBezTo>
                  <a:cubicBezTo>
                    <a:pt x="155" y="334"/>
                    <a:pt x="155" y="332"/>
                    <a:pt x="155" y="331"/>
                  </a:cubicBezTo>
                  <a:cubicBezTo>
                    <a:pt x="155" y="331"/>
                    <a:pt x="155" y="331"/>
                    <a:pt x="155" y="331"/>
                  </a:cubicBezTo>
                  <a:cubicBezTo>
                    <a:pt x="156" y="331"/>
                    <a:pt x="155" y="330"/>
                    <a:pt x="155" y="330"/>
                  </a:cubicBezTo>
                  <a:cubicBezTo>
                    <a:pt x="155" y="330"/>
                    <a:pt x="154" y="330"/>
                    <a:pt x="154" y="330"/>
                  </a:cubicBezTo>
                  <a:cubicBezTo>
                    <a:pt x="153" y="330"/>
                    <a:pt x="152" y="330"/>
                    <a:pt x="152" y="330"/>
                  </a:cubicBezTo>
                  <a:cubicBezTo>
                    <a:pt x="151" y="330"/>
                    <a:pt x="151" y="330"/>
                    <a:pt x="151" y="330"/>
                  </a:cubicBezTo>
                  <a:cubicBezTo>
                    <a:pt x="151" y="330"/>
                    <a:pt x="150" y="329"/>
                    <a:pt x="151" y="329"/>
                  </a:cubicBezTo>
                  <a:cubicBezTo>
                    <a:pt x="151" y="329"/>
                    <a:pt x="151" y="329"/>
                    <a:pt x="151" y="328"/>
                  </a:cubicBezTo>
                  <a:cubicBezTo>
                    <a:pt x="151" y="328"/>
                    <a:pt x="151" y="328"/>
                    <a:pt x="152" y="328"/>
                  </a:cubicBezTo>
                  <a:cubicBezTo>
                    <a:pt x="152" y="328"/>
                    <a:pt x="152" y="328"/>
                    <a:pt x="152" y="328"/>
                  </a:cubicBezTo>
                  <a:cubicBezTo>
                    <a:pt x="153" y="327"/>
                    <a:pt x="153" y="327"/>
                    <a:pt x="154" y="327"/>
                  </a:cubicBezTo>
                  <a:cubicBezTo>
                    <a:pt x="154" y="327"/>
                    <a:pt x="154" y="327"/>
                    <a:pt x="155" y="327"/>
                  </a:cubicBezTo>
                  <a:cubicBezTo>
                    <a:pt x="155" y="327"/>
                    <a:pt x="155" y="327"/>
                    <a:pt x="155" y="327"/>
                  </a:cubicBezTo>
                  <a:cubicBezTo>
                    <a:pt x="155" y="327"/>
                    <a:pt x="156" y="327"/>
                    <a:pt x="156" y="327"/>
                  </a:cubicBezTo>
                  <a:cubicBezTo>
                    <a:pt x="156" y="326"/>
                    <a:pt x="156" y="326"/>
                    <a:pt x="156" y="326"/>
                  </a:cubicBezTo>
                  <a:close/>
                  <a:moveTo>
                    <a:pt x="205" y="335"/>
                  </a:moveTo>
                  <a:cubicBezTo>
                    <a:pt x="205" y="335"/>
                    <a:pt x="204" y="334"/>
                    <a:pt x="204" y="334"/>
                  </a:cubicBezTo>
                  <a:cubicBezTo>
                    <a:pt x="203" y="334"/>
                    <a:pt x="203" y="333"/>
                    <a:pt x="202" y="333"/>
                  </a:cubicBezTo>
                  <a:cubicBezTo>
                    <a:pt x="202" y="333"/>
                    <a:pt x="202" y="332"/>
                    <a:pt x="201" y="332"/>
                  </a:cubicBezTo>
                  <a:cubicBezTo>
                    <a:pt x="201" y="332"/>
                    <a:pt x="201" y="331"/>
                    <a:pt x="200" y="331"/>
                  </a:cubicBezTo>
                  <a:cubicBezTo>
                    <a:pt x="200" y="331"/>
                    <a:pt x="200" y="331"/>
                    <a:pt x="200" y="331"/>
                  </a:cubicBezTo>
                  <a:cubicBezTo>
                    <a:pt x="200" y="331"/>
                    <a:pt x="200" y="331"/>
                    <a:pt x="200" y="330"/>
                  </a:cubicBezTo>
                  <a:cubicBezTo>
                    <a:pt x="200" y="330"/>
                    <a:pt x="200" y="330"/>
                    <a:pt x="200" y="329"/>
                  </a:cubicBezTo>
                  <a:cubicBezTo>
                    <a:pt x="200" y="329"/>
                    <a:pt x="200" y="329"/>
                    <a:pt x="201" y="328"/>
                  </a:cubicBezTo>
                  <a:cubicBezTo>
                    <a:pt x="201" y="328"/>
                    <a:pt x="201" y="328"/>
                    <a:pt x="201" y="328"/>
                  </a:cubicBezTo>
                  <a:cubicBezTo>
                    <a:pt x="201" y="327"/>
                    <a:pt x="201" y="327"/>
                    <a:pt x="201" y="327"/>
                  </a:cubicBezTo>
                  <a:cubicBezTo>
                    <a:pt x="201" y="327"/>
                    <a:pt x="201" y="326"/>
                    <a:pt x="201" y="326"/>
                  </a:cubicBezTo>
                  <a:cubicBezTo>
                    <a:pt x="201" y="326"/>
                    <a:pt x="201" y="326"/>
                    <a:pt x="201" y="326"/>
                  </a:cubicBezTo>
                  <a:cubicBezTo>
                    <a:pt x="202" y="325"/>
                    <a:pt x="203" y="324"/>
                    <a:pt x="203" y="324"/>
                  </a:cubicBezTo>
                  <a:cubicBezTo>
                    <a:pt x="204" y="324"/>
                    <a:pt x="204" y="324"/>
                    <a:pt x="204" y="323"/>
                  </a:cubicBezTo>
                  <a:cubicBezTo>
                    <a:pt x="203" y="323"/>
                    <a:pt x="203" y="323"/>
                    <a:pt x="203" y="322"/>
                  </a:cubicBezTo>
                  <a:cubicBezTo>
                    <a:pt x="203" y="322"/>
                    <a:pt x="202" y="322"/>
                    <a:pt x="202" y="322"/>
                  </a:cubicBezTo>
                  <a:cubicBezTo>
                    <a:pt x="202" y="322"/>
                    <a:pt x="202" y="322"/>
                    <a:pt x="202" y="322"/>
                  </a:cubicBezTo>
                  <a:cubicBezTo>
                    <a:pt x="201" y="322"/>
                    <a:pt x="201" y="322"/>
                    <a:pt x="201" y="322"/>
                  </a:cubicBezTo>
                  <a:cubicBezTo>
                    <a:pt x="201" y="321"/>
                    <a:pt x="201" y="321"/>
                    <a:pt x="201" y="320"/>
                  </a:cubicBezTo>
                  <a:cubicBezTo>
                    <a:pt x="201" y="320"/>
                    <a:pt x="201" y="320"/>
                    <a:pt x="201" y="319"/>
                  </a:cubicBezTo>
                  <a:cubicBezTo>
                    <a:pt x="201" y="319"/>
                    <a:pt x="201" y="318"/>
                    <a:pt x="201" y="318"/>
                  </a:cubicBezTo>
                  <a:cubicBezTo>
                    <a:pt x="201" y="318"/>
                    <a:pt x="201" y="317"/>
                    <a:pt x="201" y="317"/>
                  </a:cubicBezTo>
                  <a:cubicBezTo>
                    <a:pt x="201" y="316"/>
                    <a:pt x="201" y="316"/>
                    <a:pt x="201" y="315"/>
                  </a:cubicBezTo>
                  <a:cubicBezTo>
                    <a:pt x="201" y="315"/>
                    <a:pt x="201" y="315"/>
                    <a:pt x="201" y="314"/>
                  </a:cubicBezTo>
                  <a:cubicBezTo>
                    <a:pt x="201" y="314"/>
                    <a:pt x="201" y="314"/>
                    <a:pt x="201" y="314"/>
                  </a:cubicBezTo>
                  <a:cubicBezTo>
                    <a:pt x="201" y="314"/>
                    <a:pt x="201" y="314"/>
                    <a:pt x="200" y="314"/>
                  </a:cubicBezTo>
                  <a:cubicBezTo>
                    <a:pt x="200" y="314"/>
                    <a:pt x="200" y="314"/>
                    <a:pt x="200" y="314"/>
                  </a:cubicBezTo>
                  <a:cubicBezTo>
                    <a:pt x="200" y="314"/>
                    <a:pt x="199" y="314"/>
                    <a:pt x="199" y="315"/>
                  </a:cubicBezTo>
                  <a:cubicBezTo>
                    <a:pt x="199" y="315"/>
                    <a:pt x="199" y="315"/>
                    <a:pt x="199" y="315"/>
                  </a:cubicBezTo>
                  <a:cubicBezTo>
                    <a:pt x="199" y="315"/>
                    <a:pt x="199" y="315"/>
                    <a:pt x="199" y="316"/>
                  </a:cubicBezTo>
                  <a:cubicBezTo>
                    <a:pt x="199" y="316"/>
                    <a:pt x="199" y="316"/>
                    <a:pt x="199" y="316"/>
                  </a:cubicBezTo>
                  <a:cubicBezTo>
                    <a:pt x="199" y="317"/>
                    <a:pt x="199" y="317"/>
                    <a:pt x="199" y="317"/>
                  </a:cubicBezTo>
                  <a:cubicBezTo>
                    <a:pt x="199" y="317"/>
                    <a:pt x="199" y="317"/>
                    <a:pt x="199" y="318"/>
                  </a:cubicBezTo>
                  <a:cubicBezTo>
                    <a:pt x="199" y="318"/>
                    <a:pt x="199" y="318"/>
                    <a:pt x="199" y="319"/>
                  </a:cubicBezTo>
                  <a:cubicBezTo>
                    <a:pt x="199" y="319"/>
                    <a:pt x="199" y="319"/>
                    <a:pt x="199" y="319"/>
                  </a:cubicBezTo>
                  <a:cubicBezTo>
                    <a:pt x="199" y="320"/>
                    <a:pt x="199" y="320"/>
                    <a:pt x="199" y="321"/>
                  </a:cubicBezTo>
                  <a:cubicBezTo>
                    <a:pt x="199" y="321"/>
                    <a:pt x="199" y="322"/>
                    <a:pt x="199" y="322"/>
                  </a:cubicBezTo>
                  <a:cubicBezTo>
                    <a:pt x="199" y="323"/>
                    <a:pt x="199" y="323"/>
                    <a:pt x="198" y="324"/>
                  </a:cubicBezTo>
                  <a:cubicBezTo>
                    <a:pt x="198" y="324"/>
                    <a:pt x="198" y="324"/>
                    <a:pt x="198" y="324"/>
                  </a:cubicBezTo>
                  <a:cubicBezTo>
                    <a:pt x="197" y="325"/>
                    <a:pt x="197" y="325"/>
                    <a:pt x="196" y="325"/>
                  </a:cubicBezTo>
                  <a:cubicBezTo>
                    <a:pt x="196" y="325"/>
                    <a:pt x="196" y="325"/>
                    <a:pt x="196" y="325"/>
                  </a:cubicBezTo>
                  <a:cubicBezTo>
                    <a:pt x="196" y="325"/>
                    <a:pt x="195" y="325"/>
                    <a:pt x="195" y="325"/>
                  </a:cubicBezTo>
                  <a:cubicBezTo>
                    <a:pt x="194" y="325"/>
                    <a:pt x="194" y="325"/>
                    <a:pt x="194" y="325"/>
                  </a:cubicBezTo>
                  <a:cubicBezTo>
                    <a:pt x="194" y="325"/>
                    <a:pt x="194" y="325"/>
                    <a:pt x="194" y="325"/>
                  </a:cubicBezTo>
                  <a:cubicBezTo>
                    <a:pt x="194" y="326"/>
                    <a:pt x="194" y="326"/>
                    <a:pt x="194" y="326"/>
                  </a:cubicBezTo>
                  <a:cubicBezTo>
                    <a:pt x="194" y="326"/>
                    <a:pt x="194" y="327"/>
                    <a:pt x="194" y="327"/>
                  </a:cubicBezTo>
                  <a:cubicBezTo>
                    <a:pt x="195" y="327"/>
                    <a:pt x="195" y="327"/>
                    <a:pt x="195" y="327"/>
                  </a:cubicBezTo>
                  <a:cubicBezTo>
                    <a:pt x="196" y="327"/>
                    <a:pt x="196" y="327"/>
                    <a:pt x="196" y="327"/>
                  </a:cubicBezTo>
                  <a:cubicBezTo>
                    <a:pt x="196" y="327"/>
                    <a:pt x="196" y="327"/>
                    <a:pt x="196" y="327"/>
                  </a:cubicBezTo>
                  <a:cubicBezTo>
                    <a:pt x="197" y="327"/>
                    <a:pt x="197" y="327"/>
                    <a:pt x="197" y="327"/>
                  </a:cubicBezTo>
                  <a:cubicBezTo>
                    <a:pt x="198" y="328"/>
                    <a:pt x="198" y="328"/>
                    <a:pt x="198" y="328"/>
                  </a:cubicBezTo>
                  <a:cubicBezTo>
                    <a:pt x="198" y="328"/>
                    <a:pt x="198" y="329"/>
                    <a:pt x="198" y="329"/>
                  </a:cubicBezTo>
                  <a:cubicBezTo>
                    <a:pt x="198" y="329"/>
                    <a:pt x="198" y="329"/>
                    <a:pt x="198" y="329"/>
                  </a:cubicBezTo>
                  <a:cubicBezTo>
                    <a:pt x="198" y="330"/>
                    <a:pt x="198" y="330"/>
                    <a:pt x="197" y="330"/>
                  </a:cubicBezTo>
                  <a:cubicBezTo>
                    <a:pt x="197" y="330"/>
                    <a:pt x="197" y="330"/>
                    <a:pt x="197" y="330"/>
                  </a:cubicBezTo>
                  <a:cubicBezTo>
                    <a:pt x="197" y="330"/>
                    <a:pt x="196" y="329"/>
                    <a:pt x="196" y="329"/>
                  </a:cubicBezTo>
                  <a:cubicBezTo>
                    <a:pt x="196" y="329"/>
                    <a:pt x="196" y="329"/>
                    <a:pt x="195" y="329"/>
                  </a:cubicBezTo>
                  <a:cubicBezTo>
                    <a:pt x="195" y="328"/>
                    <a:pt x="195" y="328"/>
                    <a:pt x="194" y="328"/>
                  </a:cubicBezTo>
                  <a:cubicBezTo>
                    <a:pt x="194" y="328"/>
                    <a:pt x="194" y="328"/>
                    <a:pt x="194" y="328"/>
                  </a:cubicBezTo>
                  <a:cubicBezTo>
                    <a:pt x="193" y="328"/>
                    <a:pt x="193" y="328"/>
                    <a:pt x="192" y="328"/>
                  </a:cubicBezTo>
                  <a:cubicBezTo>
                    <a:pt x="192" y="328"/>
                    <a:pt x="192" y="328"/>
                    <a:pt x="192" y="328"/>
                  </a:cubicBezTo>
                  <a:cubicBezTo>
                    <a:pt x="192" y="328"/>
                    <a:pt x="192" y="328"/>
                    <a:pt x="192" y="328"/>
                  </a:cubicBezTo>
                  <a:cubicBezTo>
                    <a:pt x="191" y="328"/>
                    <a:pt x="191" y="328"/>
                    <a:pt x="191" y="328"/>
                  </a:cubicBezTo>
                  <a:cubicBezTo>
                    <a:pt x="190" y="329"/>
                    <a:pt x="190" y="329"/>
                    <a:pt x="189" y="329"/>
                  </a:cubicBezTo>
                  <a:cubicBezTo>
                    <a:pt x="189" y="329"/>
                    <a:pt x="189" y="329"/>
                    <a:pt x="189" y="329"/>
                  </a:cubicBezTo>
                  <a:cubicBezTo>
                    <a:pt x="189" y="329"/>
                    <a:pt x="188" y="329"/>
                    <a:pt x="188" y="329"/>
                  </a:cubicBezTo>
                  <a:cubicBezTo>
                    <a:pt x="188" y="329"/>
                    <a:pt x="187" y="329"/>
                    <a:pt x="187" y="329"/>
                  </a:cubicBezTo>
                  <a:cubicBezTo>
                    <a:pt x="187" y="329"/>
                    <a:pt x="187" y="329"/>
                    <a:pt x="188" y="329"/>
                  </a:cubicBezTo>
                  <a:cubicBezTo>
                    <a:pt x="188" y="329"/>
                    <a:pt x="188" y="328"/>
                    <a:pt x="189" y="328"/>
                  </a:cubicBezTo>
                  <a:cubicBezTo>
                    <a:pt x="189" y="328"/>
                    <a:pt x="189" y="328"/>
                    <a:pt x="189" y="328"/>
                  </a:cubicBezTo>
                  <a:cubicBezTo>
                    <a:pt x="189" y="328"/>
                    <a:pt x="189" y="328"/>
                    <a:pt x="189" y="328"/>
                  </a:cubicBezTo>
                  <a:cubicBezTo>
                    <a:pt x="189" y="328"/>
                    <a:pt x="190" y="328"/>
                    <a:pt x="190" y="328"/>
                  </a:cubicBezTo>
                  <a:cubicBezTo>
                    <a:pt x="191" y="328"/>
                    <a:pt x="191" y="327"/>
                    <a:pt x="191" y="327"/>
                  </a:cubicBezTo>
                  <a:cubicBezTo>
                    <a:pt x="191" y="327"/>
                    <a:pt x="192" y="327"/>
                    <a:pt x="192" y="327"/>
                  </a:cubicBezTo>
                  <a:cubicBezTo>
                    <a:pt x="192" y="327"/>
                    <a:pt x="192" y="327"/>
                    <a:pt x="193" y="326"/>
                  </a:cubicBezTo>
                  <a:cubicBezTo>
                    <a:pt x="193" y="326"/>
                    <a:pt x="193" y="326"/>
                    <a:pt x="193" y="326"/>
                  </a:cubicBezTo>
                  <a:cubicBezTo>
                    <a:pt x="193" y="326"/>
                    <a:pt x="193" y="325"/>
                    <a:pt x="193" y="325"/>
                  </a:cubicBezTo>
                  <a:cubicBezTo>
                    <a:pt x="192" y="325"/>
                    <a:pt x="192" y="325"/>
                    <a:pt x="192" y="325"/>
                  </a:cubicBezTo>
                  <a:cubicBezTo>
                    <a:pt x="191" y="325"/>
                    <a:pt x="191" y="325"/>
                    <a:pt x="191" y="325"/>
                  </a:cubicBezTo>
                  <a:cubicBezTo>
                    <a:pt x="191" y="325"/>
                    <a:pt x="191" y="325"/>
                    <a:pt x="191" y="325"/>
                  </a:cubicBezTo>
                  <a:cubicBezTo>
                    <a:pt x="191" y="324"/>
                    <a:pt x="191" y="324"/>
                    <a:pt x="192" y="324"/>
                  </a:cubicBezTo>
                  <a:cubicBezTo>
                    <a:pt x="192" y="324"/>
                    <a:pt x="192" y="324"/>
                    <a:pt x="192" y="324"/>
                  </a:cubicBezTo>
                  <a:cubicBezTo>
                    <a:pt x="192" y="324"/>
                    <a:pt x="192" y="324"/>
                    <a:pt x="192" y="323"/>
                  </a:cubicBezTo>
                  <a:cubicBezTo>
                    <a:pt x="192" y="323"/>
                    <a:pt x="192" y="323"/>
                    <a:pt x="192" y="323"/>
                  </a:cubicBezTo>
                  <a:cubicBezTo>
                    <a:pt x="192" y="323"/>
                    <a:pt x="192" y="322"/>
                    <a:pt x="192" y="322"/>
                  </a:cubicBezTo>
                  <a:cubicBezTo>
                    <a:pt x="192" y="322"/>
                    <a:pt x="192" y="322"/>
                    <a:pt x="191" y="322"/>
                  </a:cubicBezTo>
                  <a:cubicBezTo>
                    <a:pt x="191" y="322"/>
                    <a:pt x="190" y="322"/>
                    <a:pt x="190" y="322"/>
                  </a:cubicBezTo>
                  <a:cubicBezTo>
                    <a:pt x="190" y="322"/>
                    <a:pt x="190" y="322"/>
                    <a:pt x="190" y="322"/>
                  </a:cubicBezTo>
                  <a:cubicBezTo>
                    <a:pt x="190" y="322"/>
                    <a:pt x="190" y="322"/>
                    <a:pt x="190" y="322"/>
                  </a:cubicBezTo>
                  <a:cubicBezTo>
                    <a:pt x="190" y="322"/>
                    <a:pt x="190" y="321"/>
                    <a:pt x="190" y="321"/>
                  </a:cubicBezTo>
                  <a:cubicBezTo>
                    <a:pt x="190" y="321"/>
                    <a:pt x="190" y="321"/>
                    <a:pt x="190" y="321"/>
                  </a:cubicBezTo>
                  <a:cubicBezTo>
                    <a:pt x="190" y="321"/>
                    <a:pt x="191" y="321"/>
                    <a:pt x="191" y="321"/>
                  </a:cubicBezTo>
                  <a:cubicBezTo>
                    <a:pt x="191" y="321"/>
                    <a:pt x="191" y="321"/>
                    <a:pt x="192" y="321"/>
                  </a:cubicBezTo>
                  <a:cubicBezTo>
                    <a:pt x="192" y="321"/>
                    <a:pt x="192" y="320"/>
                    <a:pt x="193" y="320"/>
                  </a:cubicBezTo>
                  <a:cubicBezTo>
                    <a:pt x="193" y="320"/>
                    <a:pt x="193" y="320"/>
                    <a:pt x="194" y="320"/>
                  </a:cubicBezTo>
                  <a:cubicBezTo>
                    <a:pt x="194" y="320"/>
                    <a:pt x="194" y="320"/>
                    <a:pt x="194" y="320"/>
                  </a:cubicBezTo>
                  <a:cubicBezTo>
                    <a:pt x="195" y="320"/>
                    <a:pt x="195" y="320"/>
                    <a:pt x="196" y="320"/>
                  </a:cubicBezTo>
                  <a:cubicBezTo>
                    <a:pt x="196" y="320"/>
                    <a:pt x="196" y="320"/>
                    <a:pt x="196" y="321"/>
                  </a:cubicBezTo>
                  <a:cubicBezTo>
                    <a:pt x="197" y="321"/>
                    <a:pt x="197" y="321"/>
                    <a:pt x="196" y="321"/>
                  </a:cubicBezTo>
                  <a:cubicBezTo>
                    <a:pt x="196" y="322"/>
                    <a:pt x="196" y="322"/>
                    <a:pt x="196" y="322"/>
                  </a:cubicBezTo>
                  <a:cubicBezTo>
                    <a:pt x="195" y="322"/>
                    <a:pt x="195" y="322"/>
                    <a:pt x="195" y="322"/>
                  </a:cubicBezTo>
                  <a:cubicBezTo>
                    <a:pt x="194" y="322"/>
                    <a:pt x="194" y="323"/>
                    <a:pt x="193" y="323"/>
                  </a:cubicBezTo>
                  <a:cubicBezTo>
                    <a:pt x="193" y="323"/>
                    <a:pt x="193" y="323"/>
                    <a:pt x="193" y="323"/>
                  </a:cubicBezTo>
                  <a:cubicBezTo>
                    <a:pt x="193" y="324"/>
                    <a:pt x="193" y="324"/>
                    <a:pt x="193" y="324"/>
                  </a:cubicBezTo>
                  <a:cubicBezTo>
                    <a:pt x="193" y="324"/>
                    <a:pt x="194" y="324"/>
                    <a:pt x="194" y="324"/>
                  </a:cubicBezTo>
                  <a:cubicBezTo>
                    <a:pt x="194" y="324"/>
                    <a:pt x="194" y="324"/>
                    <a:pt x="194" y="324"/>
                  </a:cubicBezTo>
                  <a:cubicBezTo>
                    <a:pt x="195" y="324"/>
                    <a:pt x="195" y="323"/>
                    <a:pt x="195" y="323"/>
                  </a:cubicBezTo>
                  <a:cubicBezTo>
                    <a:pt x="196" y="323"/>
                    <a:pt x="196" y="323"/>
                    <a:pt x="196" y="323"/>
                  </a:cubicBezTo>
                  <a:cubicBezTo>
                    <a:pt x="197" y="323"/>
                    <a:pt x="197" y="322"/>
                    <a:pt x="197" y="322"/>
                  </a:cubicBezTo>
                  <a:cubicBezTo>
                    <a:pt x="197" y="322"/>
                    <a:pt x="198" y="321"/>
                    <a:pt x="197" y="320"/>
                  </a:cubicBezTo>
                  <a:cubicBezTo>
                    <a:pt x="197" y="320"/>
                    <a:pt x="197" y="320"/>
                    <a:pt x="197" y="319"/>
                  </a:cubicBezTo>
                  <a:cubicBezTo>
                    <a:pt x="197" y="319"/>
                    <a:pt x="196" y="319"/>
                    <a:pt x="196" y="319"/>
                  </a:cubicBezTo>
                  <a:cubicBezTo>
                    <a:pt x="195" y="319"/>
                    <a:pt x="195" y="319"/>
                    <a:pt x="195" y="318"/>
                  </a:cubicBezTo>
                  <a:cubicBezTo>
                    <a:pt x="195" y="318"/>
                    <a:pt x="195" y="318"/>
                    <a:pt x="194" y="318"/>
                  </a:cubicBezTo>
                  <a:cubicBezTo>
                    <a:pt x="194" y="318"/>
                    <a:pt x="194" y="318"/>
                    <a:pt x="194" y="318"/>
                  </a:cubicBezTo>
                  <a:cubicBezTo>
                    <a:pt x="194" y="318"/>
                    <a:pt x="193" y="318"/>
                    <a:pt x="193" y="318"/>
                  </a:cubicBezTo>
                  <a:cubicBezTo>
                    <a:pt x="193" y="318"/>
                    <a:pt x="193" y="318"/>
                    <a:pt x="193" y="319"/>
                  </a:cubicBezTo>
                  <a:cubicBezTo>
                    <a:pt x="192" y="319"/>
                    <a:pt x="192" y="319"/>
                    <a:pt x="192" y="319"/>
                  </a:cubicBezTo>
                  <a:cubicBezTo>
                    <a:pt x="191" y="319"/>
                    <a:pt x="191" y="319"/>
                    <a:pt x="191" y="318"/>
                  </a:cubicBezTo>
                  <a:cubicBezTo>
                    <a:pt x="191" y="318"/>
                    <a:pt x="191" y="318"/>
                    <a:pt x="191" y="318"/>
                  </a:cubicBezTo>
                  <a:cubicBezTo>
                    <a:pt x="192" y="318"/>
                    <a:pt x="192" y="318"/>
                    <a:pt x="192" y="318"/>
                  </a:cubicBezTo>
                  <a:cubicBezTo>
                    <a:pt x="192" y="318"/>
                    <a:pt x="192" y="318"/>
                    <a:pt x="192" y="317"/>
                  </a:cubicBezTo>
                  <a:cubicBezTo>
                    <a:pt x="192" y="317"/>
                    <a:pt x="193" y="317"/>
                    <a:pt x="193" y="317"/>
                  </a:cubicBezTo>
                  <a:cubicBezTo>
                    <a:pt x="193" y="317"/>
                    <a:pt x="193" y="317"/>
                    <a:pt x="193" y="316"/>
                  </a:cubicBezTo>
                  <a:cubicBezTo>
                    <a:pt x="193" y="316"/>
                    <a:pt x="193" y="316"/>
                    <a:pt x="193" y="316"/>
                  </a:cubicBezTo>
                  <a:cubicBezTo>
                    <a:pt x="193" y="316"/>
                    <a:pt x="193" y="316"/>
                    <a:pt x="193" y="315"/>
                  </a:cubicBezTo>
                  <a:cubicBezTo>
                    <a:pt x="193" y="315"/>
                    <a:pt x="193" y="315"/>
                    <a:pt x="193" y="315"/>
                  </a:cubicBezTo>
                  <a:cubicBezTo>
                    <a:pt x="193" y="315"/>
                    <a:pt x="193" y="315"/>
                    <a:pt x="193" y="315"/>
                  </a:cubicBezTo>
                  <a:cubicBezTo>
                    <a:pt x="193" y="315"/>
                    <a:pt x="193" y="315"/>
                    <a:pt x="193" y="315"/>
                  </a:cubicBezTo>
                  <a:cubicBezTo>
                    <a:pt x="193" y="314"/>
                    <a:pt x="193" y="314"/>
                    <a:pt x="193" y="314"/>
                  </a:cubicBezTo>
                  <a:cubicBezTo>
                    <a:pt x="193" y="314"/>
                    <a:pt x="193" y="314"/>
                    <a:pt x="193" y="314"/>
                  </a:cubicBezTo>
                  <a:cubicBezTo>
                    <a:pt x="193" y="314"/>
                    <a:pt x="192" y="314"/>
                    <a:pt x="192" y="314"/>
                  </a:cubicBezTo>
                  <a:cubicBezTo>
                    <a:pt x="192" y="314"/>
                    <a:pt x="192" y="314"/>
                    <a:pt x="192" y="314"/>
                  </a:cubicBezTo>
                  <a:cubicBezTo>
                    <a:pt x="191" y="314"/>
                    <a:pt x="190" y="314"/>
                    <a:pt x="190" y="315"/>
                  </a:cubicBezTo>
                  <a:cubicBezTo>
                    <a:pt x="190" y="315"/>
                    <a:pt x="190" y="315"/>
                    <a:pt x="190" y="315"/>
                  </a:cubicBezTo>
                  <a:cubicBezTo>
                    <a:pt x="190" y="315"/>
                    <a:pt x="189" y="314"/>
                    <a:pt x="189" y="314"/>
                  </a:cubicBezTo>
                  <a:cubicBezTo>
                    <a:pt x="189" y="314"/>
                    <a:pt x="189" y="314"/>
                    <a:pt x="189" y="314"/>
                  </a:cubicBezTo>
                  <a:cubicBezTo>
                    <a:pt x="188" y="314"/>
                    <a:pt x="188" y="314"/>
                    <a:pt x="187" y="314"/>
                  </a:cubicBezTo>
                  <a:cubicBezTo>
                    <a:pt x="187" y="314"/>
                    <a:pt x="187" y="314"/>
                    <a:pt x="187" y="314"/>
                  </a:cubicBezTo>
                  <a:cubicBezTo>
                    <a:pt x="186" y="314"/>
                    <a:pt x="186" y="315"/>
                    <a:pt x="186" y="315"/>
                  </a:cubicBezTo>
                  <a:cubicBezTo>
                    <a:pt x="186" y="316"/>
                    <a:pt x="187" y="316"/>
                    <a:pt x="187" y="316"/>
                  </a:cubicBezTo>
                  <a:cubicBezTo>
                    <a:pt x="187" y="316"/>
                    <a:pt x="188" y="317"/>
                    <a:pt x="188" y="317"/>
                  </a:cubicBezTo>
                  <a:cubicBezTo>
                    <a:pt x="188" y="317"/>
                    <a:pt x="188" y="318"/>
                    <a:pt x="189" y="318"/>
                  </a:cubicBezTo>
                  <a:cubicBezTo>
                    <a:pt x="189" y="318"/>
                    <a:pt x="189" y="318"/>
                    <a:pt x="190" y="318"/>
                  </a:cubicBezTo>
                  <a:cubicBezTo>
                    <a:pt x="190" y="318"/>
                    <a:pt x="190" y="318"/>
                    <a:pt x="190" y="318"/>
                  </a:cubicBezTo>
                  <a:cubicBezTo>
                    <a:pt x="190" y="319"/>
                    <a:pt x="190" y="319"/>
                    <a:pt x="190" y="319"/>
                  </a:cubicBezTo>
                  <a:cubicBezTo>
                    <a:pt x="190" y="319"/>
                    <a:pt x="190" y="319"/>
                    <a:pt x="189" y="319"/>
                  </a:cubicBezTo>
                  <a:cubicBezTo>
                    <a:pt x="189" y="319"/>
                    <a:pt x="189" y="320"/>
                    <a:pt x="188" y="320"/>
                  </a:cubicBezTo>
                  <a:cubicBezTo>
                    <a:pt x="188" y="320"/>
                    <a:pt x="188" y="320"/>
                    <a:pt x="188" y="320"/>
                  </a:cubicBezTo>
                  <a:cubicBezTo>
                    <a:pt x="187" y="320"/>
                    <a:pt x="187" y="320"/>
                    <a:pt x="187" y="320"/>
                  </a:cubicBezTo>
                  <a:cubicBezTo>
                    <a:pt x="187" y="320"/>
                    <a:pt x="186" y="320"/>
                    <a:pt x="186" y="320"/>
                  </a:cubicBezTo>
                  <a:cubicBezTo>
                    <a:pt x="186" y="321"/>
                    <a:pt x="185" y="321"/>
                    <a:pt x="185" y="321"/>
                  </a:cubicBezTo>
                  <a:cubicBezTo>
                    <a:pt x="185" y="321"/>
                    <a:pt x="185" y="321"/>
                    <a:pt x="184" y="321"/>
                  </a:cubicBezTo>
                  <a:cubicBezTo>
                    <a:pt x="184" y="321"/>
                    <a:pt x="183" y="321"/>
                    <a:pt x="183" y="322"/>
                  </a:cubicBezTo>
                  <a:cubicBezTo>
                    <a:pt x="182" y="322"/>
                    <a:pt x="182" y="322"/>
                    <a:pt x="182" y="322"/>
                  </a:cubicBezTo>
                  <a:cubicBezTo>
                    <a:pt x="183" y="322"/>
                    <a:pt x="183" y="323"/>
                    <a:pt x="183" y="323"/>
                  </a:cubicBezTo>
                  <a:cubicBezTo>
                    <a:pt x="183" y="323"/>
                    <a:pt x="184" y="323"/>
                    <a:pt x="184" y="323"/>
                  </a:cubicBezTo>
                  <a:cubicBezTo>
                    <a:pt x="184" y="323"/>
                    <a:pt x="185" y="323"/>
                    <a:pt x="185" y="323"/>
                  </a:cubicBezTo>
                  <a:cubicBezTo>
                    <a:pt x="185" y="323"/>
                    <a:pt x="185" y="323"/>
                    <a:pt x="185" y="324"/>
                  </a:cubicBezTo>
                  <a:cubicBezTo>
                    <a:pt x="185" y="324"/>
                    <a:pt x="185" y="324"/>
                    <a:pt x="185" y="324"/>
                  </a:cubicBezTo>
                  <a:cubicBezTo>
                    <a:pt x="185" y="325"/>
                    <a:pt x="185" y="325"/>
                    <a:pt x="185" y="325"/>
                  </a:cubicBezTo>
                  <a:cubicBezTo>
                    <a:pt x="185" y="326"/>
                    <a:pt x="185" y="326"/>
                    <a:pt x="185" y="326"/>
                  </a:cubicBezTo>
                  <a:cubicBezTo>
                    <a:pt x="185" y="327"/>
                    <a:pt x="184" y="327"/>
                    <a:pt x="184" y="328"/>
                  </a:cubicBezTo>
                  <a:cubicBezTo>
                    <a:pt x="184" y="328"/>
                    <a:pt x="184" y="328"/>
                    <a:pt x="184" y="328"/>
                  </a:cubicBezTo>
                  <a:cubicBezTo>
                    <a:pt x="184" y="329"/>
                    <a:pt x="184" y="329"/>
                    <a:pt x="184" y="329"/>
                  </a:cubicBezTo>
                  <a:cubicBezTo>
                    <a:pt x="184" y="330"/>
                    <a:pt x="184" y="330"/>
                    <a:pt x="184" y="331"/>
                  </a:cubicBezTo>
                  <a:cubicBezTo>
                    <a:pt x="184" y="331"/>
                    <a:pt x="183" y="332"/>
                    <a:pt x="183" y="332"/>
                  </a:cubicBezTo>
                  <a:cubicBezTo>
                    <a:pt x="183" y="332"/>
                    <a:pt x="183" y="332"/>
                    <a:pt x="183" y="332"/>
                  </a:cubicBezTo>
                  <a:cubicBezTo>
                    <a:pt x="183" y="333"/>
                    <a:pt x="182" y="334"/>
                    <a:pt x="182" y="335"/>
                  </a:cubicBezTo>
                  <a:cubicBezTo>
                    <a:pt x="182" y="335"/>
                    <a:pt x="182" y="335"/>
                    <a:pt x="182" y="335"/>
                  </a:cubicBezTo>
                  <a:cubicBezTo>
                    <a:pt x="182" y="335"/>
                    <a:pt x="182" y="335"/>
                    <a:pt x="182" y="335"/>
                  </a:cubicBezTo>
                  <a:cubicBezTo>
                    <a:pt x="181" y="336"/>
                    <a:pt x="181" y="336"/>
                    <a:pt x="181" y="336"/>
                  </a:cubicBezTo>
                  <a:cubicBezTo>
                    <a:pt x="182" y="336"/>
                    <a:pt x="182" y="337"/>
                    <a:pt x="182" y="337"/>
                  </a:cubicBezTo>
                  <a:cubicBezTo>
                    <a:pt x="182" y="337"/>
                    <a:pt x="182" y="337"/>
                    <a:pt x="183" y="337"/>
                  </a:cubicBezTo>
                  <a:cubicBezTo>
                    <a:pt x="183" y="337"/>
                    <a:pt x="183" y="336"/>
                    <a:pt x="184" y="336"/>
                  </a:cubicBezTo>
                  <a:cubicBezTo>
                    <a:pt x="184" y="336"/>
                    <a:pt x="184" y="335"/>
                    <a:pt x="184" y="335"/>
                  </a:cubicBezTo>
                  <a:cubicBezTo>
                    <a:pt x="184" y="334"/>
                    <a:pt x="184" y="334"/>
                    <a:pt x="184" y="333"/>
                  </a:cubicBezTo>
                  <a:cubicBezTo>
                    <a:pt x="185" y="333"/>
                    <a:pt x="185" y="333"/>
                    <a:pt x="185" y="332"/>
                  </a:cubicBezTo>
                  <a:cubicBezTo>
                    <a:pt x="185" y="332"/>
                    <a:pt x="185" y="332"/>
                    <a:pt x="185" y="332"/>
                  </a:cubicBezTo>
                  <a:cubicBezTo>
                    <a:pt x="186" y="333"/>
                    <a:pt x="186" y="333"/>
                    <a:pt x="186" y="333"/>
                  </a:cubicBezTo>
                  <a:cubicBezTo>
                    <a:pt x="186" y="334"/>
                    <a:pt x="186" y="334"/>
                    <a:pt x="186" y="334"/>
                  </a:cubicBezTo>
                  <a:cubicBezTo>
                    <a:pt x="186" y="335"/>
                    <a:pt x="186" y="335"/>
                    <a:pt x="186" y="336"/>
                  </a:cubicBezTo>
                  <a:cubicBezTo>
                    <a:pt x="186" y="336"/>
                    <a:pt x="186" y="336"/>
                    <a:pt x="186" y="336"/>
                  </a:cubicBezTo>
                  <a:cubicBezTo>
                    <a:pt x="185" y="336"/>
                    <a:pt x="186" y="337"/>
                    <a:pt x="186" y="337"/>
                  </a:cubicBezTo>
                  <a:cubicBezTo>
                    <a:pt x="186" y="337"/>
                    <a:pt x="186" y="337"/>
                    <a:pt x="186" y="337"/>
                  </a:cubicBezTo>
                  <a:cubicBezTo>
                    <a:pt x="186" y="337"/>
                    <a:pt x="187" y="337"/>
                    <a:pt x="187" y="337"/>
                  </a:cubicBezTo>
                  <a:cubicBezTo>
                    <a:pt x="187" y="336"/>
                    <a:pt x="187" y="336"/>
                    <a:pt x="188" y="336"/>
                  </a:cubicBezTo>
                  <a:cubicBezTo>
                    <a:pt x="188" y="336"/>
                    <a:pt x="188" y="336"/>
                    <a:pt x="188" y="336"/>
                  </a:cubicBezTo>
                  <a:cubicBezTo>
                    <a:pt x="189" y="336"/>
                    <a:pt x="189" y="336"/>
                    <a:pt x="190" y="336"/>
                  </a:cubicBezTo>
                  <a:cubicBezTo>
                    <a:pt x="190" y="336"/>
                    <a:pt x="190" y="336"/>
                    <a:pt x="190" y="337"/>
                  </a:cubicBezTo>
                  <a:cubicBezTo>
                    <a:pt x="190" y="337"/>
                    <a:pt x="190" y="337"/>
                    <a:pt x="190" y="337"/>
                  </a:cubicBezTo>
                  <a:cubicBezTo>
                    <a:pt x="190" y="337"/>
                    <a:pt x="190" y="337"/>
                    <a:pt x="190" y="337"/>
                  </a:cubicBezTo>
                  <a:cubicBezTo>
                    <a:pt x="190" y="337"/>
                    <a:pt x="190" y="337"/>
                    <a:pt x="191" y="337"/>
                  </a:cubicBezTo>
                  <a:cubicBezTo>
                    <a:pt x="191" y="337"/>
                    <a:pt x="191" y="337"/>
                    <a:pt x="191" y="337"/>
                  </a:cubicBezTo>
                  <a:cubicBezTo>
                    <a:pt x="191" y="337"/>
                    <a:pt x="191" y="337"/>
                    <a:pt x="191" y="337"/>
                  </a:cubicBezTo>
                  <a:cubicBezTo>
                    <a:pt x="191" y="337"/>
                    <a:pt x="192" y="336"/>
                    <a:pt x="191" y="336"/>
                  </a:cubicBezTo>
                  <a:cubicBezTo>
                    <a:pt x="191" y="336"/>
                    <a:pt x="192" y="335"/>
                    <a:pt x="192" y="335"/>
                  </a:cubicBezTo>
                  <a:cubicBezTo>
                    <a:pt x="192" y="335"/>
                    <a:pt x="193" y="335"/>
                    <a:pt x="193" y="335"/>
                  </a:cubicBezTo>
                  <a:cubicBezTo>
                    <a:pt x="194" y="335"/>
                    <a:pt x="194" y="335"/>
                    <a:pt x="194" y="336"/>
                  </a:cubicBezTo>
                  <a:cubicBezTo>
                    <a:pt x="194" y="336"/>
                    <a:pt x="194" y="336"/>
                    <a:pt x="194" y="336"/>
                  </a:cubicBezTo>
                  <a:cubicBezTo>
                    <a:pt x="194" y="336"/>
                    <a:pt x="194" y="336"/>
                    <a:pt x="194" y="336"/>
                  </a:cubicBezTo>
                  <a:cubicBezTo>
                    <a:pt x="194" y="337"/>
                    <a:pt x="194" y="337"/>
                    <a:pt x="194" y="337"/>
                  </a:cubicBezTo>
                  <a:cubicBezTo>
                    <a:pt x="194" y="338"/>
                    <a:pt x="194" y="338"/>
                    <a:pt x="195" y="338"/>
                  </a:cubicBezTo>
                  <a:cubicBezTo>
                    <a:pt x="195" y="337"/>
                    <a:pt x="195" y="337"/>
                    <a:pt x="195" y="337"/>
                  </a:cubicBezTo>
                  <a:cubicBezTo>
                    <a:pt x="195" y="337"/>
                    <a:pt x="195" y="337"/>
                    <a:pt x="195" y="336"/>
                  </a:cubicBezTo>
                  <a:cubicBezTo>
                    <a:pt x="195" y="336"/>
                    <a:pt x="195" y="335"/>
                    <a:pt x="195" y="335"/>
                  </a:cubicBezTo>
                  <a:cubicBezTo>
                    <a:pt x="195" y="335"/>
                    <a:pt x="195" y="335"/>
                    <a:pt x="195" y="335"/>
                  </a:cubicBezTo>
                  <a:cubicBezTo>
                    <a:pt x="195" y="334"/>
                    <a:pt x="196" y="334"/>
                    <a:pt x="196" y="334"/>
                  </a:cubicBezTo>
                  <a:cubicBezTo>
                    <a:pt x="196" y="334"/>
                    <a:pt x="196" y="334"/>
                    <a:pt x="197" y="334"/>
                  </a:cubicBezTo>
                  <a:cubicBezTo>
                    <a:pt x="197" y="334"/>
                    <a:pt x="197" y="334"/>
                    <a:pt x="197" y="334"/>
                  </a:cubicBezTo>
                  <a:cubicBezTo>
                    <a:pt x="198" y="334"/>
                    <a:pt x="198" y="334"/>
                    <a:pt x="199" y="333"/>
                  </a:cubicBezTo>
                  <a:cubicBezTo>
                    <a:pt x="199" y="333"/>
                    <a:pt x="199" y="334"/>
                    <a:pt x="199" y="334"/>
                  </a:cubicBezTo>
                  <a:cubicBezTo>
                    <a:pt x="200" y="334"/>
                    <a:pt x="200" y="334"/>
                    <a:pt x="201" y="334"/>
                  </a:cubicBezTo>
                  <a:cubicBezTo>
                    <a:pt x="201" y="335"/>
                    <a:pt x="201" y="335"/>
                    <a:pt x="201" y="335"/>
                  </a:cubicBezTo>
                  <a:cubicBezTo>
                    <a:pt x="201" y="335"/>
                    <a:pt x="201" y="335"/>
                    <a:pt x="202" y="335"/>
                  </a:cubicBezTo>
                  <a:cubicBezTo>
                    <a:pt x="202" y="335"/>
                    <a:pt x="202" y="336"/>
                    <a:pt x="202" y="336"/>
                  </a:cubicBezTo>
                  <a:cubicBezTo>
                    <a:pt x="203" y="336"/>
                    <a:pt x="203" y="337"/>
                    <a:pt x="203" y="337"/>
                  </a:cubicBezTo>
                  <a:cubicBezTo>
                    <a:pt x="203" y="337"/>
                    <a:pt x="203" y="337"/>
                    <a:pt x="203" y="337"/>
                  </a:cubicBezTo>
                  <a:cubicBezTo>
                    <a:pt x="203" y="337"/>
                    <a:pt x="204" y="338"/>
                    <a:pt x="204" y="338"/>
                  </a:cubicBezTo>
                  <a:cubicBezTo>
                    <a:pt x="204" y="338"/>
                    <a:pt x="204" y="338"/>
                    <a:pt x="204" y="338"/>
                  </a:cubicBezTo>
                  <a:cubicBezTo>
                    <a:pt x="205" y="338"/>
                    <a:pt x="205" y="337"/>
                    <a:pt x="205" y="337"/>
                  </a:cubicBezTo>
                  <a:cubicBezTo>
                    <a:pt x="205" y="337"/>
                    <a:pt x="205" y="336"/>
                    <a:pt x="205" y="335"/>
                  </a:cubicBezTo>
                  <a:close/>
                  <a:moveTo>
                    <a:pt x="235" y="321"/>
                  </a:moveTo>
                  <a:cubicBezTo>
                    <a:pt x="235" y="321"/>
                    <a:pt x="235" y="321"/>
                    <a:pt x="235" y="321"/>
                  </a:cubicBezTo>
                  <a:cubicBezTo>
                    <a:pt x="235" y="320"/>
                    <a:pt x="234" y="320"/>
                    <a:pt x="234" y="320"/>
                  </a:cubicBezTo>
                  <a:cubicBezTo>
                    <a:pt x="234" y="320"/>
                    <a:pt x="234" y="321"/>
                    <a:pt x="233" y="321"/>
                  </a:cubicBezTo>
                  <a:cubicBezTo>
                    <a:pt x="233" y="321"/>
                    <a:pt x="233" y="321"/>
                    <a:pt x="233" y="321"/>
                  </a:cubicBezTo>
                  <a:cubicBezTo>
                    <a:pt x="233" y="322"/>
                    <a:pt x="232" y="322"/>
                    <a:pt x="232" y="323"/>
                  </a:cubicBezTo>
                  <a:cubicBezTo>
                    <a:pt x="231" y="323"/>
                    <a:pt x="231" y="324"/>
                    <a:pt x="230" y="324"/>
                  </a:cubicBezTo>
                  <a:cubicBezTo>
                    <a:pt x="230" y="324"/>
                    <a:pt x="230" y="324"/>
                    <a:pt x="230" y="324"/>
                  </a:cubicBezTo>
                  <a:cubicBezTo>
                    <a:pt x="229" y="324"/>
                    <a:pt x="229" y="323"/>
                    <a:pt x="229" y="323"/>
                  </a:cubicBezTo>
                  <a:cubicBezTo>
                    <a:pt x="229" y="323"/>
                    <a:pt x="229" y="323"/>
                    <a:pt x="229" y="322"/>
                  </a:cubicBezTo>
                  <a:cubicBezTo>
                    <a:pt x="229" y="322"/>
                    <a:pt x="229" y="322"/>
                    <a:pt x="229" y="321"/>
                  </a:cubicBezTo>
                  <a:cubicBezTo>
                    <a:pt x="229" y="321"/>
                    <a:pt x="229" y="320"/>
                    <a:pt x="229" y="320"/>
                  </a:cubicBezTo>
                  <a:cubicBezTo>
                    <a:pt x="229" y="319"/>
                    <a:pt x="230" y="319"/>
                    <a:pt x="230" y="318"/>
                  </a:cubicBezTo>
                  <a:cubicBezTo>
                    <a:pt x="230" y="318"/>
                    <a:pt x="230" y="318"/>
                    <a:pt x="230" y="318"/>
                  </a:cubicBezTo>
                  <a:cubicBezTo>
                    <a:pt x="230" y="318"/>
                    <a:pt x="230" y="317"/>
                    <a:pt x="230" y="317"/>
                  </a:cubicBezTo>
                  <a:cubicBezTo>
                    <a:pt x="230" y="317"/>
                    <a:pt x="230" y="317"/>
                    <a:pt x="229" y="317"/>
                  </a:cubicBezTo>
                  <a:cubicBezTo>
                    <a:pt x="229" y="317"/>
                    <a:pt x="228" y="316"/>
                    <a:pt x="228" y="316"/>
                  </a:cubicBezTo>
                  <a:cubicBezTo>
                    <a:pt x="227" y="316"/>
                    <a:pt x="227" y="316"/>
                    <a:pt x="227" y="316"/>
                  </a:cubicBezTo>
                  <a:cubicBezTo>
                    <a:pt x="227" y="316"/>
                    <a:pt x="227" y="316"/>
                    <a:pt x="226" y="316"/>
                  </a:cubicBezTo>
                  <a:cubicBezTo>
                    <a:pt x="226" y="317"/>
                    <a:pt x="226" y="317"/>
                    <a:pt x="226" y="316"/>
                  </a:cubicBezTo>
                  <a:cubicBezTo>
                    <a:pt x="225" y="316"/>
                    <a:pt x="225" y="316"/>
                    <a:pt x="224" y="316"/>
                  </a:cubicBezTo>
                  <a:cubicBezTo>
                    <a:pt x="223" y="317"/>
                    <a:pt x="223" y="317"/>
                    <a:pt x="222" y="317"/>
                  </a:cubicBezTo>
                  <a:cubicBezTo>
                    <a:pt x="222" y="317"/>
                    <a:pt x="222" y="317"/>
                    <a:pt x="222" y="317"/>
                  </a:cubicBezTo>
                  <a:cubicBezTo>
                    <a:pt x="222" y="316"/>
                    <a:pt x="222" y="317"/>
                    <a:pt x="221" y="317"/>
                  </a:cubicBezTo>
                  <a:cubicBezTo>
                    <a:pt x="221" y="317"/>
                    <a:pt x="221" y="317"/>
                    <a:pt x="220" y="318"/>
                  </a:cubicBezTo>
                  <a:cubicBezTo>
                    <a:pt x="220" y="318"/>
                    <a:pt x="220" y="318"/>
                    <a:pt x="220" y="318"/>
                  </a:cubicBezTo>
                  <a:cubicBezTo>
                    <a:pt x="220" y="318"/>
                    <a:pt x="220" y="318"/>
                    <a:pt x="219" y="318"/>
                  </a:cubicBezTo>
                  <a:cubicBezTo>
                    <a:pt x="219" y="318"/>
                    <a:pt x="219" y="319"/>
                    <a:pt x="219" y="319"/>
                  </a:cubicBezTo>
                  <a:cubicBezTo>
                    <a:pt x="219" y="319"/>
                    <a:pt x="219" y="319"/>
                    <a:pt x="219" y="320"/>
                  </a:cubicBezTo>
                  <a:cubicBezTo>
                    <a:pt x="219" y="320"/>
                    <a:pt x="218" y="320"/>
                    <a:pt x="218" y="320"/>
                  </a:cubicBezTo>
                  <a:cubicBezTo>
                    <a:pt x="218" y="320"/>
                    <a:pt x="218" y="321"/>
                    <a:pt x="219" y="321"/>
                  </a:cubicBezTo>
                  <a:cubicBezTo>
                    <a:pt x="219" y="321"/>
                    <a:pt x="219" y="321"/>
                    <a:pt x="219" y="321"/>
                  </a:cubicBezTo>
                  <a:cubicBezTo>
                    <a:pt x="219" y="321"/>
                    <a:pt x="219" y="321"/>
                    <a:pt x="219" y="322"/>
                  </a:cubicBezTo>
                  <a:cubicBezTo>
                    <a:pt x="219" y="322"/>
                    <a:pt x="219" y="322"/>
                    <a:pt x="219" y="322"/>
                  </a:cubicBezTo>
                  <a:cubicBezTo>
                    <a:pt x="219" y="323"/>
                    <a:pt x="219" y="324"/>
                    <a:pt x="219" y="325"/>
                  </a:cubicBezTo>
                  <a:cubicBezTo>
                    <a:pt x="219" y="325"/>
                    <a:pt x="219" y="325"/>
                    <a:pt x="219" y="325"/>
                  </a:cubicBezTo>
                  <a:cubicBezTo>
                    <a:pt x="219" y="326"/>
                    <a:pt x="219" y="326"/>
                    <a:pt x="219" y="327"/>
                  </a:cubicBezTo>
                  <a:cubicBezTo>
                    <a:pt x="219" y="327"/>
                    <a:pt x="218" y="327"/>
                    <a:pt x="218" y="327"/>
                  </a:cubicBezTo>
                  <a:cubicBezTo>
                    <a:pt x="218" y="327"/>
                    <a:pt x="218" y="328"/>
                    <a:pt x="218" y="328"/>
                  </a:cubicBezTo>
                  <a:cubicBezTo>
                    <a:pt x="218" y="328"/>
                    <a:pt x="218" y="329"/>
                    <a:pt x="218" y="329"/>
                  </a:cubicBezTo>
                  <a:cubicBezTo>
                    <a:pt x="218" y="329"/>
                    <a:pt x="218" y="330"/>
                    <a:pt x="219" y="330"/>
                  </a:cubicBezTo>
                  <a:cubicBezTo>
                    <a:pt x="219" y="330"/>
                    <a:pt x="219" y="330"/>
                    <a:pt x="219" y="330"/>
                  </a:cubicBezTo>
                  <a:cubicBezTo>
                    <a:pt x="219" y="330"/>
                    <a:pt x="220" y="329"/>
                    <a:pt x="220" y="329"/>
                  </a:cubicBezTo>
                  <a:cubicBezTo>
                    <a:pt x="220" y="329"/>
                    <a:pt x="221" y="329"/>
                    <a:pt x="221" y="329"/>
                  </a:cubicBezTo>
                  <a:cubicBezTo>
                    <a:pt x="222" y="329"/>
                    <a:pt x="222" y="328"/>
                    <a:pt x="223" y="328"/>
                  </a:cubicBezTo>
                  <a:cubicBezTo>
                    <a:pt x="223" y="328"/>
                    <a:pt x="223" y="328"/>
                    <a:pt x="223" y="328"/>
                  </a:cubicBezTo>
                  <a:cubicBezTo>
                    <a:pt x="223" y="328"/>
                    <a:pt x="224" y="328"/>
                    <a:pt x="224" y="328"/>
                  </a:cubicBezTo>
                  <a:cubicBezTo>
                    <a:pt x="224" y="328"/>
                    <a:pt x="224" y="328"/>
                    <a:pt x="225" y="328"/>
                  </a:cubicBezTo>
                  <a:cubicBezTo>
                    <a:pt x="225" y="328"/>
                    <a:pt x="225" y="328"/>
                    <a:pt x="225" y="329"/>
                  </a:cubicBezTo>
                  <a:cubicBezTo>
                    <a:pt x="225" y="329"/>
                    <a:pt x="224" y="329"/>
                    <a:pt x="224" y="330"/>
                  </a:cubicBezTo>
                  <a:cubicBezTo>
                    <a:pt x="224" y="330"/>
                    <a:pt x="223" y="330"/>
                    <a:pt x="223" y="330"/>
                  </a:cubicBezTo>
                  <a:cubicBezTo>
                    <a:pt x="223" y="331"/>
                    <a:pt x="222" y="331"/>
                    <a:pt x="222" y="331"/>
                  </a:cubicBezTo>
                  <a:cubicBezTo>
                    <a:pt x="222" y="331"/>
                    <a:pt x="222" y="331"/>
                    <a:pt x="222" y="331"/>
                  </a:cubicBezTo>
                  <a:cubicBezTo>
                    <a:pt x="222" y="331"/>
                    <a:pt x="221" y="332"/>
                    <a:pt x="221" y="332"/>
                  </a:cubicBezTo>
                  <a:cubicBezTo>
                    <a:pt x="221" y="332"/>
                    <a:pt x="221" y="332"/>
                    <a:pt x="221" y="332"/>
                  </a:cubicBezTo>
                  <a:cubicBezTo>
                    <a:pt x="220" y="333"/>
                    <a:pt x="220" y="333"/>
                    <a:pt x="220" y="333"/>
                  </a:cubicBezTo>
                  <a:cubicBezTo>
                    <a:pt x="220" y="333"/>
                    <a:pt x="219" y="333"/>
                    <a:pt x="219" y="334"/>
                  </a:cubicBezTo>
                  <a:cubicBezTo>
                    <a:pt x="218" y="334"/>
                    <a:pt x="218" y="335"/>
                    <a:pt x="218" y="335"/>
                  </a:cubicBezTo>
                  <a:cubicBezTo>
                    <a:pt x="217" y="335"/>
                    <a:pt x="217" y="335"/>
                    <a:pt x="217" y="335"/>
                  </a:cubicBezTo>
                  <a:cubicBezTo>
                    <a:pt x="217" y="335"/>
                    <a:pt x="216" y="336"/>
                    <a:pt x="216" y="336"/>
                  </a:cubicBezTo>
                  <a:cubicBezTo>
                    <a:pt x="215" y="336"/>
                    <a:pt x="215" y="337"/>
                    <a:pt x="215" y="337"/>
                  </a:cubicBezTo>
                  <a:cubicBezTo>
                    <a:pt x="215" y="337"/>
                    <a:pt x="215" y="338"/>
                    <a:pt x="215" y="338"/>
                  </a:cubicBezTo>
                  <a:cubicBezTo>
                    <a:pt x="216" y="338"/>
                    <a:pt x="216" y="338"/>
                    <a:pt x="216" y="338"/>
                  </a:cubicBezTo>
                  <a:cubicBezTo>
                    <a:pt x="217" y="338"/>
                    <a:pt x="217" y="338"/>
                    <a:pt x="218" y="338"/>
                  </a:cubicBezTo>
                  <a:cubicBezTo>
                    <a:pt x="218" y="338"/>
                    <a:pt x="218" y="338"/>
                    <a:pt x="218" y="337"/>
                  </a:cubicBezTo>
                  <a:cubicBezTo>
                    <a:pt x="218" y="337"/>
                    <a:pt x="218" y="337"/>
                    <a:pt x="219" y="337"/>
                  </a:cubicBezTo>
                  <a:cubicBezTo>
                    <a:pt x="219" y="337"/>
                    <a:pt x="219" y="337"/>
                    <a:pt x="219" y="336"/>
                  </a:cubicBezTo>
                  <a:cubicBezTo>
                    <a:pt x="220" y="336"/>
                    <a:pt x="220" y="336"/>
                    <a:pt x="220" y="336"/>
                  </a:cubicBezTo>
                  <a:cubicBezTo>
                    <a:pt x="220" y="336"/>
                    <a:pt x="220" y="336"/>
                    <a:pt x="220" y="335"/>
                  </a:cubicBezTo>
                  <a:cubicBezTo>
                    <a:pt x="221" y="335"/>
                    <a:pt x="222" y="335"/>
                    <a:pt x="222" y="334"/>
                  </a:cubicBezTo>
                  <a:cubicBezTo>
                    <a:pt x="223" y="334"/>
                    <a:pt x="223" y="333"/>
                    <a:pt x="224" y="333"/>
                  </a:cubicBezTo>
                  <a:cubicBezTo>
                    <a:pt x="224" y="333"/>
                    <a:pt x="224" y="333"/>
                    <a:pt x="224" y="333"/>
                  </a:cubicBezTo>
                  <a:cubicBezTo>
                    <a:pt x="225" y="332"/>
                    <a:pt x="225" y="332"/>
                    <a:pt x="225" y="332"/>
                  </a:cubicBezTo>
                  <a:cubicBezTo>
                    <a:pt x="225" y="332"/>
                    <a:pt x="225" y="332"/>
                    <a:pt x="225" y="332"/>
                  </a:cubicBezTo>
                  <a:cubicBezTo>
                    <a:pt x="225" y="332"/>
                    <a:pt x="225" y="332"/>
                    <a:pt x="225" y="332"/>
                  </a:cubicBezTo>
                  <a:cubicBezTo>
                    <a:pt x="226" y="332"/>
                    <a:pt x="226" y="332"/>
                    <a:pt x="226" y="331"/>
                  </a:cubicBezTo>
                  <a:cubicBezTo>
                    <a:pt x="226" y="331"/>
                    <a:pt x="226" y="332"/>
                    <a:pt x="227" y="332"/>
                  </a:cubicBezTo>
                  <a:cubicBezTo>
                    <a:pt x="227" y="332"/>
                    <a:pt x="227" y="332"/>
                    <a:pt x="227" y="332"/>
                  </a:cubicBezTo>
                  <a:cubicBezTo>
                    <a:pt x="227" y="333"/>
                    <a:pt x="227" y="333"/>
                    <a:pt x="227" y="333"/>
                  </a:cubicBezTo>
                  <a:cubicBezTo>
                    <a:pt x="227" y="333"/>
                    <a:pt x="227" y="334"/>
                    <a:pt x="227" y="335"/>
                  </a:cubicBezTo>
                  <a:cubicBezTo>
                    <a:pt x="227" y="335"/>
                    <a:pt x="227" y="335"/>
                    <a:pt x="227" y="335"/>
                  </a:cubicBezTo>
                  <a:cubicBezTo>
                    <a:pt x="227" y="336"/>
                    <a:pt x="227" y="336"/>
                    <a:pt x="227" y="336"/>
                  </a:cubicBezTo>
                  <a:cubicBezTo>
                    <a:pt x="227" y="337"/>
                    <a:pt x="227" y="337"/>
                    <a:pt x="227" y="337"/>
                  </a:cubicBezTo>
                  <a:cubicBezTo>
                    <a:pt x="227" y="337"/>
                    <a:pt x="227" y="338"/>
                    <a:pt x="227" y="338"/>
                  </a:cubicBezTo>
                  <a:cubicBezTo>
                    <a:pt x="227" y="338"/>
                    <a:pt x="226" y="338"/>
                    <a:pt x="226" y="338"/>
                  </a:cubicBezTo>
                  <a:cubicBezTo>
                    <a:pt x="226" y="338"/>
                    <a:pt x="226" y="338"/>
                    <a:pt x="226" y="338"/>
                  </a:cubicBezTo>
                  <a:cubicBezTo>
                    <a:pt x="225" y="338"/>
                    <a:pt x="225" y="338"/>
                    <a:pt x="225" y="337"/>
                  </a:cubicBezTo>
                  <a:cubicBezTo>
                    <a:pt x="225" y="337"/>
                    <a:pt x="224" y="337"/>
                    <a:pt x="224" y="337"/>
                  </a:cubicBezTo>
                  <a:cubicBezTo>
                    <a:pt x="224" y="336"/>
                    <a:pt x="224" y="336"/>
                    <a:pt x="224" y="337"/>
                  </a:cubicBezTo>
                  <a:cubicBezTo>
                    <a:pt x="223" y="337"/>
                    <a:pt x="223" y="337"/>
                    <a:pt x="223" y="338"/>
                  </a:cubicBezTo>
                  <a:cubicBezTo>
                    <a:pt x="223" y="338"/>
                    <a:pt x="223" y="338"/>
                    <a:pt x="224" y="338"/>
                  </a:cubicBezTo>
                  <a:cubicBezTo>
                    <a:pt x="224" y="338"/>
                    <a:pt x="224" y="338"/>
                    <a:pt x="224" y="338"/>
                  </a:cubicBezTo>
                  <a:cubicBezTo>
                    <a:pt x="224" y="339"/>
                    <a:pt x="224" y="339"/>
                    <a:pt x="224" y="339"/>
                  </a:cubicBezTo>
                  <a:cubicBezTo>
                    <a:pt x="225" y="339"/>
                    <a:pt x="225" y="340"/>
                    <a:pt x="226" y="340"/>
                  </a:cubicBezTo>
                  <a:cubicBezTo>
                    <a:pt x="226" y="340"/>
                    <a:pt x="226" y="340"/>
                    <a:pt x="226" y="340"/>
                  </a:cubicBezTo>
                  <a:cubicBezTo>
                    <a:pt x="226" y="341"/>
                    <a:pt x="226" y="341"/>
                    <a:pt x="227" y="341"/>
                  </a:cubicBezTo>
                  <a:cubicBezTo>
                    <a:pt x="227" y="341"/>
                    <a:pt x="227" y="341"/>
                    <a:pt x="227" y="341"/>
                  </a:cubicBezTo>
                  <a:cubicBezTo>
                    <a:pt x="227" y="341"/>
                    <a:pt x="228" y="341"/>
                    <a:pt x="228" y="340"/>
                  </a:cubicBezTo>
                  <a:cubicBezTo>
                    <a:pt x="228" y="340"/>
                    <a:pt x="228" y="340"/>
                    <a:pt x="228" y="340"/>
                  </a:cubicBezTo>
                  <a:cubicBezTo>
                    <a:pt x="228" y="339"/>
                    <a:pt x="228" y="339"/>
                    <a:pt x="228" y="338"/>
                  </a:cubicBezTo>
                  <a:cubicBezTo>
                    <a:pt x="228" y="338"/>
                    <a:pt x="228" y="337"/>
                    <a:pt x="228" y="337"/>
                  </a:cubicBezTo>
                  <a:cubicBezTo>
                    <a:pt x="229" y="337"/>
                    <a:pt x="229" y="336"/>
                    <a:pt x="229" y="336"/>
                  </a:cubicBezTo>
                  <a:cubicBezTo>
                    <a:pt x="229" y="336"/>
                    <a:pt x="229" y="336"/>
                    <a:pt x="229" y="335"/>
                  </a:cubicBezTo>
                  <a:cubicBezTo>
                    <a:pt x="229" y="335"/>
                    <a:pt x="229" y="334"/>
                    <a:pt x="229" y="333"/>
                  </a:cubicBezTo>
                  <a:cubicBezTo>
                    <a:pt x="229" y="333"/>
                    <a:pt x="229" y="333"/>
                    <a:pt x="229" y="333"/>
                  </a:cubicBezTo>
                  <a:cubicBezTo>
                    <a:pt x="229" y="332"/>
                    <a:pt x="229" y="332"/>
                    <a:pt x="229" y="332"/>
                  </a:cubicBezTo>
                  <a:cubicBezTo>
                    <a:pt x="229" y="332"/>
                    <a:pt x="229" y="332"/>
                    <a:pt x="229" y="331"/>
                  </a:cubicBezTo>
                  <a:cubicBezTo>
                    <a:pt x="229" y="331"/>
                    <a:pt x="229" y="330"/>
                    <a:pt x="229" y="329"/>
                  </a:cubicBezTo>
                  <a:cubicBezTo>
                    <a:pt x="229" y="329"/>
                    <a:pt x="229" y="329"/>
                    <a:pt x="229" y="329"/>
                  </a:cubicBezTo>
                  <a:cubicBezTo>
                    <a:pt x="229" y="328"/>
                    <a:pt x="229" y="328"/>
                    <a:pt x="229" y="328"/>
                  </a:cubicBezTo>
                  <a:cubicBezTo>
                    <a:pt x="230" y="327"/>
                    <a:pt x="230" y="327"/>
                    <a:pt x="231" y="326"/>
                  </a:cubicBezTo>
                  <a:cubicBezTo>
                    <a:pt x="231" y="326"/>
                    <a:pt x="231" y="326"/>
                    <a:pt x="231" y="326"/>
                  </a:cubicBezTo>
                  <a:cubicBezTo>
                    <a:pt x="232" y="325"/>
                    <a:pt x="233" y="324"/>
                    <a:pt x="234" y="323"/>
                  </a:cubicBezTo>
                  <a:cubicBezTo>
                    <a:pt x="234" y="323"/>
                    <a:pt x="234" y="323"/>
                    <a:pt x="234" y="323"/>
                  </a:cubicBezTo>
                  <a:cubicBezTo>
                    <a:pt x="234" y="323"/>
                    <a:pt x="234" y="322"/>
                    <a:pt x="234" y="322"/>
                  </a:cubicBezTo>
                  <a:cubicBezTo>
                    <a:pt x="235" y="322"/>
                    <a:pt x="235" y="322"/>
                    <a:pt x="235" y="322"/>
                  </a:cubicBezTo>
                  <a:cubicBezTo>
                    <a:pt x="235" y="322"/>
                    <a:pt x="235" y="321"/>
                    <a:pt x="235" y="321"/>
                  </a:cubicBezTo>
                  <a:close/>
                  <a:moveTo>
                    <a:pt x="278" y="332"/>
                  </a:moveTo>
                  <a:cubicBezTo>
                    <a:pt x="278" y="332"/>
                    <a:pt x="278" y="332"/>
                    <a:pt x="278" y="332"/>
                  </a:cubicBezTo>
                  <a:cubicBezTo>
                    <a:pt x="278" y="332"/>
                    <a:pt x="278" y="332"/>
                    <a:pt x="278" y="331"/>
                  </a:cubicBezTo>
                  <a:cubicBezTo>
                    <a:pt x="277" y="331"/>
                    <a:pt x="277" y="331"/>
                    <a:pt x="277" y="331"/>
                  </a:cubicBezTo>
                  <a:cubicBezTo>
                    <a:pt x="277" y="331"/>
                    <a:pt x="277" y="331"/>
                    <a:pt x="276" y="331"/>
                  </a:cubicBezTo>
                  <a:cubicBezTo>
                    <a:pt x="276" y="331"/>
                    <a:pt x="275" y="331"/>
                    <a:pt x="275" y="330"/>
                  </a:cubicBezTo>
                  <a:cubicBezTo>
                    <a:pt x="274" y="330"/>
                    <a:pt x="274" y="329"/>
                    <a:pt x="273" y="329"/>
                  </a:cubicBezTo>
                  <a:cubicBezTo>
                    <a:pt x="272" y="330"/>
                    <a:pt x="272" y="329"/>
                    <a:pt x="272" y="329"/>
                  </a:cubicBezTo>
                  <a:cubicBezTo>
                    <a:pt x="272" y="328"/>
                    <a:pt x="271" y="328"/>
                    <a:pt x="271" y="328"/>
                  </a:cubicBezTo>
                  <a:cubicBezTo>
                    <a:pt x="271" y="328"/>
                    <a:pt x="271" y="328"/>
                    <a:pt x="271" y="328"/>
                  </a:cubicBezTo>
                  <a:cubicBezTo>
                    <a:pt x="270" y="328"/>
                    <a:pt x="270" y="327"/>
                    <a:pt x="270" y="327"/>
                  </a:cubicBezTo>
                  <a:cubicBezTo>
                    <a:pt x="270" y="326"/>
                    <a:pt x="270" y="325"/>
                    <a:pt x="270" y="325"/>
                  </a:cubicBezTo>
                  <a:cubicBezTo>
                    <a:pt x="270" y="325"/>
                    <a:pt x="270" y="325"/>
                    <a:pt x="270" y="325"/>
                  </a:cubicBezTo>
                  <a:cubicBezTo>
                    <a:pt x="270" y="324"/>
                    <a:pt x="270" y="324"/>
                    <a:pt x="270" y="324"/>
                  </a:cubicBezTo>
                  <a:cubicBezTo>
                    <a:pt x="270" y="323"/>
                    <a:pt x="270" y="323"/>
                    <a:pt x="270" y="323"/>
                  </a:cubicBezTo>
                  <a:cubicBezTo>
                    <a:pt x="270" y="323"/>
                    <a:pt x="270" y="322"/>
                    <a:pt x="270" y="322"/>
                  </a:cubicBezTo>
                  <a:cubicBezTo>
                    <a:pt x="270" y="322"/>
                    <a:pt x="270" y="322"/>
                    <a:pt x="271" y="321"/>
                  </a:cubicBezTo>
                  <a:cubicBezTo>
                    <a:pt x="271" y="321"/>
                    <a:pt x="271" y="321"/>
                    <a:pt x="271" y="321"/>
                  </a:cubicBezTo>
                  <a:cubicBezTo>
                    <a:pt x="272" y="321"/>
                    <a:pt x="272" y="320"/>
                    <a:pt x="273" y="320"/>
                  </a:cubicBezTo>
                  <a:cubicBezTo>
                    <a:pt x="273" y="320"/>
                    <a:pt x="273" y="319"/>
                    <a:pt x="274" y="319"/>
                  </a:cubicBezTo>
                  <a:cubicBezTo>
                    <a:pt x="274" y="319"/>
                    <a:pt x="274" y="319"/>
                    <a:pt x="274" y="318"/>
                  </a:cubicBezTo>
                  <a:cubicBezTo>
                    <a:pt x="274" y="318"/>
                    <a:pt x="275" y="318"/>
                    <a:pt x="275" y="317"/>
                  </a:cubicBezTo>
                  <a:cubicBezTo>
                    <a:pt x="274" y="317"/>
                    <a:pt x="274" y="316"/>
                    <a:pt x="274" y="316"/>
                  </a:cubicBezTo>
                  <a:cubicBezTo>
                    <a:pt x="274" y="316"/>
                    <a:pt x="274" y="316"/>
                    <a:pt x="273" y="316"/>
                  </a:cubicBezTo>
                  <a:cubicBezTo>
                    <a:pt x="273" y="316"/>
                    <a:pt x="273" y="316"/>
                    <a:pt x="273" y="316"/>
                  </a:cubicBezTo>
                  <a:cubicBezTo>
                    <a:pt x="272" y="316"/>
                    <a:pt x="272" y="316"/>
                    <a:pt x="272" y="316"/>
                  </a:cubicBezTo>
                  <a:cubicBezTo>
                    <a:pt x="272" y="316"/>
                    <a:pt x="271" y="316"/>
                    <a:pt x="271" y="316"/>
                  </a:cubicBezTo>
                  <a:cubicBezTo>
                    <a:pt x="271" y="317"/>
                    <a:pt x="270" y="317"/>
                    <a:pt x="270" y="317"/>
                  </a:cubicBezTo>
                  <a:cubicBezTo>
                    <a:pt x="270" y="317"/>
                    <a:pt x="270" y="316"/>
                    <a:pt x="270" y="316"/>
                  </a:cubicBezTo>
                  <a:cubicBezTo>
                    <a:pt x="270" y="316"/>
                    <a:pt x="270" y="316"/>
                    <a:pt x="270" y="316"/>
                  </a:cubicBezTo>
                  <a:cubicBezTo>
                    <a:pt x="270" y="316"/>
                    <a:pt x="270" y="315"/>
                    <a:pt x="269" y="315"/>
                  </a:cubicBezTo>
                  <a:cubicBezTo>
                    <a:pt x="269" y="315"/>
                    <a:pt x="269" y="315"/>
                    <a:pt x="269" y="315"/>
                  </a:cubicBezTo>
                  <a:cubicBezTo>
                    <a:pt x="269" y="315"/>
                    <a:pt x="269" y="315"/>
                    <a:pt x="269" y="314"/>
                  </a:cubicBezTo>
                  <a:cubicBezTo>
                    <a:pt x="269" y="314"/>
                    <a:pt x="269" y="314"/>
                    <a:pt x="269" y="313"/>
                  </a:cubicBezTo>
                  <a:cubicBezTo>
                    <a:pt x="268" y="313"/>
                    <a:pt x="268" y="313"/>
                    <a:pt x="268" y="312"/>
                  </a:cubicBezTo>
                  <a:cubicBezTo>
                    <a:pt x="268" y="312"/>
                    <a:pt x="267" y="312"/>
                    <a:pt x="267" y="312"/>
                  </a:cubicBezTo>
                  <a:cubicBezTo>
                    <a:pt x="267" y="311"/>
                    <a:pt x="267" y="311"/>
                    <a:pt x="267" y="311"/>
                  </a:cubicBezTo>
                  <a:cubicBezTo>
                    <a:pt x="266" y="311"/>
                    <a:pt x="266" y="311"/>
                    <a:pt x="266" y="311"/>
                  </a:cubicBezTo>
                  <a:cubicBezTo>
                    <a:pt x="265" y="311"/>
                    <a:pt x="265" y="312"/>
                    <a:pt x="265" y="312"/>
                  </a:cubicBezTo>
                  <a:cubicBezTo>
                    <a:pt x="265" y="312"/>
                    <a:pt x="265" y="312"/>
                    <a:pt x="265" y="312"/>
                  </a:cubicBezTo>
                  <a:cubicBezTo>
                    <a:pt x="266" y="312"/>
                    <a:pt x="266" y="313"/>
                    <a:pt x="266" y="313"/>
                  </a:cubicBezTo>
                  <a:cubicBezTo>
                    <a:pt x="266" y="313"/>
                    <a:pt x="266" y="313"/>
                    <a:pt x="266" y="314"/>
                  </a:cubicBezTo>
                  <a:cubicBezTo>
                    <a:pt x="266" y="314"/>
                    <a:pt x="266" y="314"/>
                    <a:pt x="266" y="315"/>
                  </a:cubicBezTo>
                  <a:cubicBezTo>
                    <a:pt x="267" y="315"/>
                    <a:pt x="267" y="316"/>
                    <a:pt x="266" y="317"/>
                  </a:cubicBezTo>
                  <a:cubicBezTo>
                    <a:pt x="266" y="317"/>
                    <a:pt x="266" y="317"/>
                    <a:pt x="266" y="317"/>
                  </a:cubicBezTo>
                  <a:cubicBezTo>
                    <a:pt x="266" y="317"/>
                    <a:pt x="266" y="318"/>
                    <a:pt x="266" y="318"/>
                  </a:cubicBezTo>
                  <a:cubicBezTo>
                    <a:pt x="266" y="318"/>
                    <a:pt x="266" y="317"/>
                    <a:pt x="266" y="317"/>
                  </a:cubicBezTo>
                  <a:cubicBezTo>
                    <a:pt x="266" y="317"/>
                    <a:pt x="265" y="317"/>
                    <a:pt x="265" y="317"/>
                  </a:cubicBezTo>
                  <a:cubicBezTo>
                    <a:pt x="265" y="317"/>
                    <a:pt x="265" y="317"/>
                    <a:pt x="264" y="317"/>
                  </a:cubicBezTo>
                  <a:cubicBezTo>
                    <a:pt x="264" y="317"/>
                    <a:pt x="264" y="317"/>
                    <a:pt x="263" y="317"/>
                  </a:cubicBezTo>
                  <a:cubicBezTo>
                    <a:pt x="263" y="317"/>
                    <a:pt x="262" y="317"/>
                    <a:pt x="262" y="317"/>
                  </a:cubicBezTo>
                  <a:cubicBezTo>
                    <a:pt x="261" y="317"/>
                    <a:pt x="261" y="317"/>
                    <a:pt x="261" y="317"/>
                  </a:cubicBezTo>
                  <a:cubicBezTo>
                    <a:pt x="260" y="317"/>
                    <a:pt x="260" y="317"/>
                    <a:pt x="260" y="318"/>
                  </a:cubicBezTo>
                  <a:cubicBezTo>
                    <a:pt x="260" y="318"/>
                    <a:pt x="260" y="318"/>
                    <a:pt x="259" y="318"/>
                  </a:cubicBezTo>
                  <a:cubicBezTo>
                    <a:pt x="259" y="319"/>
                    <a:pt x="259" y="319"/>
                    <a:pt x="259" y="319"/>
                  </a:cubicBezTo>
                  <a:cubicBezTo>
                    <a:pt x="259" y="319"/>
                    <a:pt x="259" y="319"/>
                    <a:pt x="259" y="319"/>
                  </a:cubicBezTo>
                  <a:cubicBezTo>
                    <a:pt x="259" y="319"/>
                    <a:pt x="260" y="320"/>
                    <a:pt x="260" y="319"/>
                  </a:cubicBezTo>
                  <a:cubicBezTo>
                    <a:pt x="260" y="319"/>
                    <a:pt x="261" y="320"/>
                    <a:pt x="261" y="320"/>
                  </a:cubicBezTo>
                  <a:cubicBezTo>
                    <a:pt x="262" y="320"/>
                    <a:pt x="262" y="321"/>
                    <a:pt x="263" y="321"/>
                  </a:cubicBezTo>
                  <a:cubicBezTo>
                    <a:pt x="263" y="321"/>
                    <a:pt x="263" y="321"/>
                    <a:pt x="263" y="321"/>
                  </a:cubicBezTo>
                  <a:cubicBezTo>
                    <a:pt x="263" y="321"/>
                    <a:pt x="263" y="321"/>
                    <a:pt x="263" y="321"/>
                  </a:cubicBezTo>
                  <a:cubicBezTo>
                    <a:pt x="264" y="321"/>
                    <a:pt x="264" y="321"/>
                    <a:pt x="265" y="321"/>
                  </a:cubicBezTo>
                  <a:cubicBezTo>
                    <a:pt x="265" y="322"/>
                    <a:pt x="265" y="322"/>
                    <a:pt x="266" y="322"/>
                  </a:cubicBezTo>
                  <a:cubicBezTo>
                    <a:pt x="266" y="322"/>
                    <a:pt x="266" y="322"/>
                    <a:pt x="266" y="322"/>
                  </a:cubicBezTo>
                  <a:cubicBezTo>
                    <a:pt x="266" y="322"/>
                    <a:pt x="266" y="322"/>
                    <a:pt x="266" y="322"/>
                  </a:cubicBezTo>
                  <a:cubicBezTo>
                    <a:pt x="266" y="323"/>
                    <a:pt x="266" y="323"/>
                    <a:pt x="266" y="324"/>
                  </a:cubicBezTo>
                  <a:cubicBezTo>
                    <a:pt x="266" y="324"/>
                    <a:pt x="266" y="325"/>
                    <a:pt x="267" y="325"/>
                  </a:cubicBezTo>
                  <a:cubicBezTo>
                    <a:pt x="267" y="325"/>
                    <a:pt x="267" y="325"/>
                    <a:pt x="267" y="325"/>
                  </a:cubicBezTo>
                  <a:cubicBezTo>
                    <a:pt x="267" y="325"/>
                    <a:pt x="266" y="326"/>
                    <a:pt x="266" y="326"/>
                  </a:cubicBezTo>
                  <a:cubicBezTo>
                    <a:pt x="266" y="326"/>
                    <a:pt x="266" y="326"/>
                    <a:pt x="266" y="326"/>
                  </a:cubicBezTo>
                  <a:cubicBezTo>
                    <a:pt x="266" y="326"/>
                    <a:pt x="266" y="327"/>
                    <a:pt x="266" y="327"/>
                  </a:cubicBezTo>
                  <a:cubicBezTo>
                    <a:pt x="266" y="327"/>
                    <a:pt x="266" y="327"/>
                    <a:pt x="265" y="327"/>
                  </a:cubicBezTo>
                  <a:cubicBezTo>
                    <a:pt x="265" y="328"/>
                    <a:pt x="264" y="329"/>
                    <a:pt x="264" y="330"/>
                  </a:cubicBezTo>
                  <a:cubicBezTo>
                    <a:pt x="264" y="330"/>
                    <a:pt x="264" y="330"/>
                    <a:pt x="264" y="330"/>
                  </a:cubicBezTo>
                  <a:cubicBezTo>
                    <a:pt x="263" y="330"/>
                    <a:pt x="263" y="331"/>
                    <a:pt x="263" y="331"/>
                  </a:cubicBezTo>
                  <a:cubicBezTo>
                    <a:pt x="263" y="331"/>
                    <a:pt x="262" y="331"/>
                    <a:pt x="262" y="331"/>
                  </a:cubicBezTo>
                  <a:cubicBezTo>
                    <a:pt x="262" y="331"/>
                    <a:pt x="262" y="331"/>
                    <a:pt x="262" y="331"/>
                  </a:cubicBezTo>
                  <a:cubicBezTo>
                    <a:pt x="262" y="331"/>
                    <a:pt x="262" y="331"/>
                    <a:pt x="262" y="331"/>
                  </a:cubicBezTo>
                  <a:cubicBezTo>
                    <a:pt x="262" y="330"/>
                    <a:pt x="263" y="329"/>
                    <a:pt x="263" y="329"/>
                  </a:cubicBezTo>
                  <a:cubicBezTo>
                    <a:pt x="263" y="328"/>
                    <a:pt x="263" y="328"/>
                    <a:pt x="263" y="328"/>
                  </a:cubicBezTo>
                  <a:cubicBezTo>
                    <a:pt x="263" y="328"/>
                    <a:pt x="263" y="327"/>
                    <a:pt x="263" y="327"/>
                  </a:cubicBezTo>
                  <a:cubicBezTo>
                    <a:pt x="263" y="327"/>
                    <a:pt x="263" y="327"/>
                    <a:pt x="264" y="327"/>
                  </a:cubicBezTo>
                  <a:cubicBezTo>
                    <a:pt x="264" y="327"/>
                    <a:pt x="264" y="326"/>
                    <a:pt x="264" y="326"/>
                  </a:cubicBezTo>
                  <a:cubicBezTo>
                    <a:pt x="264" y="326"/>
                    <a:pt x="264" y="325"/>
                    <a:pt x="263" y="325"/>
                  </a:cubicBezTo>
                  <a:cubicBezTo>
                    <a:pt x="263" y="325"/>
                    <a:pt x="263" y="325"/>
                    <a:pt x="263" y="325"/>
                  </a:cubicBezTo>
                  <a:cubicBezTo>
                    <a:pt x="263" y="325"/>
                    <a:pt x="262" y="325"/>
                    <a:pt x="262" y="325"/>
                  </a:cubicBezTo>
                  <a:cubicBezTo>
                    <a:pt x="262" y="325"/>
                    <a:pt x="262" y="324"/>
                    <a:pt x="261" y="324"/>
                  </a:cubicBezTo>
                  <a:cubicBezTo>
                    <a:pt x="261" y="324"/>
                    <a:pt x="261" y="324"/>
                    <a:pt x="261" y="324"/>
                  </a:cubicBezTo>
                  <a:cubicBezTo>
                    <a:pt x="261" y="324"/>
                    <a:pt x="261" y="324"/>
                    <a:pt x="260" y="324"/>
                  </a:cubicBezTo>
                  <a:cubicBezTo>
                    <a:pt x="260" y="324"/>
                    <a:pt x="260" y="324"/>
                    <a:pt x="260" y="323"/>
                  </a:cubicBezTo>
                  <a:cubicBezTo>
                    <a:pt x="260" y="323"/>
                    <a:pt x="260" y="323"/>
                    <a:pt x="260" y="323"/>
                  </a:cubicBezTo>
                  <a:cubicBezTo>
                    <a:pt x="260" y="323"/>
                    <a:pt x="260" y="323"/>
                    <a:pt x="260" y="323"/>
                  </a:cubicBezTo>
                  <a:cubicBezTo>
                    <a:pt x="260" y="323"/>
                    <a:pt x="260" y="323"/>
                    <a:pt x="259" y="323"/>
                  </a:cubicBezTo>
                  <a:cubicBezTo>
                    <a:pt x="259" y="323"/>
                    <a:pt x="259" y="324"/>
                    <a:pt x="259" y="324"/>
                  </a:cubicBezTo>
                  <a:cubicBezTo>
                    <a:pt x="259" y="324"/>
                    <a:pt x="259" y="324"/>
                    <a:pt x="259" y="324"/>
                  </a:cubicBezTo>
                  <a:cubicBezTo>
                    <a:pt x="260" y="325"/>
                    <a:pt x="260" y="325"/>
                    <a:pt x="260" y="325"/>
                  </a:cubicBezTo>
                  <a:cubicBezTo>
                    <a:pt x="261" y="326"/>
                    <a:pt x="261" y="326"/>
                    <a:pt x="261" y="326"/>
                  </a:cubicBezTo>
                  <a:cubicBezTo>
                    <a:pt x="261" y="326"/>
                    <a:pt x="261" y="326"/>
                    <a:pt x="261" y="326"/>
                  </a:cubicBezTo>
                  <a:cubicBezTo>
                    <a:pt x="262" y="326"/>
                    <a:pt x="262" y="326"/>
                    <a:pt x="262" y="327"/>
                  </a:cubicBezTo>
                  <a:cubicBezTo>
                    <a:pt x="262" y="327"/>
                    <a:pt x="262" y="327"/>
                    <a:pt x="262" y="327"/>
                  </a:cubicBezTo>
                  <a:cubicBezTo>
                    <a:pt x="262" y="327"/>
                    <a:pt x="262" y="328"/>
                    <a:pt x="262" y="328"/>
                  </a:cubicBezTo>
                  <a:cubicBezTo>
                    <a:pt x="262" y="328"/>
                    <a:pt x="262" y="329"/>
                    <a:pt x="262" y="330"/>
                  </a:cubicBezTo>
                  <a:cubicBezTo>
                    <a:pt x="261" y="330"/>
                    <a:pt x="261" y="331"/>
                    <a:pt x="261" y="331"/>
                  </a:cubicBezTo>
                  <a:cubicBezTo>
                    <a:pt x="261" y="331"/>
                    <a:pt x="260" y="331"/>
                    <a:pt x="260" y="331"/>
                  </a:cubicBezTo>
                  <a:cubicBezTo>
                    <a:pt x="260" y="332"/>
                    <a:pt x="260" y="332"/>
                    <a:pt x="260" y="332"/>
                  </a:cubicBezTo>
                  <a:cubicBezTo>
                    <a:pt x="260" y="332"/>
                    <a:pt x="260" y="333"/>
                    <a:pt x="260" y="333"/>
                  </a:cubicBezTo>
                  <a:cubicBezTo>
                    <a:pt x="260" y="333"/>
                    <a:pt x="260" y="334"/>
                    <a:pt x="260" y="334"/>
                  </a:cubicBezTo>
                  <a:cubicBezTo>
                    <a:pt x="260" y="334"/>
                    <a:pt x="260" y="334"/>
                    <a:pt x="261" y="334"/>
                  </a:cubicBezTo>
                  <a:cubicBezTo>
                    <a:pt x="261" y="335"/>
                    <a:pt x="261" y="335"/>
                    <a:pt x="261" y="335"/>
                  </a:cubicBezTo>
                  <a:cubicBezTo>
                    <a:pt x="261" y="335"/>
                    <a:pt x="261" y="335"/>
                    <a:pt x="261" y="335"/>
                  </a:cubicBezTo>
                  <a:cubicBezTo>
                    <a:pt x="262" y="335"/>
                    <a:pt x="262" y="335"/>
                    <a:pt x="262" y="335"/>
                  </a:cubicBezTo>
                  <a:cubicBezTo>
                    <a:pt x="262" y="335"/>
                    <a:pt x="263" y="335"/>
                    <a:pt x="263" y="334"/>
                  </a:cubicBezTo>
                  <a:cubicBezTo>
                    <a:pt x="263" y="334"/>
                    <a:pt x="264" y="333"/>
                    <a:pt x="264" y="333"/>
                  </a:cubicBezTo>
                  <a:cubicBezTo>
                    <a:pt x="265" y="332"/>
                    <a:pt x="265" y="332"/>
                    <a:pt x="265" y="331"/>
                  </a:cubicBezTo>
                  <a:cubicBezTo>
                    <a:pt x="266" y="331"/>
                    <a:pt x="266" y="331"/>
                    <a:pt x="267" y="331"/>
                  </a:cubicBezTo>
                  <a:cubicBezTo>
                    <a:pt x="267" y="331"/>
                    <a:pt x="267" y="331"/>
                    <a:pt x="267" y="331"/>
                  </a:cubicBezTo>
                  <a:cubicBezTo>
                    <a:pt x="267" y="331"/>
                    <a:pt x="267" y="332"/>
                    <a:pt x="267" y="332"/>
                  </a:cubicBezTo>
                  <a:cubicBezTo>
                    <a:pt x="267" y="332"/>
                    <a:pt x="267" y="332"/>
                    <a:pt x="267" y="332"/>
                  </a:cubicBezTo>
                  <a:cubicBezTo>
                    <a:pt x="267" y="332"/>
                    <a:pt x="267" y="333"/>
                    <a:pt x="267" y="333"/>
                  </a:cubicBezTo>
                  <a:cubicBezTo>
                    <a:pt x="267" y="333"/>
                    <a:pt x="267" y="334"/>
                    <a:pt x="267" y="334"/>
                  </a:cubicBezTo>
                  <a:cubicBezTo>
                    <a:pt x="267" y="335"/>
                    <a:pt x="267" y="335"/>
                    <a:pt x="267" y="336"/>
                  </a:cubicBezTo>
                  <a:cubicBezTo>
                    <a:pt x="267" y="336"/>
                    <a:pt x="267" y="336"/>
                    <a:pt x="267" y="336"/>
                  </a:cubicBezTo>
                  <a:cubicBezTo>
                    <a:pt x="266" y="336"/>
                    <a:pt x="266" y="337"/>
                    <a:pt x="266" y="337"/>
                  </a:cubicBezTo>
                  <a:cubicBezTo>
                    <a:pt x="266" y="337"/>
                    <a:pt x="266" y="337"/>
                    <a:pt x="266" y="337"/>
                  </a:cubicBezTo>
                  <a:cubicBezTo>
                    <a:pt x="267" y="337"/>
                    <a:pt x="267" y="337"/>
                    <a:pt x="266" y="338"/>
                  </a:cubicBezTo>
                  <a:cubicBezTo>
                    <a:pt x="266" y="338"/>
                    <a:pt x="266" y="338"/>
                    <a:pt x="266" y="338"/>
                  </a:cubicBezTo>
                  <a:cubicBezTo>
                    <a:pt x="267" y="338"/>
                    <a:pt x="267" y="338"/>
                    <a:pt x="267" y="338"/>
                  </a:cubicBezTo>
                  <a:cubicBezTo>
                    <a:pt x="267" y="339"/>
                    <a:pt x="267" y="339"/>
                    <a:pt x="268" y="339"/>
                  </a:cubicBezTo>
                  <a:cubicBezTo>
                    <a:pt x="268" y="339"/>
                    <a:pt x="269" y="339"/>
                    <a:pt x="269" y="338"/>
                  </a:cubicBezTo>
                  <a:cubicBezTo>
                    <a:pt x="269" y="338"/>
                    <a:pt x="269" y="338"/>
                    <a:pt x="270" y="338"/>
                  </a:cubicBezTo>
                  <a:cubicBezTo>
                    <a:pt x="270" y="337"/>
                    <a:pt x="270" y="337"/>
                    <a:pt x="270" y="337"/>
                  </a:cubicBezTo>
                  <a:cubicBezTo>
                    <a:pt x="270" y="336"/>
                    <a:pt x="270" y="336"/>
                    <a:pt x="270" y="335"/>
                  </a:cubicBezTo>
                  <a:cubicBezTo>
                    <a:pt x="270" y="335"/>
                    <a:pt x="270" y="335"/>
                    <a:pt x="270" y="335"/>
                  </a:cubicBezTo>
                  <a:cubicBezTo>
                    <a:pt x="270" y="335"/>
                    <a:pt x="270" y="334"/>
                    <a:pt x="270" y="334"/>
                  </a:cubicBezTo>
                  <a:cubicBezTo>
                    <a:pt x="270" y="334"/>
                    <a:pt x="270" y="333"/>
                    <a:pt x="270" y="333"/>
                  </a:cubicBezTo>
                  <a:cubicBezTo>
                    <a:pt x="270" y="333"/>
                    <a:pt x="270" y="332"/>
                    <a:pt x="270" y="332"/>
                  </a:cubicBezTo>
                  <a:cubicBezTo>
                    <a:pt x="270" y="332"/>
                    <a:pt x="270" y="332"/>
                    <a:pt x="270" y="332"/>
                  </a:cubicBezTo>
                  <a:cubicBezTo>
                    <a:pt x="271" y="332"/>
                    <a:pt x="271" y="332"/>
                    <a:pt x="271" y="332"/>
                  </a:cubicBezTo>
                  <a:cubicBezTo>
                    <a:pt x="272" y="332"/>
                    <a:pt x="273" y="333"/>
                    <a:pt x="273" y="333"/>
                  </a:cubicBezTo>
                  <a:cubicBezTo>
                    <a:pt x="274" y="333"/>
                    <a:pt x="274" y="333"/>
                    <a:pt x="274" y="333"/>
                  </a:cubicBezTo>
                  <a:cubicBezTo>
                    <a:pt x="274" y="333"/>
                    <a:pt x="275" y="333"/>
                    <a:pt x="275" y="333"/>
                  </a:cubicBezTo>
                  <a:cubicBezTo>
                    <a:pt x="275" y="334"/>
                    <a:pt x="276" y="334"/>
                    <a:pt x="276" y="334"/>
                  </a:cubicBezTo>
                  <a:cubicBezTo>
                    <a:pt x="277" y="334"/>
                    <a:pt x="277" y="334"/>
                    <a:pt x="277" y="334"/>
                  </a:cubicBezTo>
                  <a:cubicBezTo>
                    <a:pt x="277" y="334"/>
                    <a:pt x="278" y="334"/>
                    <a:pt x="278" y="334"/>
                  </a:cubicBezTo>
                  <a:cubicBezTo>
                    <a:pt x="278" y="333"/>
                    <a:pt x="278" y="333"/>
                    <a:pt x="278" y="333"/>
                  </a:cubicBezTo>
                  <a:cubicBezTo>
                    <a:pt x="278" y="333"/>
                    <a:pt x="278" y="333"/>
                    <a:pt x="278" y="333"/>
                  </a:cubicBezTo>
                  <a:cubicBezTo>
                    <a:pt x="278" y="332"/>
                    <a:pt x="278" y="332"/>
                    <a:pt x="278" y="332"/>
                  </a:cubicBezTo>
                  <a:close/>
                  <a:moveTo>
                    <a:pt x="313" y="335"/>
                  </a:moveTo>
                  <a:cubicBezTo>
                    <a:pt x="313" y="334"/>
                    <a:pt x="312" y="334"/>
                    <a:pt x="312" y="334"/>
                  </a:cubicBezTo>
                  <a:cubicBezTo>
                    <a:pt x="311" y="334"/>
                    <a:pt x="311" y="334"/>
                    <a:pt x="311" y="334"/>
                  </a:cubicBezTo>
                  <a:cubicBezTo>
                    <a:pt x="311" y="334"/>
                    <a:pt x="310" y="334"/>
                    <a:pt x="310" y="334"/>
                  </a:cubicBezTo>
                  <a:cubicBezTo>
                    <a:pt x="309" y="334"/>
                    <a:pt x="309" y="334"/>
                    <a:pt x="308" y="334"/>
                  </a:cubicBezTo>
                  <a:cubicBezTo>
                    <a:pt x="308" y="334"/>
                    <a:pt x="308" y="334"/>
                    <a:pt x="307" y="333"/>
                  </a:cubicBezTo>
                  <a:cubicBezTo>
                    <a:pt x="307" y="333"/>
                    <a:pt x="307" y="333"/>
                    <a:pt x="306" y="333"/>
                  </a:cubicBezTo>
                  <a:cubicBezTo>
                    <a:pt x="305" y="332"/>
                    <a:pt x="305" y="332"/>
                    <a:pt x="304" y="332"/>
                  </a:cubicBezTo>
                  <a:cubicBezTo>
                    <a:pt x="304" y="332"/>
                    <a:pt x="304" y="332"/>
                    <a:pt x="304" y="331"/>
                  </a:cubicBezTo>
                  <a:cubicBezTo>
                    <a:pt x="304" y="331"/>
                    <a:pt x="303" y="331"/>
                    <a:pt x="303" y="331"/>
                  </a:cubicBezTo>
                  <a:cubicBezTo>
                    <a:pt x="303" y="330"/>
                    <a:pt x="303" y="330"/>
                    <a:pt x="303" y="329"/>
                  </a:cubicBezTo>
                  <a:cubicBezTo>
                    <a:pt x="303" y="329"/>
                    <a:pt x="303" y="328"/>
                    <a:pt x="304" y="328"/>
                  </a:cubicBezTo>
                  <a:cubicBezTo>
                    <a:pt x="304" y="327"/>
                    <a:pt x="304" y="327"/>
                    <a:pt x="304" y="327"/>
                  </a:cubicBezTo>
                  <a:cubicBezTo>
                    <a:pt x="304" y="327"/>
                    <a:pt x="304" y="326"/>
                    <a:pt x="304" y="326"/>
                  </a:cubicBezTo>
                  <a:cubicBezTo>
                    <a:pt x="305" y="326"/>
                    <a:pt x="305" y="326"/>
                    <a:pt x="305" y="326"/>
                  </a:cubicBezTo>
                  <a:cubicBezTo>
                    <a:pt x="305" y="326"/>
                    <a:pt x="306" y="325"/>
                    <a:pt x="306" y="325"/>
                  </a:cubicBezTo>
                  <a:cubicBezTo>
                    <a:pt x="306" y="325"/>
                    <a:pt x="306" y="324"/>
                    <a:pt x="306" y="324"/>
                  </a:cubicBezTo>
                  <a:cubicBezTo>
                    <a:pt x="307" y="324"/>
                    <a:pt x="307" y="324"/>
                    <a:pt x="307" y="324"/>
                  </a:cubicBezTo>
                  <a:cubicBezTo>
                    <a:pt x="307" y="323"/>
                    <a:pt x="307" y="323"/>
                    <a:pt x="307" y="323"/>
                  </a:cubicBezTo>
                  <a:cubicBezTo>
                    <a:pt x="306" y="323"/>
                    <a:pt x="306" y="323"/>
                    <a:pt x="306" y="322"/>
                  </a:cubicBezTo>
                  <a:cubicBezTo>
                    <a:pt x="305" y="322"/>
                    <a:pt x="305" y="322"/>
                    <a:pt x="304" y="322"/>
                  </a:cubicBezTo>
                  <a:cubicBezTo>
                    <a:pt x="304" y="323"/>
                    <a:pt x="303" y="323"/>
                    <a:pt x="303" y="323"/>
                  </a:cubicBezTo>
                  <a:cubicBezTo>
                    <a:pt x="302" y="323"/>
                    <a:pt x="302" y="323"/>
                    <a:pt x="301" y="323"/>
                  </a:cubicBezTo>
                  <a:cubicBezTo>
                    <a:pt x="301" y="323"/>
                    <a:pt x="301" y="323"/>
                    <a:pt x="301" y="323"/>
                  </a:cubicBezTo>
                  <a:cubicBezTo>
                    <a:pt x="301" y="324"/>
                    <a:pt x="300" y="324"/>
                    <a:pt x="300" y="324"/>
                  </a:cubicBezTo>
                  <a:cubicBezTo>
                    <a:pt x="300" y="324"/>
                    <a:pt x="300" y="324"/>
                    <a:pt x="299" y="324"/>
                  </a:cubicBezTo>
                  <a:cubicBezTo>
                    <a:pt x="299" y="324"/>
                    <a:pt x="298" y="324"/>
                    <a:pt x="298" y="324"/>
                  </a:cubicBezTo>
                  <a:cubicBezTo>
                    <a:pt x="298" y="324"/>
                    <a:pt x="297" y="324"/>
                    <a:pt x="297" y="324"/>
                  </a:cubicBezTo>
                  <a:cubicBezTo>
                    <a:pt x="297" y="324"/>
                    <a:pt x="297" y="324"/>
                    <a:pt x="297" y="324"/>
                  </a:cubicBezTo>
                  <a:cubicBezTo>
                    <a:pt x="296" y="324"/>
                    <a:pt x="296" y="324"/>
                    <a:pt x="296" y="324"/>
                  </a:cubicBezTo>
                  <a:cubicBezTo>
                    <a:pt x="295" y="324"/>
                    <a:pt x="295" y="324"/>
                    <a:pt x="294" y="324"/>
                  </a:cubicBezTo>
                  <a:cubicBezTo>
                    <a:pt x="294" y="324"/>
                    <a:pt x="294" y="324"/>
                    <a:pt x="294" y="324"/>
                  </a:cubicBezTo>
                  <a:cubicBezTo>
                    <a:pt x="294" y="324"/>
                    <a:pt x="294" y="325"/>
                    <a:pt x="294" y="325"/>
                  </a:cubicBezTo>
                  <a:cubicBezTo>
                    <a:pt x="293" y="325"/>
                    <a:pt x="293" y="325"/>
                    <a:pt x="293" y="325"/>
                  </a:cubicBezTo>
                  <a:cubicBezTo>
                    <a:pt x="292" y="325"/>
                    <a:pt x="292" y="325"/>
                    <a:pt x="292" y="325"/>
                  </a:cubicBezTo>
                  <a:cubicBezTo>
                    <a:pt x="291" y="326"/>
                    <a:pt x="291" y="326"/>
                    <a:pt x="290" y="326"/>
                  </a:cubicBezTo>
                  <a:cubicBezTo>
                    <a:pt x="290" y="326"/>
                    <a:pt x="290" y="326"/>
                    <a:pt x="290" y="327"/>
                  </a:cubicBezTo>
                  <a:cubicBezTo>
                    <a:pt x="290" y="327"/>
                    <a:pt x="290" y="327"/>
                    <a:pt x="290" y="328"/>
                  </a:cubicBezTo>
                  <a:cubicBezTo>
                    <a:pt x="290" y="328"/>
                    <a:pt x="290" y="328"/>
                    <a:pt x="290" y="328"/>
                  </a:cubicBezTo>
                  <a:cubicBezTo>
                    <a:pt x="290" y="328"/>
                    <a:pt x="290" y="328"/>
                    <a:pt x="290" y="328"/>
                  </a:cubicBezTo>
                  <a:cubicBezTo>
                    <a:pt x="290" y="329"/>
                    <a:pt x="290" y="329"/>
                    <a:pt x="290" y="329"/>
                  </a:cubicBezTo>
                  <a:cubicBezTo>
                    <a:pt x="291" y="329"/>
                    <a:pt x="291" y="329"/>
                    <a:pt x="291" y="329"/>
                  </a:cubicBezTo>
                  <a:cubicBezTo>
                    <a:pt x="292" y="329"/>
                    <a:pt x="292" y="329"/>
                    <a:pt x="292" y="329"/>
                  </a:cubicBezTo>
                  <a:cubicBezTo>
                    <a:pt x="292" y="329"/>
                    <a:pt x="292" y="329"/>
                    <a:pt x="292" y="329"/>
                  </a:cubicBezTo>
                  <a:cubicBezTo>
                    <a:pt x="292" y="328"/>
                    <a:pt x="292" y="328"/>
                    <a:pt x="293" y="328"/>
                  </a:cubicBezTo>
                  <a:cubicBezTo>
                    <a:pt x="293" y="328"/>
                    <a:pt x="293" y="327"/>
                    <a:pt x="294" y="327"/>
                  </a:cubicBezTo>
                  <a:cubicBezTo>
                    <a:pt x="294" y="327"/>
                    <a:pt x="294" y="327"/>
                    <a:pt x="294" y="327"/>
                  </a:cubicBezTo>
                  <a:cubicBezTo>
                    <a:pt x="295" y="327"/>
                    <a:pt x="295" y="328"/>
                    <a:pt x="295" y="328"/>
                  </a:cubicBezTo>
                  <a:cubicBezTo>
                    <a:pt x="295" y="328"/>
                    <a:pt x="295" y="328"/>
                    <a:pt x="295" y="328"/>
                  </a:cubicBezTo>
                  <a:cubicBezTo>
                    <a:pt x="295" y="328"/>
                    <a:pt x="295" y="329"/>
                    <a:pt x="295" y="329"/>
                  </a:cubicBezTo>
                  <a:cubicBezTo>
                    <a:pt x="294" y="329"/>
                    <a:pt x="294" y="329"/>
                    <a:pt x="294" y="329"/>
                  </a:cubicBezTo>
                  <a:cubicBezTo>
                    <a:pt x="294" y="329"/>
                    <a:pt x="293" y="329"/>
                    <a:pt x="293" y="329"/>
                  </a:cubicBezTo>
                  <a:cubicBezTo>
                    <a:pt x="293" y="329"/>
                    <a:pt x="293" y="329"/>
                    <a:pt x="292" y="330"/>
                  </a:cubicBezTo>
                  <a:cubicBezTo>
                    <a:pt x="292" y="330"/>
                    <a:pt x="292" y="330"/>
                    <a:pt x="292" y="330"/>
                  </a:cubicBezTo>
                  <a:cubicBezTo>
                    <a:pt x="293" y="330"/>
                    <a:pt x="293" y="330"/>
                    <a:pt x="293" y="331"/>
                  </a:cubicBezTo>
                  <a:cubicBezTo>
                    <a:pt x="293" y="331"/>
                    <a:pt x="293" y="331"/>
                    <a:pt x="293" y="331"/>
                  </a:cubicBezTo>
                  <a:cubicBezTo>
                    <a:pt x="293" y="331"/>
                    <a:pt x="293" y="331"/>
                    <a:pt x="293" y="331"/>
                  </a:cubicBezTo>
                  <a:cubicBezTo>
                    <a:pt x="293" y="331"/>
                    <a:pt x="293" y="331"/>
                    <a:pt x="293" y="331"/>
                  </a:cubicBezTo>
                  <a:cubicBezTo>
                    <a:pt x="293" y="332"/>
                    <a:pt x="293" y="332"/>
                    <a:pt x="293" y="332"/>
                  </a:cubicBezTo>
                  <a:cubicBezTo>
                    <a:pt x="293" y="333"/>
                    <a:pt x="293" y="333"/>
                    <a:pt x="293" y="333"/>
                  </a:cubicBezTo>
                  <a:cubicBezTo>
                    <a:pt x="293" y="333"/>
                    <a:pt x="293" y="333"/>
                    <a:pt x="293" y="333"/>
                  </a:cubicBezTo>
                  <a:cubicBezTo>
                    <a:pt x="293" y="333"/>
                    <a:pt x="292" y="334"/>
                    <a:pt x="292" y="334"/>
                  </a:cubicBezTo>
                  <a:cubicBezTo>
                    <a:pt x="292" y="334"/>
                    <a:pt x="291" y="334"/>
                    <a:pt x="291" y="334"/>
                  </a:cubicBezTo>
                  <a:cubicBezTo>
                    <a:pt x="291" y="334"/>
                    <a:pt x="291" y="334"/>
                    <a:pt x="291" y="334"/>
                  </a:cubicBezTo>
                  <a:cubicBezTo>
                    <a:pt x="291" y="334"/>
                    <a:pt x="290" y="335"/>
                    <a:pt x="290" y="335"/>
                  </a:cubicBezTo>
                  <a:cubicBezTo>
                    <a:pt x="290" y="335"/>
                    <a:pt x="290" y="335"/>
                    <a:pt x="290" y="336"/>
                  </a:cubicBezTo>
                  <a:cubicBezTo>
                    <a:pt x="290" y="336"/>
                    <a:pt x="290" y="336"/>
                    <a:pt x="291" y="336"/>
                  </a:cubicBezTo>
                  <a:cubicBezTo>
                    <a:pt x="291" y="336"/>
                    <a:pt x="291" y="336"/>
                    <a:pt x="291" y="336"/>
                  </a:cubicBezTo>
                  <a:cubicBezTo>
                    <a:pt x="292" y="336"/>
                    <a:pt x="292" y="336"/>
                    <a:pt x="293" y="336"/>
                  </a:cubicBezTo>
                  <a:cubicBezTo>
                    <a:pt x="293" y="336"/>
                    <a:pt x="293" y="336"/>
                    <a:pt x="293" y="336"/>
                  </a:cubicBezTo>
                  <a:cubicBezTo>
                    <a:pt x="293" y="336"/>
                    <a:pt x="293" y="336"/>
                    <a:pt x="294" y="336"/>
                  </a:cubicBezTo>
                  <a:cubicBezTo>
                    <a:pt x="294" y="335"/>
                    <a:pt x="295" y="335"/>
                    <a:pt x="295" y="334"/>
                  </a:cubicBezTo>
                  <a:cubicBezTo>
                    <a:pt x="296" y="334"/>
                    <a:pt x="296" y="333"/>
                    <a:pt x="296" y="333"/>
                  </a:cubicBezTo>
                  <a:cubicBezTo>
                    <a:pt x="297" y="332"/>
                    <a:pt x="297" y="332"/>
                    <a:pt x="297" y="332"/>
                  </a:cubicBezTo>
                  <a:cubicBezTo>
                    <a:pt x="298" y="332"/>
                    <a:pt x="298" y="333"/>
                    <a:pt x="299" y="333"/>
                  </a:cubicBezTo>
                  <a:cubicBezTo>
                    <a:pt x="299" y="333"/>
                    <a:pt x="299" y="333"/>
                    <a:pt x="299" y="333"/>
                  </a:cubicBezTo>
                  <a:cubicBezTo>
                    <a:pt x="299" y="333"/>
                    <a:pt x="300" y="333"/>
                    <a:pt x="300" y="333"/>
                  </a:cubicBezTo>
                  <a:cubicBezTo>
                    <a:pt x="300" y="333"/>
                    <a:pt x="300" y="333"/>
                    <a:pt x="300" y="334"/>
                  </a:cubicBezTo>
                  <a:cubicBezTo>
                    <a:pt x="301" y="334"/>
                    <a:pt x="301" y="334"/>
                    <a:pt x="301" y="334"/>
                  </a:cubicBezTo>
                  <a:cubicBezTo>
                    <a:pt x="301" y="334"/>
                    <a:pt x="302" y="334"/>
                    <a:pt x="302" y="334"/>
                  </a:cubicBezTo>
                  <a:cubicBezTo>
                    <a:pt x="302" y="334"/>
                    <a:pt x="302" y="334"/>
                    <a:pt x="303" y="334"/>
                  </a:cubicBezTo>
                  <a:cubicBezTo>
                    <a:pt x="303" y="334"/>
                    <a:pt x="303" y="335"/>
                    <a:pt x="304" y="335"/>
                  </a:cubicBezTo>
                  <a:cubicBezTo>
                    <a:pt x="304" y="335"/>
                    <a:pt x="305" y="335"/>
                    <a:pt x="305" y="335"/>
                  </a:cubicBezTo>
                  <a:cubicBezTo>
                    <a:pt x="305" y="335"/>
                    <a:pt x="306" y="335"/>
                    <a:pt x="306" y="336"/>
                  </a:cubicBezTo>
                  <a:cubicBezTo>
                    <a:pt x="306" y="336"/>
                    <a:pt x="306" y="336"/>
                    <a:pt x="307" y="336"/>
                  </a:cubicBezTo>
                  <a:cubicBezTo>
                    <a:pt x="307" y="336"/>
                    <a:pt x="307" y="336"/>
                    <a:pt x="308" y="336"/>
                  </a:cubicBezTo>
                  <a:cubicBezTo>
                    <a:pt x="308" y="336"/>
                    <a:pt x="308" y="336"/>
                    <a:pt x="308" y="336"/>
                  </a:cubicBezTo>
                  <a:cubicBezTo>
                    <a:pt x="309" y="336"/>
                    <a:pt x="309" y="336"/>
                    <a:pt x="309" y="336"/>
                  </a:cubicBezTo>
                  <a:cubicBezTo>
                    <a:pt x="310" y="336"/>
                    <a:pt x="311" y="336"/>
                    <a:pt x="311" y="336"/>
                  </a:cubicBezTo>
                  <a:cubicBezTo>
                    <a:pt x="311" y="336"/>
                    <a:pt x="311" y="336"/>
                    <a:pt x="311" y="336"/>
                  </a:cubicBezTo>
                  <a:cubicBezTo>
                    <a:pt x="312" y="336"/>
                    <a:pt x="312" y="336"/>
                    <a:pt x="312" y="336"/>
                  </a:cubicBezTo>
                  <a:cubicBezTo>
                    <a:pt x="313" y="335"/>
                    <a:pt x="313" y="335"/>
                    <a:pt x="313" y="335"/>
                  </a:cubicBezTo>
                  <a:cubicBezTo>
                    <a:pt x="313" y="335"/>
                    <a:pt x="313" y="335"/>
                    <a:pt x="313" y="335"/>
                  </a:cubicBezTo>
                  <a:close/>
                  <a:moveTo>
                    <a:pt x="354" y="327"/>
                  </a:moveTo>
                  <a:cubicBezTo>
                    <a:pt x="354" y="327"/>
                    <a:pt x="354" y="327"/>
                    <a:pt x="354" y="327"/>
                  </a:cubicBezTo>
                  <a:cubicBezTo>
                    <a:pt x="354" y="326"/>
                    <a:pt x="353" y="326"/>
                    <a:pt x="354" y="326"/>
                  </a:cubicBezTo>
                  <a:cubicBezTo>
                    <a:pt x="354" y="326"/>
                    <a:pt x="354" y="325"/>
                    <a:pt x="354" y="325"/>
                  </a:cubicBezTo>
                  <a:cubicBezTo>
                    <a:pt x="354" y="325"/>
                    <a:pt x="354" y="325"/>
                    <a:pt x="354" y="325"/>
                  </a:cubicBezTo>
                  <a:cubicBezTo>
                    <a:pt x="354" y="325"/>
                    <a:pt x="353" y="325"/>
                    <a:pt x="353" y="325"/>
                  </a:cubicBezTo>
                  <a:cubicBezTo>
                    <a:pt x="353" y="325"/>
                    <a:pt x="353" y="325"/>
                    <a:pt x="353" y="325"/>
                  </a:cubicBezTo>
                  <a:cubicBezTo>
                    <a:pt x="353" y="325"/>
                    <a:pt x="353" y="325"/>
                    <a:pt x="353" y="325"/>
                  </a:cubicBezTo>
                  <a:cubicBezTo>
                    <a:pt x="352" y="326"/>
                    <a:pt x="352" y="326"/>
                    <a:pt x="352" y="326"/>
                  </a:cubicBezTo>
                  <a:cubicBezTo>
                    <a:pt x="352" y="326"/>
                    <a:pt x="351" y="326"/>
                    <a:pt x="351" y="326"/>
                  </a:cubicBezTo>
                  <a:cubicBezTo>
                    <a:pt x="351" y="326"/>
                    <a:pt x="350" y="326"/>
                    <a:pt x="350" y="325"/>
                  </a:cubicBezTo>
                  <a:cubicBezTo>
                    <a:pt x="350" y="325"/>
                    <a:pt x="350" y="325"/>
                    <a:pt x="350" y="325"/>
                  </a:cubicBezTo>
                  <a:cubicBezTo>
                    <a:pt x="351" y="325"/>
                    <a:pt x="351" y="325"/>
                    <a:pt x="351" y="325"/>
                  </a:cubicBezTo>
                  <a:cubicBezTo>
                    <a:pt x="351" y="325"/>
                    <a:pt x="351" y="325"/>
                    <a:pt x="351" y="325"/>
                  </a:cubicBezTo>
                  <a:cubicBezTo>
                    <a:pt x="351" y="325"/>
                    <a:pt x="352" y="324"/>
                    <a:pt x="352" y="324"/>
                  </a:cubicBezTo>
                  <a:cubicBezTo>
                    <a:pt x="352" y="324"/>
                    <a:pt x="353" y="323"/>
                    <a:pt x="353" y="323"/>
                  </a:cubicBezTo>
                  <a:cubicBezTo>
                    <a:pt x="353" y="323"/>
                    <a:pt x="353" y="322"/>
                    <a:pt x="353" y="322"/>
                  </a:cubicBezTo>
                  <a:cubicBezTo>
                    <a:pt x="353" y="322"/>
                    <a:pt x="353" y="322"/>
                    <a:pt x="353" y="322"/>
                  </a:cubicBezTo>
                  <a:cubicBezTo>
                    <a:pt x="353" y="322"/>
                    <a:pt x="353" y="322"/>
                    <a:pt x="352" y="321"/>
                  </a:cubicBezTo>
                  <a:cubicBezTo>
                    <a:pt x="352" y="321"/>
                    <a:pt x="352" y="320"/>
                    <a:pt x="352" y="320"/>
                  </a:cubicBezTo>
                  <a:cubicBezTo>
                    <a:pt x="352" y="320"/>
                    <a:pt x="351" y="320"/>
                    <a:pt x="351" y="320"/>
                  </a:cubicBezTo>
                  <a:cubicBezTo>
                    <a:pt x="351" y="320"/>
                    <a:pt x="350" y="320"/>
                    <a:pt x="350" y="320"/>
                  </a:cubicBezTo>
                  <a:cubicBezTo>
                    <a:pt x="350" y="320"/>
                    <a:pt x="350" y="320"/>
                    <a:pt x="350" y="320"/>
                  </a:cubicBezTo>
                  <a:cubicBezTo>
                    <a:pt x="349" y="320"/>
                    <a:pt x="349" y="320"/>
                    <a:pt x="349" y="320"/>
                  </a:cubicBezTo>
                  <a:cubicBezTo>
                    <a:pt x="349" y="320"/>
                    <a:pt x="349" y="320"/>
                    <a:pt x="349" y="320"/>
                  </a:cubicBezTo>
                  <a:cubicBezTo>
                    <a:pt x="349" y="320"/>
                    <a:pt x="349" y="319"/>
                    <a:pt x="349" y="319"/>
                  </a:cubicBezTo>
                  <a:cubicBezTo>
                    <a:pt x="349" y="319"/>
                    <a:pt x="349" y="319"/>
                    <a:pt x="349" y="319"/>
                  </a:cubicBezTo>
                  <a:cubicBezTo>
                    <a:pt x="349" y="319"/>
                    <a:pt x="349" y="318"/>
                    <a:pt x="348" y="318"/>
                  </a:cubicBezTo>
                  <a:cubicBezTo>
                    <a:pt x="348" y="318"/>
                    <a:pt x="348" y="318"/>
                    <a:pt x="347" y="318"/>
                  </a:cubicBezTo>
                  <a:cubicBezTo>
                    <a:pt x="347" y="318"/>
                    <a:pt x="347" y="317"/>
                    <a:pt x="346" y="317"/>
                  </a:cubicBezTo>
                  <a:cubicBezTo>
                    <a:pt x="346" y="317"/>
                    <a:pt x="347" y="317"/>
                    <a:pt x="347" y="317"/>
                  </a:cubicBezTo>
                  <a:cubicBezTo>
                    <a:pt x="347" y="316"/>
                    <a:pt x="348" y="316"/>
                    <a:pt x="348" y="316"/>
                  </a:cubicBezTo>
                  <a:cubicBezTo>
                    <a:pt x="348" y="315"/>
                    <a:pt x="348" y="315"/>
                    <a:pt x="348" y="315"/>
                  </a:cubicBezTo>
                  <a:cubicBezTo>
                    <a:pt x="348" y="314"/>
                    <a:pt x="348" y="314"/>
                    <a:pt x="348" y="314"/>
                  </a:cubicBezTo>
                  <a:cubicBezTo>
                    <a:pt x="348" y="314"/>
                    <a:pt x="348" y="314"/>
                    <a:pt x="348" y="313"/>
                  </a:cubicBezTo>
                  <a:cubicBezTo>
                    <a:pt x="348" y="313"/>
                    <a:pt x="348" y="313"/>
                    <a:pt x="348" y="313"/>
                  </a:cubicBezTo>
                  <a:cubicBezTo>
                    <a:pt x="348" y="313"/>
                    <a:pt x="347" y="313"/>
                    <a:pt x="347" y="313"/>
                  </a:cubicBezTo>
                  <a:cubicBezTo>
                    <a:pt x="347" y="313"/>
                    <a:pt x="346" y="312"/>
                    <a:pt x="346" y="312"/>
                  </a:cubicBezTo>
                  <a:cubicBezTo>
                    <a:pt x="346" y="312"/>
                    <a:pt x="346" y="312"/>
                    <a:pt x="346" y="312"/>
                  </a:cubicBezTo>
                  <a:cubicBezTo>
                    <a:pt x="346" y="313"/>
                    <a:pt x="345" y="313"/>
                    <a:pt x="345" y="313"/>
                  </a:cubicBezTo>
                  <a:cubicBezTo>
                    <a:pt x="345" y="313"/>
                    <a:pt x="345" y="313"/>
                    <a:pt x="345" y="314"/>
                  </a:cubicBezTo>
                  <a:cubicBezTo>
                    <a:pt x="345" y="314"/>
                    <a:pt x="345" y="314"/>
                    <a:pt x="345" y="314"/>
                  </a:cubicBezTo>
                  <a:cubicBezTo>
                    <a:pt x="345" y="314"/>
                    <a:pt x="344" y="314"/>
                    <a:pt x="344" y="315"/>
                  </a:cubicBezTo>
                  <a:cubicBezTo>
                    <a:pt x="344" y="315"/>
                    <a:pt x="344" y="315"/>
                    <a:pt x="344" y="316"/>
                  </a:cubicBezTo>
                  <a:cubicBezTo>
                    <a:pt x="344" y="316"/>
                    <a:pt x="344" y="316"/>
                    <a:pt x="344" y="316"/>
                  </a:cubicBezTo>
                  <a:cubicBezTo>
                    <a:pt x="343" y="317"/>
                    <a:pt x="343" y="317"/>
                    <a:pt x="343" y="318"/>
                  </a:cubicBezTo>
                  <a:cubicBezTo>
                    <a:pt x="342" y="318"/>
                    <a:pt x="342" y="318"/>
                    <a:pt x="342" y="318"/>
                  </a:cubicBezTo>
                  <a:cubicBezTo>
                    <a:pt x="342" y="318"/>
                    <a:pt x="342" y="318"/>
                    <a:pt x="342" y="318"/>
                  </a:cubicBezTo>
                  <a:cubicBezTo>
                    <a:pt x="342" y="319"/>
                    <a:pt x="341" y="319"/>
                    <a:pt x="341" y="319"/>
                  </a:cubicBezTo>
                  <a:cubicBezTo>
                    <a:pt x="341" y="319"/>
                    <a:pt x="341" y="319"/>
                    <a:pt x="341" y="320"/>
                  </a:cubicBezTo>
                  <a:cubicBezTo>
                    <a:pt x="341" y="320"/>
                    <a:pt x="341" y="320"/>
                    <a:pt x="342" y="320"/>
                  </a:cubicBezTo>
                  <a:cubicBezTo>
                    <a:pt x="342" y="321"/>
                    <a:pt x="342" y="321"/>
                    <a:pt x="342" y="321"/>
                  </a:cubicBezTo>
                  <a:cubicBezTo>
                    <a:pt x="343" y="321"/>
                    <a:pt x="343" y="321"/>
                    <a:pt x="343" y="321"/>
                  </a:cubicBezTo>
                  <a:cubicBezTo>
                    <a:pt x="344" y="321"/>
                    <a:pt x="344" y="321"/>
                    <a:pt x="344" y="321"/>
                  </a:cubicBezTo>
                  <a:cubicBezTo>
                    <a:pt x="344" y="320"/>
                    <a:pt x="344" y="320"/>
                    <a:pt x="345" y="320"/>
                  </a:cubicBezTo>
                  <a:cubicBezTo>
                    <a:pt x="345" y="320"/>
                    <a:pt x="345" y="319"/>
                    <a:pt x="345" y="319"/>
                  </a:cubicBezTo>
                  <a:cubicBezTo>
                    <a:pt x="345" y="319"/>
                    <a:pt x="345" y="319"/>
                    <a:pt x="346" y="319"/>
                  </a:cubicBezTo>
                  <a:cubicBezTo>
                    <a:pt x="346" y="319"/>
                    <a:pt x="347" y="319"/>
                    <a:pt x="347" y="320"/>
                  </a:cubicBezTo>
                  <a:cubicBezTo>
                    <a:pt x="347" y="320"/>
                    <a:pt x="347" y="320"/>
                    <a:pt x="347" y="320"/>
                  </a:cubicBezTo>
                  <a:cubicBezTo>
                    <a:pt x="348" y="320"/>
                    <a:pt x="348" y="320"/>
                    <a:pt x="348" y="320"/>
                  </a:cubicBezTo>
                  <a:cubicBezTo>
                    <a:pt x="348" y="320"/>
                    <a:pt x="348" y="320"/>
                    <a:pt x="348" y="320"/>
                  </a:cubicBezTo>
                  <a:cubicBezTo>
                    <a:pt x="348" y="320"/>
                    <a:pt x="348" y="321"/>
                    <a:pt x="348" y="321"/>
                  </a:cubicBezTo>
                  <a:cubicBezTo>
                    <a:pt x="347" y="321"/>
                    <a:pt x="347" y="321"/>
                    <a:pt x="346" y="321"/>
                  </a:cubicBezTo>
                  <a:cubicBezTo>
                    <a:pt x="346" y="321"/>
                    <a:pt x="345" y="321"/>
                    <a:pt x="345" y="321"/>
                  </a:cubicBezTo>
                  <a:cubicBezTo>
                    <a:pt x="344" y="321"/>
                    <a:pt x="344" y="321"/>
                    <a:pt x="344" y="322"/>
                  </a:cubicBezTo>
                  <a:cubicBezTo>
                    <a:pt x="343" y="322"/>
                    <a:pt x="343" y="322"/>
                    <a:pt x="343" y="322"/>
                  </a:cubicBezTo>
                  <a:cubicBezTo>
                    <a:pt x="342" y="323"/>
                    <a:pt x="342" y="323"/>
                    <a:pt x="342" y="323"/>
                  </a:cubicBezTo>
                  <a:cubicBezTo>
                    <a:pt x="342" y="323"/>
                    <a:pt x="341" y="323"/>
                    <a:pt x="341" y="323"/>
                  </a:cubicBezTo>
                  <a:cubicBezTo>
                    <a:pt x="341" y="323"/>
                    <a:pt x="341" y="323"/>
                    <a:pt x="341" y="323"/>
                  </a:cubicBezTo>
                  <a:cubicBezTo>
                    <a:pt x="341" y="324"/>
                    <a:pt x="341" y="324"/>
                    <a:pt x="341" y="325"/>
                  </a:cubicBezTo>
                  <a:cubicBezTo>
                    <a:pt x="341" y="325"/>
                    <a:pt x="341" y="325"/>
                    <a:pt x="342" y="325"/>
                  </a:cubicBezTo>
                  <a:cubicBezTo>
                    <a:pt x="342" y="325"/>
                    <a:pt x="342" y="325"/>
                    <a:pt x="342" y="325"/>
                  </a:cubicBezTo>
                  <a:cubicBezTo>
                    <a:pt x="342" y="325"/>
                    <a:pt x="342" y="325"/>
                    <a:pt x="342" y="325"/>
                  </a:cubicBezTo>
                  <a:cubicBezTo>
                    <a:pt x="343" y="325"/>
                    <a:pt x="343" y="325"/>
                    <a:pt x="343" y="325"/>
                  </a:cubicBezTo>
                  <a:cubicBezTo>
                    <a:pt x="343" y="326"/>
                    <a:pt x="343" y="326"/>
                    <a:pt x="343" y="326"/>
                  </a:cubicBezTo>
                  <a:cubicBezTo>
                    <a:pt x="342" y="326"/>
                    <a:pt x="342" y="326"/>
                    <a:pt x="342" y="326"/>
                  </a:cubicBezTo>
                  <a:cubicBezTo>
                    <a:pt x="342" y="326"/>
                    <a:pt x="341" y="326"/>
                    <a:pt x="341" y="326"/>
                  </a:cubicBezTo>
                  <a:cubicBezTo>
                    <a:pt x="341" y="326"/>
                    <a:pt x="341" y="326"/>
                    <a:pt x="341" y="327"/>
                  </a:cubicBezTo>
                  <a:cubicBezTo>
                    <a:pt x="341" y="327"/>
                    <a:pt x="341" y="327"/>
                    <a:pt x="341" y="327"/>
                  </a:cubicBezTo>
                  <a:cubicBezTo>
                    <a:pt x="341" y="328"/>
                    <a:pt x="341" y="328"/>
                    <a:pt x="342" y="328"/>
                  </a:cubicBezTo>
                  <a:cubicBezTo>
                    <a:pt x="342" y="328"/>
                    <a:pt x="342" y="328"/>
                    <a:pt x="342" y="328"/>
                  </a:cubicBezTo>
                  <a:cubicBezTo>
                    <a:pt x="343" y="328"/>
                    <a:pt x="343" y="328"/>
                    <a:pt x="343" y="328"/>
                  </a:cubicBezTo>
                  <a:cubicBezTo>
                    <a:pt x="343" y="329"/>
                    <a:pt x="343" y="329"/>
                    <a:pt x="342" y="329"/>
                  </a:cubicBezTo>
                  <a:cubicBezTo>
                    <a:pt x="342" y="329"/>
                    <a:pt x="342" y="329"/>
                    <a:pt x="341" y="329"/>
                  </a:cubicBezTo>
                  <a:cubicBezTo>
                    <a:pt x="341" y="330"/>
                    <a:pt x="340" y="330"/>
                    <a:pt x="340" y="330"/>
                  </a:cubicBezTo>
                  <a:cubicBezTo>
                    <a:pt x="339" y="330"/>
                    <a:pt x="339" y="330"/>
                    <a:pt x="339" y="330"/>
                  </a:cubicBezTo>
                  <a:cubicBezTo>
                    <a:pt x="339" y="330"/>
                    <a:pt x="339" y="331"/>
                    <a:pt x="339" y="331"/>
                  </a:cubicBezTo>
                  <a:cubicBezTo>
                    <a:pt x="339" y="331"/>
                    <a:pt x="339" y="332"/>
                    <a:pt x="340" y="332"/>
                  </a:cubicBezTo>
                  <a:cubicBezTo>
                    <a:pt x="340" y="332"/>
                    <a:pt x="340" y="332"/>
                    <a:pt x="341" y="332"/>
                  </a:cubicBezTo>
                  <a:cubicBezTo>
                    <a:pt x="341" y="332"/>
                    <a:pt x="341" y="332"/>
                    <a:pt x="341" y="332"/>
                  </a:cubicBezTo>
                  <a:cubicBezTo>
                    <a:pt x="341" y="332"/>
                    <a:pt x="341" y="333"/>
                    <a:pt x="341" y="333"/>
                  </a:cubicBezTo>
                  <a:cubicBezTo>
                    <a:pt x="341" y="333"/>
                    <a:pt x="340" y="333"/>
                    <a:pt x="340" y="333"/>
                  </a:cubicBezTo>
                  <a:cubicBezTo>
                    <a:pt x="340" y="334"/>
                    <a:pt x="340" y="334"/>
                    <a:pt x="339" y="335"/>
                  </a:cubicBezTo>
                  <a:cubicBezTo>
                    <a:pt x="339" y="335"/>
                    <a:pt x="339" y="335"/>
                    <a:pt x="339" y="335"/>
                  </a:cubicBezTo>
                  <a:cubicBezTo>
                    <a:pt x="339" y="335"/>
                    <a:pt x="338" y="335"/>
                    <a:pt x="338" y="335"/>
                  </a:cubicBezTo>
                  <a:cubicBezTo>
                    <a:pt x="338" y="335"/>
                    <a:pt x="338" y="335"/>
                    <a:pt x="338" y="335"/>
                  </a:cubicBezTo>
                  <a:cubicBezTo>
                    <a:pt x="337" y="336"/>
                    <a:pt x="337" y="336"/>
                    <a:pt x="337" y="336"/>
                  </a:cubicBezTo>
                  <a:cubicBezTo>
                    <a:pt x="336" y="336"/>
                    <a:pt x="336" y="336"/>
                    <a:pt x="336" y="336"/>
                  </a:cubicBezTo>
                  <a:cubicBezTo>
                    <a:pt x="336" y="336"/>
                    <a:pt x="336" y="336"/>
                    <a:pt x="336" y="336"/>
                  </a:cubicBezTo>
                  <a:cubicBezTo>
                    <a:pt x="336" y="337"/>
                    <a:pt x="337" y="337"/>
                    <a:pt x="337" y="337"/>
                  </a:cubicBezTo>
                  <a:cubicBezTo>
                    <a:pt x="337" y="337"/>
                    <a:pt x="337" y="337"/>
                    <a:pt x="338" y="337"/>
                  </a:cubicBezTo>
                  <a:cubicBezTo>
                    <a:pt x="338" y="337"/>
                    <a:pt x="338" y="337"/>
                    <a:pt x="338" y="337"/>
                  </a:cubicBezTo>
                  <a:cubicBezTo>
                    <a:pt x="339" y="337"/>
                    <a:pt x="339" y="337"/>
                    <a:pt x="340" y="336"/>
                  </a:cubicBezTo>
                  <a:cubicBezTo>
                    <a:pt x="340" y="336"/>
                    <a:pt x="340" y="336"/>
                    <a:pt x="340" y="336"/>
                  </a:cubicBezTo>
                  <a:cubicBezTo>
                    <a:pt x="341" y="336"/>
                    <a:pt x="341" y="336"/>
                    <a:pt x="341" y="335"/>
                  </a:cubicBezTo>
                  <a:cubicBezTo>
                    <a:pt x="341" y="335"/>
                    <a:pt x="341" y="335"/>
                    <a:pt x="342" y="335"/>
                  </a:cubicBezTo>
                  <a:cubicBezTo>
                    <a:pt x="342" y="335"/>
                    <a:pt x="342" y="335"/>
                    <a:pt x="342" y="335"/>
                  </a:cubicBezTo>
                  <a:cubicBezTo>
                    <a:pt x="343" y="334"/>
                    <a:pt x="343" y="335"/>
                    <a:pt x="343" y="335"/>
                  </a:cubicBezTo>
                  <a:cubicBezTo>
                    <a:pt x="343" y="335"/>
                    <a:pt x="343" y="335"/>
                    <a:pt x="343" y="335"/>
                  </a:cubicBezTo>
                  <a:cubicBezTo>
                    <a:pt x="343" y="336"/>
                    <a:pt x="343" y="336"/>
                    <a:pt x="343" y="336"/>
                  </a:cubicBezTo>
                  <a:cubicBezTo>
                    <a:pt x="343" y="336"/>
                    <a:pt x="343" y="336"/>
                    <a:pt x="343" y="336"/>
                  </a:cubicBezTo>
                  <a:cubicBezTo>
                    <a:pt x="344" y="336"/>
                    <a:pt x="344" y="336"/>
                    <a:pt x="344" y="336"/>
                  </a:cubicBezTo>
                  <a:cubicBezTo>
                    <a:pt x="344" y="336"/>
                    <a:pt x="344" y="336"/>
                    <a:pt x="345" y="336"/>
                  </a:cubicBezTo>
                  <a:cubicBezTo>
                    <a:pt x="345" y="336"/>
                    <a:pt x="345" y="336"/>
                    <a:pt x="346" y="336"/>
                  </a:cubicBezTo>
                  <a:cubicBezTo>
                    <a:pt x="346" y="336"/>
                    <a:pt x="347" y="336"/>
                    <a:pt x="347" y="336"/>
                  </a:cubicBezTo>
                  <a:cubicBezTo>
                    <a:pt x="347" y="336"/>
                    <a:pt x="347" y="336"/>
                    <a:pt x="348" y="336"/>
                  </a:cubicBezTo>
                  <a:cubicBezTo>
                    <a:pt x="348" y="336"/>
                    <a:pt x="348" y="336"/>
                    <a:pt x="348" y="336"/>
                  </a:cubicBezTo>
                  <a:cubicBezTo>
                    <a:pt x="349" y="336"/>
                    <a:pt x="349" y="336"/>
                    <a:pt x="350" y="336"/>
                  </a:cubicBezTo>
                  <a:cubicBezTo>
                    <a:pt x="350" y="336"/>
                    <a:pt x="351" y="335"/>
                    <a:pt x="351" y="335"/>
                  </a:cubicBezTo>
                  <a:cubicBezTo>
                    <a:pt x="351" y="334"/>
                    <a:pt x="351" y="334"/>
                    <a:pt x="351" y="334"/>
                  </a:cubicBezTo>
                  <a:cubicBezTo>
                    <a:pt x="351" y="334"/>
                    <a:pt x="351" y="334"/>
                    <a:pt x="351" y="333"/>
                  </a:cubicBezTo>
                  <a:cubicBezTo>
                    <a:pt x="351" y="333"/>
                    <a:pt x="351" y="333"/>
                    <a:pt x="351" y="333"/>
                  </a:cubicBezTo>
                  <a:cubicBezTo>
                    <a:pt x="351" y="333"/>
                    <a:pt x="351" y="332"/>
                    <a:pt x="351" y="332"/>
                  </a:cubicBezTo>
                  <a:cubicBezTo>
                    <a:pt x="351" y="332"/>
                    <a:pt x="351" y="332"/>
                    <a:pt x="352" y="331"/>
                  </a:cubicBezTo>
                  <a:cubicBezTo>
                    <a:pt x="352" y="331"/>
                    <a:pt x="352" y="331"/>
                    <a:pt x="352" y="331"/>
                  </a:cubicBezTo>
                  <a:cubicBezTo>
                    <a:pt x="352" y="331"/>
                    <a:pt x="351" y="330"/>
                    <a:pt x="351" y="330"/>
                  </a:cubicBezTo>
                  <a:cubicBezTo>
                    <a:pt x="351" y="330"/>
                    <a:pt x="351" y="330"/>
                    <a:pt x="350" y="330"/>
                  </a:cubicBezTo>
                  <a:cubicBezTo>
                    <a:pt x="350" y="330"/>
                    <a:pt x="350" y="330"/>
                    <a:pt x="349" y="330"/>
                  </a:cubicBezTo>
                  <a:cubicBezTo>
                    <a:pt x="349" y="330"/>
                    <a:pt x="348" y="331"/>
                    <a:pt x="347" y="331"/>
                  </a:cubicBezTo>
                  <a:cubicBezTo>
                    <a:pt x="347" y="331"/>
                    <a:pt x="346" y="331"/>
                    <a:pt x="346" y="331"/>
                  </a:cubicBezTo>
                  <a:cubicBezTo>
                    <a:pt x="345" y="331"/>
                    <a:pt x="345" y="331"/>
                    <a:pt x="344" y="331"/>
                  </a:cubicBezTo>
                  <a:cubicBezTo>
                    <a:pt x="344" y="332"/>
                    <a:pt x="344" y="332"/>
                    <a:pt x="344" y="331"/>
                  </a:cubicBezTo>
                  <a:cubicBezTo>
                    <a:pt x="344" y="331"/>
                    <a:pt x="344" y="331"/>
                    <a:pt x="344" y="331"/>
                  </a:cubicBezTo>
                  <a:cubicBezTo>
                    <a:pt x="344" y="331"/>
                    <a:pt x="344" y="331"/>
                    <a:pt x="344" y="331"/>
                  </a:cubicBezTo>
                  <a:cubicBezTo>
                    <a:pt x="344" y="330"/>
                    <a:pt x="344" y="330"/>
                    <a:pt x="344" y="330"/>
                  </a:cubicBezTo>
                  <a:cubicBezTo>
                    <a:pt x="345" y="330"/>
                    <a:pt x="345" y="330"/>
                    <a:pt x="345" y="330"/>
                  </a:cubicBezTo>
                  <a:cubicBezTo>
                    <a:pt x="346" y="330"/>
                    <a:pt x="346" y="330"/>
                    <a:pt x="347" y="330"/>
                  </a:cubicBezTo>
                  <a:cubicBezTo>
                    <a:pt x="347" y="330"/>
                    <a:pt x="348" y="330"/>
                    <a:pt x="348" y="330"/>
                  </a:cubicBezTo>
                  <a:cubicBezTo>
                    <a:pt x="348" y="329"/>
                    <a:pt x="349" y="329"/>
                    <a:pt x="349" y="329"/>
                  </a:cubicBezTo>
                  <a:cubicBezTo>
                    <a:pt x="349" y="329"/>
                    <a:pt x="349" y="329"/>
                    <a:pt x="349" y="328"/>
                  </a:cubicBezTo>
                  <a:cubicBezTo>
                    <a:pt x="350" y="328"/>
                    <a:pt x="350" y="328"/>
                    <a:pt x="350" y="328"/>
                  </a:cubicBezTo>
                  <a:cubicBezTo>
                    <a:pt x="350" y="328"/>
                    <a:pt x="350" y="328"/>
                    <a:pt x="350" y="328"/>
                  </a:cubicBezTo>
                  <a:cubicBezTo>
                    <a:pt x="350" y="327"/>
                    <a:pt x="350" y="327"/>
                    <a:pt x="351" y="327"/>
                  </a:cubicBezTo>
                  <a:cubicBezTo>
                    <a:pt x="351" y="327"/>
                    <a:pt x="351" y="327"/>
                    <a:pt x="351" y="327"/>
                  </a:cubicBezTo>
                  <a:cubicBezTo>
                    <a:pt x="351" y="328"/>
                    <a:pt x="352" y="328"/>
                    <a:pt x="352" y="328"/>
                  </a:cubicBezTo>
                  <a:cubicBezTo>
                    <a:pt x="352" y="328"/>
                    <a:pt x="352" y="328"/>
                    <a:pt x="353" y="328"/>
                  </a:cubicBezTo>
                  <a:cubicBezTo>
                    <a:pt x="353" y="328"/>
                    <a:pt x="353" y="328"/>
                    <a:pt x="353" y="328"/>
                  </a:cubicBezTo>
                  <a:cubicBezTo>
                    <a:pt x="353" y="328"/>
                    <a:pt x="354" y="327"/>
                    <a:pt x="354" y="327"/>
                  </a:cubicBezTo>
                  <a:cubicBezTo>
                    <a:pt x="354" y="327"/>
                    <a:pt x="354" y="327"/>
                    <a:pt x="354" y="327"/>
                  </a:cubicBezTo>
                  <a:close/>
                  <a:moveTo>
                    <a:pt x="357" y="318"/>
                  </a:moveTo>
                  <a:cubicBezTo>
                    <a:pt x="357" y="317"/>
                    <a:pt x="357" y="315"/>
                    <a:pt x="356" y="314"/>
                  </a:cubicBezTo>
                  <a:cubicBezTo>
                    <a:pt x="356" y="314"/>
                    <a:pt x="356" y="313"/>
                    <a:pt x="356" y="313"/>
                  </a:cubicBezTo>
                  <a:cubicBezTo>
                    <a:pt x="356" y="313"/>
                    <a:pt x="356" y="313"/>
                    <a:pt x="355" y="313"/>
                  </a:cubicBezTo>
                  <a:cubicBezTo>
                    <a:pt x="355" y="313"/>
                    <a:pt x="355" y="313"/>
                    <a:pt x="355" y="313"/>
                  </a:cubicBezTo>
                  <a:cubicBezTo>
                    <a:pt x="355" y="313"/>
                    <a:pt x="355" y="314"/>
                    <a:pt x="355" y="314"/>
                  </a:cubicBezTo>
                  <a:cubicBezTo>
                    <a:pt x="355" y="314"/>
                    <a:pt x="355" y="315"/>
                    <a:pt x="355" y="316"/>
                  </a:cubicBezTo>
                  <a:cubicBezTo>
                    <a:pt x="355" y="316"/>
                    <a:pt x="355" y="316"/>
                    <a:pt x="355" y="316"/>
                  </a:cubicBezTo>
                  <a:cubicBezTo>
                    <a:pt x="355" y="317"/>
                    <a:pt x="355" y="317"/>
                    <a:pt x="355" y="318"/>
                  </a:cubicBezTo>
                  <a:cubicBezTo>
                    <a:pt x="355" y="318"/>
                    <a:pt x="355" y="319"/>
                    <a:pt x="355" y="320"/>
                  </a:cubicBezTo>
                  <a:cubicBezTo>
                    <a:pt x="355" y="320"/>
                    <a:pt x="355" y="320"/>
                    <a:pt x="355" y="320"/>
                  </a:cubicBezTo>
                  <a:cubicBezTo>
                    <a:pt x="355" y="321"/>
                    <a:pt x="354" y="321"/>
                    <a:pt x="355" y="322"/>
                  </a:cubicBezTo>
                  <a:cubicBezTo>
                    <a:pt x="355" y="322"/>
                    <a:pt x="355" y="323"/>
                    <a:pt x="355" y="323"/>
                  </a:cubicBezTo>
                  <a:cubicBezTo>
                    <a:pt x="355" y="324"/>
                    <a:pt x="355" y="325"/>
                    <a:pt x="355" y="325"/>
                  </a:cubicBezTo>
                  <a:cubicBezTo>
                    <a:pt x="355" y="325"/>
                    <a:pt x="355" y="326"/>
                    <a:pt x="355" y="326"/>
                  </a:cubicBezTo>
                  <a:cubicBezTo>
                    <a:pt x="355" y="327"/>
                    <a:pt x="355" y="328"/>
                    <a:pt x="355" y="328"/>
                  </a:cubicBezTo>
                  <a:cubicBezTo>
                    <a:pt x="355" y="329"/>
                    <a:pt x="355" y="329"/>
                    <a:pt x="355" y="329"/>
                  </a:cubicBezTo>
                  <a:cubicBezTo>
                    <a:pt x="355" y="329"/>
                    <a:pt x="355" y="329"/>
                    <a:pt x="355" y="330"/>
                  </a:cubicBezTo>
                  <a:cubicBezTo>
                    <a:pt x="355" y="330"/>
                    <a:pt x="355" y="330"/>
                    <a:pt x="355" y="331"/>
                  </a:cubicBezTo>
                  <a:cubicBezTo>
                    <a:pt x="355" y="331"/>
                    <a:pt x="355" y="332"/>
                    <a:pt x="355" y="332"/>
                  </a:cubicBezTo>
                  <a:cubicBezTo>
                    <a:pt x="355" y="332"/>
                    <a:pt x="355" y="332"/>
                    <a:pt x="355" y="332"/>
                  </a:cubicBezTo>
                  <a:cubicBezTo>
                    <a:pt x="355" y="333"/>
                    <a:pt x="355" y="333"/>
                    <a:pt x="355" y="333"/>
                  </a:cubicBezTo>
                  <a:cubicBezTo>
                    <a:pt x="355" y="334"/>
                    <a:pt x="355" y="334"/>
                    <a:pt x="355" y="335"/>
                  </a:cubicBezTo>
                  <a:cubicBezTo>
                    <a:pt x="355" y="335"/>
                    <a:pt x="355" y="335"/>
                    <a:pt x="355" y="335"/>
                  </a:cubicBezTo>
                  <a:cubicBezTo>
                    <a:pt x="355" y="335"/>
                    <a:pt x="356" y="335"/>
                    <a:pt x="356" y="335"/>
                  </a:cubicBezTo>
                  <a:cubicBezTo>
                    <a:pt x="356" y="334"/>
                    <a:pt x="356" y="334"/>
                    <a:pt x="356" y="334"/>
                  </a:cubicBezTo>
                  <a:cubicBezTo>
                    <a:pt x="356" y="333"/>
                    <a:pt x="356" y="332"/>
                    <a:pt x="356" y="332"/>
                  </a:cubicBezTo>
                  <a:cubicBezTo>
                    <a:pt x="356" y="332"/>
                    <a:pt x="356" y="332"/>
                    <a:pt x="356" y="332"/>
                  </a:cubicBezTo>
                  <a:cubicBezTo>
                    <a:pt x="356" y="331"/>
                    <a:pt x="356" y="330"/>
                    <a:pt x="356" y="330"/>
                  </a:cubicBezTo>
                  <a:cubicBezTo>
                    <a:pt x="356" y="330"/>
                    <a:pt x="356" y="329"/>
                    <a:pt x="356" y="329"/>
                  </a:cubicBezTo>
                  <a:cubicBezTo>
                    <a:pt x="356" y="329"/>
                    <a:pt x="356" y="329"/>
                    <a:pt x="356" y="328"/>
                  </a:cubicBezTo>
                  <a:cubicBezTo>
                    <a:pt x="356" y="328"/>
                    <a:pt x="356" y="328"/>
                    <a:pt x="356" y="327"/>
                  </a:cubicBezTo>
                  <a:cubicBezTo>
                    <a:pt x="356" y="327"/>
                    <a:pt x="356" y="326"/>
                    <a:pt x="356" y="326"/>
                  </a:cubicBezTo>
                  <a:cubicBezTo>
                    <a:pt x="356" y="326"/>
                    <a:pt x="356" y="326"/>
                    <a:pt x="356" y="326"/>
                  </a:cubicBezTo>
                  <a:cubicBezTo>
                    <a:pt x="356" y="325"/>
                    <a:pt x="356" y="325"/>
                    <a:pt x="356" y="325"/>
                  </a:cubicBezTo>
                  <a:cubicBezTo>
                    <a:pt x="356" y="324"/>
                    <a:pt x="356" y="324"/>
                    <a:pt x="357" y="324"/>
                  </a:cubicBezTo>
                  <a:cubicBezTo>
                    <a:pt x="357" y="323"/>
                    <a:pt x="357" y="323"/>
                    <a:pt x="356" y="323"/>
                  </a:cubicBezTo>
                  <a:cubicBezTo>
                    <a:pt x="356" y="322"/>
                    <a:pt x="356" y="322"/>
                    <a:pt x="356" y="321"/>
                  </a:cubicBezTo>
                  <a:cubicBezTo>
                    <a:pt x="356" y="321"/>
                    <a:pt x="356" y="320"/>
                    <a:pt x="357" y="320"/>
                  </a:cubicBezTo>
                  <a:cubicBezTo>
                    <a:pt x="357" y="320"/>
                    <a:pt x="357" y="320"/>
                    <a:pt x="357" y="320"/>
                  </a:cubicBezTo>
                  <a:cubicBezTo>
                    <a:pt x="357" y="319"/>
                    <a:pt x="357" y="319"/>
                    <a:pt x="357" y="319"/>
                  </a:cubicBezTo>
                  <a:cubicBezTo>
                    <a:pt x="357" y="319"/>
                    <a:pt x="357" y="318"/>
                    <a:pt x="357" y="318"/>
                  </a:cubicBezTo>
                  <a:close/>
                  <a:moveTo>
                    <a:pt x="380" y="332"/>
                  </a:moveTo>
                  <a:cubicBezTo>
                    <a:pt x="380" y="332"/>
                    <a:pt x="380" y="332"/>
                    <a:pt x="380" y="332"/>
                  </a:cubicBezTo>
                  <a:cubicBezTo>
                    <a:pt x="379" y="332"/>
                    <a:pt x="379" y="331"/>
                    <a:pt x="379" y="331"/>
                  </a:cubicBezTo>
                  <a:cubicBezTo>
                    <a:pt x="379" y="330"/>
                    <a:pt x="378" y="330"/>
                    <a:pt x="378" y="330"/>
                  </a:cubicBezTo>
                  <a:cubicBezTo>
                    <a:pt x="378" y="330"/>
                    <a:pt x="377" y="331"/>
                    <a:pt x="378" y="331"/>
                  </a:cubicBezTo>
                  <a:cubicBezTo>
                    <a:pt x="378" y="331"/>
                    <a:pt x="378" y="332"/>
                    <a:pt x="378" y="332"/>
                  </a:cubicBezTo>
                  <a:cubicBezTo>
                    <a:pt x="378" y="333"/>
                    <a:pt x="379" y="333"/>
                    <a:pt x="379" y="333"/>
                  </a:cubicBezTo>
                  <a:cubicBezTo>
                    <a:pt x="379" y="333"/>
                    <a:pt x="379" y="333"/>
                    <a:pt x="379" y="333"/>
                  </a:cubicBezTo>
                  <a:cubicBezTo>
                    <a:pt x="379" y="333"/>
                    <a:pt x="379" y="333"/>
                    <a:pt x="380" y="333"/>
                  </a:cubicBezTo>
                  <a:cubicBezTo>
                    <a:pt x="380" y="333"/>
                    <a:pt x="380" y="333"/>
                    <a:pt x="380" y="332"/>
                  </a:cubicBezTo>
                  <a:close/>
                  <a:moveTo>
                    <a:pt x="388" y="321"/>
                  </a:moveTo>
                  <a:cubicBezTo>
                    <a:pt x="388" y="321"/>
                    <a:pt x="388" y="321"/>
                    <a:pt x="387" y="321"/>
                  </a:cubicBezTo>
                  <a:cubicBezTo>
                    <a:pt x="387" y="321"/>
                    <a:pt x="387" y="321"/>
                    <a:pt x="386" y="321"/>
                  </a:cubicBezTo>
                  <a:cubicBezTo>
                    <a:pt x="386" y="321"/>
                    <a:pt x="386" y="321"/>
                    <a:pt x="386" y="321"/>
                  </a:cubicBezTo>
                  <a:cubicBezTo>
                    <a:pt x="386" y="320"/>
                    <a:pt x="386" y="320"/>
                    <a:pt x="386" y="320"/>
                  </a:cubicBezTo>
                  <a:cubicBezTo>
                    <a:pt x="385" y="320"/>
                    <a:pt x="385" y="320"/>
                    <a:pt x="385" y="320"/>
                  </a:cubicBezTo>
                  <a:cubicBezTo>
                    <a:pt x="385" y="320"/>
                    <a:pt x="385" y="320"/>
                    <a:pt x="385" y="320"/>
                  </a:cubicBezTo>
                  <a:cubicBezTo>
                    <a:pt x="384" y="320"/>
                    <a:pt x="384" y="320"/>
                    <a:pt x="384" y="321"/>
                  </a:cubicBezTo>
                  <a:cubicBezTo>
                    <a:pt x="384" y="321"/>
                    <a:pt x="383" y="322"/>
                    <a:pt x="383" y="322"/>
                  </a:cubicBezTo>
                  <a:cubicBezTo>
                    <a:pt x="383" y="322"/>
                    <a:pt x="383" y="322"/>
                    <a:pt x="383" y="322"/>
                  </a:cubicBezTo>
                  <a:cubicBezTo>
                    <a:pt x="382" y="322"/>
                    <a:pt x="382" y="322"/>
                    <a:pt x="382" y="321"/>
                  </a:cubicBezTo>
                  <a:cubicBezTo>
                    <a:pt x="382" y="321"/>
                    <a:pt x="382" y="321"/>
                    <a:pt x="382" y="321"/>
                  </a:cubicBezTo>
                  <a:cubicBezTo>
                    <a:pt x="381" y="321"/>
                    <a:pt x="381" y="321"/>
                    <a:pt x="381" y="322"/>
                  </a:cubicBezTo>
                  <a:cubicBezTo>
                    <a:pt x="381" y="322"/>
                    <a:pt x="381" y="323"/>
                    <a:pt x="381" y="323"/>
                  </a:cubicBezTo>
                  <a:cubicBezTo>
                    <a:pt x="381" y="324"/>
                    <a:pt x="381" y="324"/>
                    <a:pt x="381" y="324"/>
                  </a:cubicBezTo>
                  <a:cubicBezTo>
                    <a:pt x="381" y="324"/>
                    <a:pt x="381" y="324"/>
                    <a:pt x="381" y="324"/>
                  </a:cubicBezTo>
                  <a:cubicBezTo>
                    <a:pt x="380" y="325"/>
                    <a:pt x="380" y="325"/>
                    <a:pt x="380" y="325"/>
                  </a:cubicBezTo>
                  <a:cubicBezTo>
                    <a:pt x="380" y="325"/>
                    <a:pt x="380" y="324"/>
                    <a:pt x="380" y="324"/>
                  </a:cubicBezTo>
                  <a:cubicBezTo>
                    <a:pt x="380" y="324"/>
                    <a:pt x="379" y="324"/>
                    <a:pt x="379" y="323"/>
                  </a:cubicBezTo>
                  <a:cubicBezTo>
                    <a:pt x="379" y="323"/>
                    <a:pt x="379" y="323"/>
                    <a:pt x="379" y="323"/>
                  </a:cubicBezTo>
                  <a:cubicBezTo>
                    <a:pt x="379" y="323"/>
                    <a:pt x="379" y="323"/>
                    <a:pt x="379" y="323"/>
                  </a:cubicBezTo>
                  <a:cubicBezTo>
                    <a:pt x="379" y="323"/>
                    <a:pt x="380" y="322"/>
                    <a:pt x="380" y="322"/>
                  </a:cubicBezTo>
                  <a:cubicBezTo>
                    <a:pt x="380" y="321"/>
                    <a:pt x="380" y="321"/>
                    <a:pt x="380" y="320"/>
                  </a:cubicBezTo>
                  <a:cubicBezTo>
                    <a:pt x="380" y="320"/>
                    <a:pt x="380" y="320"/>
                    <a:pt x="379" y="320"/>
                  </a:cubicBezTo>
                  <a:cubicBezTo>
                    <a:pt x="379" y="319"/>
                    <a:pt x="379" y="319"/>
                    <a:pt x="379" y="319"/>
                  </a:cubicBezTo>
                  <a:cubicBezTo>
                    <a:pt x="379" y="319"/>
                    <a:pt x="378" y="319"/>
                    <a:pt x="378" y="319"/>
                  </a:cubicBezTo>
                  <a:cubicBezTo>
                    <a:pt x="378" y="320"/>
                    <a:pt x="378" y="319"/>
                    <a:pt x="377" y="319"/>
                  </a:cubicBezTo>
                  <a:cubicBezTo>
                    <a:pt x="377" y="319"/>
                    <a:pt x="377" y="319"/>
                    <a:pt x="377" y="319"/>
                  </a:cubicBezTo>
                  <a:cubicBezTo>
                    <a:pt x="378" y="319"/>
                    <a:pt x="378" y="319"/>
                    <a:pt x="378" y="319"/>
                  </a:cubicBezTo>
                  <a:cubicBezTo>
                    <a:pt x="379" y="319"/>
                    <a:pt x="379" y="318"/>
                    <a:pt x="379" y="318"/>
                  </a:cubicBezTo>
                  <a:cubicBezTo>
                    <a:pt x="379" y="318"/>
                    <a:pt x="380" y="318"/>
                    <a:pt x="380" y="318"/>
                  </a:cubicBezTo>
                  <a:cubicBezTo>
                    <a:pt x="380" y="318"/>
                    <a:pt x="380" y="318"/>
                    <a:pt x="381" y="318"/>
                  </a:cubicBezTo>
                  <a:cubicBezTo>
                    <a:pt x="381" y="317"/>
                    <a:pt x="381" y="317"/>
                    <a:pt x="381" y="316"/>
                  </a:cubicBezTo>
                  <a:cubicBezTo>
                    <a:pt x="381" y="316"/>
                    <a:pt x="381" y="315"/>
                    <a:pt x="380" y="315"/>
                  </a:cubicBezTo>
                  <a:cubicBezTo>
                    <a:pt x="380" y="315"/>
                    <a:pt x="380" y="315"/>
                    <a:pt x="380" y="315"/>
                  </a:cubicBezTo>
                  <a:cubicBezTo>
                    <a:pt x="380" y="315"/>
                    <a:pt x="379" y="315"/>
                    <a:pt x="380" y="315"/>
                  </a:cubicBezTo>
                  <a:cubicBezTo>
                    <a:pt x="380" y="315"/>
                    <a:pt x="380" y="315"/>
                    <a:pt x="380" y="315"/>
                  </a:cubicBezTo>
                  <a:cubicBezTo>
                    <a:pt x="380" y="315"/>
                    <a:pt x="380" y="315"/>
                    <a:pt x="380" y="315"/>
                  </a:cubicBezTo>
                  <a:cubicBezTo>
                    <a:pt x="380" y="315"/>
                    <a:pt x="380" y="316"/>
                    <a:pt x="379" y="316"/>
                  </a:cubicBezTo>
                  <a:cubicBezTo>
                    <a:pt x="379" y="316"/>
                    <a:pt x="379" y="316"/>
                    <a:pt x="378" y="316"/>
                  </a:cubicBezTo>
                  <a:cubicBezTo>
                    <a:pt x="377" y="317"/>
                    <a:pt x="377" y="317"/>
                    <a:pt x="376" y="317"/>
                  </a:cubicBezTo>
                  <a:cubicBezTo>
                    <a:pt x="376" y="317"/>
                    <a:pt x="375" y="317"/>
                    <a:pt x="375" y="318"/>
                  </a:cubicBezTo>
                  <a:cubicBezTo>
                    <a:pt x="375" y="318"/>
                    <a:pt x="375" y="318"/>
                    <a:pt x="375" y="318"/>
                  </a:cubicBezTo>
                  <a:cubicBezTo>
                    <a:pt x="375" y="318"/>
                    <a:pt x="374" y="318"/>
                    <a:pt x="374" y="318"/>
                  </a:cubicBezTo>
                  <a:cubicBezTo>
                    <a:pt x="374" y="318"/>
                    <a:pt x="374" y="318"/>
                    <a:pt x="374" y="318"/>
                  </a:cubicBezTo>
                  <a:cubicBezTo>
                    <a:pt x="374" y="318"/>
                    <a:pt x="373" y="318"/>
                    <a:pt x="373" y="318"/>
                  </a:cubicBezTo>
                  <a:cubicBezTo>
                    <a:pt x="373" y="318"/>
                    <a:pt x="373" y="318"/>
                    <a:pt x="373" y="318"/>
                  </a:cubicBezTo>
                  <a:cubicBezTo>
                    <a:pt x="373" y="318"/>
                    <a:pt x="372" y="318"/>
                    <a:pt x="372" y="317"/>
                  </a:cubicBezTo>
                  <a:cubicBezTo>
                    <a:pt x="371" y="317"/>
                    <a:pt x="371" y="317"/>
                    <a:pt x="370" y="317"/>
                  </a:cubicBezTo>
                  <a:cubicBezTo>
                    <a:pt x="370" y="317"/>
                    <a:pt x="370" y="317"/>
                    <a:pt x="370" y="317"/>
                  </a:cubicBezTo>
                  <a:cubicBezTo>
                    <a:pt x="370" y="317"/>
                    <a:pt x="370" y="317"/>
                    <a:pt x="370" y="317"/>
                  </a:cubicBezTo>
                  <a:cubicBezTo>
                    <a:pt x="370" y="318"/>
                    <a:pt x="370" y="318"/>
                    <a:pt x="370" y="318"/>
                  </a:cubicBezTo>
                  <a:cubicBezTo>
                    <a:pt x="370" y="318"/>
                    <a:pt x="370" y="318"/>
                    <a:pt x="370" y="318"/>
                  </a:cubicBezTo>
                  <a:cubicBezTo>
                    <a:pt x="370" y="319"/>
                    <a:pt x="370" y="319"/>
                    <a:pt x="371" y="319"/>
                  </a:cubicBezTo>
                  <a:cubicBezTo>
                    <a:pt x="371" y="319"/>
                    <a:pt x="371" y="319"/>
                    <a:pt x="371" y="319"/>
                  </a:cubicBezTo>
                  <a:cubicBezTo>
                    <a:pt x="371" y="320"/>
                    <a:pt x="371" y="320"/>
                    <a:pt x="372" y="320"/>
                  </a:cubicBezTo>
                  <a:cubicBezTo>
                    <a:pt x="372" y="320"/>
                    <a:pt x="372" y="320"/>
                    <a:pt x="373" y="320"/>
                  </a:cubicBezTo>
                  <a:cubicBezTo>
                    <a:pt x="373" y="320"/>
                    <a:pt x="373" y="321"/>
                    <a:pt x="373" y="321"/>
                  </a:cubicBezTo>
                  <a:cubicBezTo>
                    <a:pt x="373" y="321"/>
                    <a:pt x="373" y="321"/>
                    <a:pt x="373" y="321"/>
                  </a:cubicBezTo>
                  <a:cubicBezTo>
                    <a:pt x="372" y="322"/>
                    <a:pt x="372" y="322"/>
                    <a:pt x="372" y="322"/>
                  </a:cubicBezTo>
                  <a:cubicBezTo>
                    <a:pt x="372" y="322"/>
                    <a:pt x="372" y="323"/>
                    <a:pt x="372" y="323"/>
                  </a:cubicBezTo>
                  <a:cubicBezTo>
                    <a:pt x="372" y="323"/>
                    <a:pt x="372" y="323"/>
                    <a:pt x="372" y="323"/>
                  </a:cubicBezTo>
                  <a:cubicBezTo>
                    <a:pt x="372" y="323"/>
                    <a:pt x="372" y="323"/>
                    <a:pt x="372" y="323"/>
                  </a:cubicBezTo>
                  <a:cubicBezTo>
                    <a:pt x="372" y="323"/>
                    <a:pt x="372" y="323"/>
                    <a:pt x="372" y="323"/>
                  </a:cubicBezTo>
                  <a:cubicBezTo>
                    <a:pt x="373" y="324"/>
                    <a:pt x="373" y="324"/>
                    <a:pt x="373" y="323"/>
                  </a:cubicBezTo>
                  <a:cubicBezTo>
                    <a:pt x="374" y="323"/>
                    <a:pt x="374" y="323"/>
                    <a:pt x="374" y="323"/>
                  </a:cubicBezTo>
                  <a:cubicBezTo>
                    <a:pt x="374" y="323"/>
                    <a:pt x="375" y="323"/>
                    <a:pt x="375" y="324"/>
                  </a:cubicBezTo>
                  <a:cubicBezTo>
                    <a:pt x="375" y="324"/>
                    <a:pt x="375" y="324"/>
                    <a:pt x="375" y="324"/>
                  </a:cubicBezTo>
                  <a:cubicBezTo>
                    <a:pt x="375" y="324"/>
                    <a:pt x="375" y="324"/>
                    <a:pt x="375" y="324"/>
                  </a:cubicBezTo>
                  <a:cubicBezTo>
                    <a:pt x="375" y="324"/>
                    <a:pt x="374" y="324"/>
                    <a:pt x="374" y="325"/>
                  </a:cubicBezTo>
                  <a:cubicBezTo>
                    <a:pt x="374" y="325"/>
                    <a:pt x="374" y="325"/>
                    <a:pt x="374" y="325"/>
                  </a:cubicBezTo>
                  <a:cubicBezTo>
                    <a:pt x="374" y="325"/>
                    <a:pt x="373" y="326"/>
                    <a:pt x="373" y="326"/>
                  </a:cubicBezTo>
                  <a:cubicBezTo>
                    <a:pt x="372" y="326"/>
                    <a:pt x="372" y="326"/>
                    <a:pt x="372" y="326"/>
                  </a:cubicBezTo>
                  <a:cubicBezTo>
                    <a:pt x="371" y="327"/>
                    <a:pt x="370" y="327"/>
                    <a:pt x="370" y="327"/>
                  </a:cubicBezTo>
                  <a:cubicBezTo>
                    <a:pt x="369" y="327"/>
                    <a:pt x="368" y="327"/>
                    <a:pt x="368" y="327"/>
                  </a:cubicBezTo>
                  <a:cubicBezTo>
                    <a:pt x="368" y="327"/>
                    <a:pt x="368" y="327"/>
                    <a:pt x="368" y="327"/>
                  </a:cubicBezTo>
                  <a:cubicBezTo>
                    <a:pt x="368" y="327"/>
                    <a:pt x="368" y="328"/>
                    <a:pt x="368" y="328"/>
                  </a:cubicBezTo>
                  <a:cubicBezTo>
                    <a:pt x="368" y="328"/>
                    <a:pt x="368" y="328"/>
                    <a:pt x="368" y="328"/>
                  </a:cubicBezTo>
                  <a:cubicBezTo>
                    <a:pt x="368" y="328"/>
                    <a:pt x="369" y="328"/>
                    <a:pt x="369" y="328"/>
                  </a:cubicBezTo>
                  <a:cubicBezTo>
                    <a:pt x="369" y="328"/>
                    <a:pt x="370" y="328"/>
                    <a:pt x="370" y="328"/>
                  </a:cubicBezTo>
                  <a:cubicBezTo>
                    <a:pt x="370" y="328"/>
                    <a:pt x="371" y="328"/>
                    <a:pt x="371" y="328"/>
                  </a:cubicBezTo>
                  <a:cubicBezTo>
                    <a:pt x="372" y="328"/>
                    <a:pt x="372" y="328"/>
                    <a:pt x="373" y="328"/>
                  </a:cubicBezTo>
                  <a:cubicBezTo>
                    <a:pt x="373" y="328"/>
                    <a:pt x="373" y="328"/>
                    <a:pt x="374" y="328"/>
                  </a:cubicBezTo>
                  <a:cubicBezTo>
                    <a:pt x="374" y="328"/>
                    <a:pt x="374" y="328"/>
                    <a:pt x="374" y="329"/>
                  </a:cubicBezTo>
                  <a:cubicBezTo>
                    <a:pt x="374" y="329"/>
                    <a:pt x="373" y="329"/>
                    <a:pt x="373" y="329"/>
                  </a:cubicBezTo>
                  <a:cubicBezTo>
                    <a:pt x="372" y="330"/>
                    <a:pt x="371" y="330"/>
                    <a:pt x="370" y="331"/>
                  </a:cubicBezTo>
                  <a:cubicBezTo>
                    <a:pt x="369" y="331"/>
                    <a:pt x="368" y="331"/>
                    <a:pt x="367" y="331"/>
                  </a:cubicBezTo>
                  <a:cubicBezTo>
                    <a:pt x="367" y="331"/>
                    <a:pt x="367" y="331"/>
                    <a:pt x="367" y="332"/>
                  </a:cubicBezTo>
                  <a:cubicBezTo>
                    <a:pt x="367" y="332"/>
                    <a:pt x="367" y="332"/>
                    <a:pt x="367" y="332"/>
                  </a:cubicBezTo>
                  <a:cubicBezTo>
                    <a:pt x="367" y="333"/>
                    <a:pt x="367" y="333"/>
                    <a:pt x="368" y="333"/>
                  </a:cubicBezTo>
                  <a:cubicBezTo>
                    <a:pt x="368" y="333"/>
                    <a:pt x="368" y="333"/>
                    <a:pt x="368" y="333"/>
                  </a:cubicBezTo>
                  <a:cubicBezTo>
                    <a:pt x="369" y="333"/>
                    <a:pt x="369" y="333"/>
                    <a:pt x="369" y="332"/>
                  </a:cubicBezTo>
                  <a:cubicBezTo>
                    <a:pt x="370" y="332"/>
                    <a:pt x="370" y="332"/>
                    <a:pt x="370" y="332"/>
                  </a:cubicBezTo>
                  <a:cubicBezTo>
                    <a:pt x="371" y="332"/>
                    <a:pt x="371" y="333"/>
                    <a:pt x="371" y="333"/>
                  </a:cubicBezTo>
                  <a:cubicBezTo>
                    <a:pt x="371" y="333"/>
                    <a:pt x="371" y="333"/>
                    <a:pt x="371" y="333"/>
                  </a:cubicBezTo>
                  <a:cubicBezTo>
                    <a:pt x="371" y="334"/>
                    <a:pt x="371" y="334"/>
                    <a:pt x="371" y="334"/>
                  </a:cubicBezTo>
                  <a:cubicBezTo>
                    <a:pt x="371" y="335"/>
                    <a:pt x="371" y="335"/>
                    <a:pt x="371" y="335"/>
                  </a:cubicBezTo>
                  <a:cubicBezTo>
                    <a:pt x="371" y="335"/>
                    <a:pt x="372" y="335"/>
                    <a:pt x="372" y="334"/>
                  </a:cubicBezTo>
                  <a:cubicBezTo>
                    <a:pt x="372" y="334"/>
                    <a:pt x="372" y="334"/>
                    <a:pt x="372" y="334"/>
                  </a:cubicBezTo>
                  <a:cubicBezTo>
                    <a:pt x="372" y="334"/>
                    <a:pt x="372" y="334"/>
                    <a:pt x="372" y="333"/>
                  </a:cubicBezTo>
                  <a:cubicBezTo>
                    <a:pt x="372" y="333"/>
                    <a:pt x="372" y="333"/>
                    <a:pt x="372" y="333"/>
                  </a:cubicBezTo>
                  <a:cubicBezTo>
                    <a:pt x="372" y="333"/>
                    <a:pt x="372" y="332"/>
                    <a:pt x="372" y="332"/>
                  </a:cubicBezTo>
                  <a:cubicBezTo>
                    <a:pt x="372" y="332"/>
                    <a:pt x="372" y="332"/>
                    <a:pt x="372" y="332"/>
                  </a:cubicBezTo>
                  <a:cubicBezTo>
                    <a:pt x="373" y="331"/>
                    <a:pt x="373" y="331"/>
                    <a:pt x="374" y="331"/>
                  </a:cubicBezTo>
                  <a:cubicBezTo>
                    <a:pt x="374" y="331"/>
                    <a:pt x="374" y="332"/>
                    <a:pt x="374" y="332"/>
                  </a:cubicBezTo>
                  <a:cubicBezTo>
                    <a:pt x="374" y="332"/>
                    <a:pt x="374" y="332"/>
                    <a:pt x="374" y="332"/>
                  </a:cubicBezTo>
                  <a:cubicBezTo>
                    <a:pt x="374" y="333"/>
                    <a:pt x="374" y="333"/>
                    <a:pt x="374" y="333"/>
                  </a:cubicBezTo>
                  <a:cubicBezTo>
                    <a:pt x="374" y="334"/>
                    <a:pt x="374" y="334"/>
                    <a:pt x="374" y="334"/>
                  </a:cubicBezTo>
                  <a:cubicBezTo>
                    <a:pt x="373" y="334"/>
                    <a:pt x="373" y="335"/>
                    <a:pt x="374" y="335"/>
                  </a:cubicBezTo>
                  <a:cubicBezTo>
                    <a:pt x="374" y="335"/>
                    <a:pt x="374" y="335"/>
                    <a:pt x="374" y="336"/>
                  </a:cubicBezTo>
                  <a:cubicBezTo>
                    <a:pt x="374" y="336"/>
                    <a:pt x="374" y="336"/>
                    <a:pt x="374" y="336"/>
                  </a:cubicBezTo>
                  <a:cubicBezTo>
                    <a:pt x="375" y="336"/>
                    <a:pt x="375" y="335"/>
                    <a:pt x="375" y="335"/>
                  </a:cubicBezTo>
                  <a:cubicBezTo>
                    <a:pt x="375" y="335"/>
                    <a:pt x="375" y="334"/>
                    <a:pt x="376" y="334"/>
                  </a:cubicBezTo>
                  <a:cubicBezTo>
                    <a:pt x="376" y="333"/>
                    <a:pt x="376" y="333"/>
                    <a:pt x="376" y="332"/>
                  </a:cubicBezTo>
                  <a:cubicBezTo>
                    <a:pt x="376" y="332"/>
                    <a:pt x="376" y="332"/>
                    <a:pt x="376" y="332"/>
                  </a:cubicBezTo>
                  <a:cubicBezTo>
                    <a:pt x="376" y="332"/>
                    <a:pt x="376" y="331"/>
                    <a:pt x="376" y="331"/>
                  </a:cubicBezTo>
                  <a:cubicBezTo>
                    <a:pt x="376" y="331"/>
                    <a:pt x="376" y="330"/>
                    <a:pt x="376" y="330"/>
                  </a:cubicBezTo>
                  <a:cubicBezTo>
                    <a:pt x="377" y="330"/>
                    <a:pt x="377" y="330"/>
                    <a:pt x="377" y="330"/>
                  </a:cubicBezTo>
                  <a:cubicBezTo>
                    <a:pt x="377" y="330"/>
                    <a:pt x="377" y="330"/>
                    <a:pt x="378" y="329"/>
                  </a:cubicBezTo>
                  <a:cubicBezTo>
                    <a:pt x="378" y="329"/>
                    <a:pt x="379" y="329"/>
                    <a:pt x="379" y="329"/>
                  </a:cubicBezTo>
                  <a:cubicBezTo>
                    <a:pt x="380" y="329"/>
                    <a:pt x="380" y="329"/>
                    <a:pt x="380" y="329"/>
                  </a:cubicBezTo>
                  <a:cubicBezTo>
                    <a:pt x="380" y="328"/>
                    <a:pt x="380" y="328"/>
                    <a:pt x="380" y="328"/>
                  </a:cubicBezTo>
                  <a:cubicBezTo>
                    <a:pt x="380" y="328"/>
                    <a:pt x="379" y="328"/>
                    <a:pt x="379" y="327"/>
                  </a:cubicBezTo>
                  <a:cubicBezTo>
                    <a:pt x="379" y="327"/>
                    <a:pt x="379" y="327"/>
                    <a:pt x="378" y="327"/>
                  </a:cubicBezTo>
                  <a:cubicBezTo>
                    <a:pt x="378" y="327"/>
                    <a:pt x="378" y="327"/>
                    <a:pt x="377" y="327"/>
                  </a:cubicBezTo>
                  <a:cubicBezTo>
                    <a:pt x="377" y="328"/>
                    <a:pt x="377" y="328"/>
                    <a:pt x="377" y="328"/>
                  </a:cubicBezTo>
                  <a:cubicBezTo>
                    <a:pt x="377" y="328"/>
                    <a:pt x="377" y="328"/>
                    <a:pt x="377" y="328"/>
                  </a:cubicBezTo>
                  <a:cubicBezTo>
                    <a:pt x="376" y="327"/>
                    <a:pt x="376" y="327"/>
                    <a:pt x="376" y="326"/>
                  </a:cubicBezTo>
                  <a:cubicBezTo>
                    <a:pt x="376" y="326"/>
                    <a:pt x="376" y="326"/>
                    <a:pt x="376" y="326"/>
                  </a:cubicBezTo>
                  <a:cubicBezTo>
                    <a:pt x="376" y="326"/>
                    <a:pt x="377" y="326"/>
                    <a:pt x="377" y="326"/>
                  </a:cubicBezTo>
                  <a:cubicBezTo>
                    <a:pt x="377" y="326"/>
                    <a:pt x="377" y="326"/>
                    <a:pt x="377" y="326"/>
                  </a:cubicBezTo>
                  <a:cubicBezTo>
                    <a:pt x="378" y="326"/>
                    <a:pt x="378" y="326"/>
                    <a:pt x="379" y="326"/>
                  </a:cubicBezTo>
                  <a:cubicBezTo>
                    <a:pt x="379" y="325"/>
                    <a:pt x="379" y="325"/>
                    <a:pt x="380" y="325"/>
                  </a:cubicBezTo>
                  <a:cubicBezTo>
                    <a:pt x="380" y="325"/>
                    <a:pt x="380" y="325"/>
                    <a:pt x="380" y="326"/>
                  </a:cubicBezTo>
                  <a:cubicBezTo>
                    <a:pt x="380" y="326"/>
                    <a:pt x="380" y="326"/>
                    <a:pt x="380" y="327"/>
                  </a:cubicBezTo>
                  <a:cubicBezTo>
                    <a:pt x="380" y="327"/>
                    <a:pt x="381" y="328"/>
                    <a:pt x="380" y="328"/>
                  </a:cubicBezTo>
                  <a:cubicBezTo>
                    <a:pt x="380" y="329"/>
                    <a:pt x="380" y="329"/>
                    <a:pt x="380" y="330"/>
                  </a:cubicBezTo>
                  <a:cubicBezTo>
                    <a:pt x="380" y="330"/>
                    <a:pt x="380" y="330"/>
                    <a:pt x="381" y="330"/>
                  </a:cubicBezTo>
                  <a:cubicBezTo>
                    <a:pt x="381" y="330"/>
                    <a:pt x="381" y="330"/>
                    <a:pt x="381" y="330"/>
                  </a:cubicBezTo>
                  <a:cubicBezTo>
                    <a:pt x="382" y="330"/>
                    <a:pt x="382" y="330"/>
                    <a:pt x="382" y="330"/>
                  </a:cubicBezTo>
                  <a:cubicBezTo>
                    <a:pt x="382" y="329"/>
                    <a:pt x="382" y="329"/>
                    <a:pt x="382" y="328"/>
                  </a:cubicBezTo>
                  <a:cubicBezTo>
                    <a:pt x="382" y="328"/>
                    <a:pt x="382" y="327"/>
                    <a:pt x="382" y="327"/>
                  </a:cubicBezTo>
                  <a:cubicBezTo>
                    <a:pt x="382" y="326"/>
                    <a:pt x="383" y="326"/>
                    <a:pt x="383" y="325"/>
                  </a:cubicBezTo>
                  <a:cubicBezTo>
                    <a:pt x="383" y="325"/>
                    <a:pt x="383" y="325"/>
                    <a:pt x="384" y="325"/>
                  </a:cubicBezTo>
                  <a:cubicBezTo>
                    <a:pt x="384" y="325"/>
                    <a:pt x="384" y="325"/>
                    <a:pt x="384" y="325"/>
                  </a:cubicBezTo>
                  <a:cubicBezTo>
                    <a:pt x="384" y="325"/>
                    <a:pt x="384" y="325"/>
                    <a:pt x="384" y="326"/>
                  </a:cubicBezTo>
                  <a:cubicBezTo>
                    <a:pt x="384" y="326"/>
                    <a:pt x="384" y="326"/>
                    <a:pt x="384" y="326"/>
                  </a:cubicBezTo>
                  <a:cubicBezTo>
                    <a:pt x="384" y="327"/>
                    <a:pt x="384" y="327"/>
                    <a:pt x="384" y="327"/>
                  </a:cubicBezTo>
                  <a:cubicBezTo>
                    <a:pt x="384" y="328"/>
                    <a:pt x="384" y="328"/>
                    <a:pt x="384" y="328"/>
                  </a:cubicBezTo>
                  <a:cubicBezTo>
                    <a:pt x="384" y="329"/>
                    <a:pt x="384" y="329"/>
                    <a:pt x="384" y="330"/>
                  </a:cubicBezTo>
                  <a:cubicBezTo>
                    <a:pt x="384" y="330"/>
                    <a:pt x="384" y="330"/>
                    <a:pt x="384" y="330"/>
                  </a:cubicBezTo>
                  <a:cubicBezTo>
                    <a:pt x="385" y="330"/>
                    <a:pt x="385" y="331"/>
                    <a:pt x="385" y="331"/>
                  </a:cubicBezTo>
                  <a:cubicBezTo>
                    <a:pt x="384" y="332"/>
                    <a:pt x="384" y="332"/>
                    <a:pt x="384" y="333"/>
                  </a:cubicBezTo>
                  <a:cubicBezTo>
                    <a:pt x="385" y="333"/>
                    <a:pt x="385" y="333"/>
                    <a:pt x="384" y="333"/>
                  </a:cubicBezTo>
                  <a:cubicBezTo>
                    <a:pt x="384" y="334"/>
                    <a:pt x="384" y="335"/>
                    <a:pt x="384" y="335"/>
                  </a:cubicBezTo>
                  <a:cubicBezTo>
                    <a:pt x="384" y="335"/>
                    <a:pt x="384" y="335"/>
                    <a:pt x="384" y="335"/>
                  </a:cubicBezTo>
                  <a:cubicBezTo>
                    <a:pt x="384" y="336"/>
                    <a:pt x="384" y="336"/>
                    <a:pt x="384" y="336"/>
                  </a:cubicBezTo>
                  <a:cubicBezTo>
                    <a:pt x="384" y="337"/>
                    <a:pt x="384" y="337"/>
                    <a:pt x="384" y="338"/>
                  </a:cubicBezTo>
                  <a:cubicBezTo>
                    <a:pt x="384" y="338"/>
                    <a:pt x="384" y="339"/>
                    <a:pt x="384" y="339"/>
                  </a:cubicBezTo>
                  <a:cubicBezTo>
                    <a:pt x="384" y="339"/>
                    <a:pt x="384" y="340"/>
                    <a:pt x="385" y="340"/>
                  </a:cubicBezTo>
                  <a:cubicBezTo>
                    <a:pt x="385" y="340"/>
                    <a:pt x="385" y="339"/>
                    <a:pt x="385" y="339"/>
                  </a:cubicBezTo>
                  <a:cubicBezTo>
                    <a:pt x="385" y="339"/>
                    <a:pt x="385" y="339"/>
                    <a:pt x="385" y="339"/>
                  </a:cubicBezTo>
                  <a:cubicBezTo>
                    <a:pt x="385" y="339"/>
                    <a:pt x="386" y="338"/>
                    <a:pt x="386" y="338"/>
                  </a:cubicBezTo>
                  <a:cubicBezTo>
                    <a:pt x="386" y="338"/>
                    <a:pt x="386" y="338"/>
                    <a:pt x="386" y="338"/>
                  </a:cubicBezTo>
                  <a:cubicBezTo>
                    <a:pt x="386" y="337"/>
                    <a:pt x="386" y="337"/>
                    <a:pt x="386" y="337"/>
                  </a:cubicBezTo>
                  <a:cubicBezTo>
                    <a:pt x="386" y="336"/>
                    <a:pt x="386" y="336"/>
                    <a:pt x="386" y="336"/>
                  </a:cubicBezTo>
                  <a:cubicBezTo>
                    <a:pt x="386" y="335"/>
                    <a:pt x="386" y="335"/>
                    <a:pt x="386" y="335"/>
                  </a:cubicBezTo>
                  <a:cubicBezTo>
                    <a:pt x="386" y="335"/>
                    <a:pt x="386" y="335"/>
                    <a:pt x="386" y="335"/>
                  </a:cubicBezTo>
                  <a:cubicBezTo>
                    <a:pt x="386" y="334"/>
                    <a:pt x="386" y="334"/>
                    <a:pt x="386" y="334"/>
                  </a:cubicBezTo>
                  <a:cubicBezTo>
                    <a:pt x="386" y="334"/>
                    <a:pt x="386" y="334"/>
                    <a:pt x="386" y="334"/>
                  </a:cubicBezTo>
                  <a:cubicBezTo>
                    <a:pt x="386" y="333"/>
                    <a:pt x="386" y="333"/>
                    <a:pt x="386" y="333"/>
                  </a:cubicBezTo>
                  <a:cubicBezTo>
                    <a:pt x="386" y="332"/>
                    <a:pt x="386" y="331"/>
                    <a:pt x="386" y="330"/>
                  </a:cubicBezTo>
                  <a:cubicBezTo>
                    <a:pt x="386" y="329"/>
                    <a:pt x="386" y="328"/>
                    <a:pt x="386" y="327"/>
                  </a:cubicBezTo>
                  <a:cubicBezTo>
                    <a:pt x="386" y="327"/>
                    <a:pt x="386" y="327"/>
                    <a:pt x="386" y="326"/>
                  </a:cubicBezTo>
                  <a:cubicBezTo>
                    <a:pt x="386" y="326"/>
                    <a:pt x="386" y="325"/>
                    <a:pt x="386" y="324"/>
                  </a:cubicBezTo>
                  <a:cubicBezTo>
                    <a:pt x="386" y="323"/>
                    <a:pt x="387" y="323"/>
                    <a:pt x="387" y="323"/>
                  </a:cubicBezTo>
                  <a:cubicBezTo>
                    <a:pt x="387" y="323"/>
                    <a:pt x="388" y="323"/>
                    <a:pt x="388" y="323"/>
                  </a:cubicBezTo>
                  <a:cubicBezTo>
                    <a:pt x="388" y="322"/>
                    <a:pt x="388" y="322"/>
                    <a:pt x="388" y="321"/>
                  </a:cubicBezTo>
                  <a:close/>
                  <a:moveTo>
                    <a:pt x="377" y="323"/>
                  </a:moveTo>
                  <a:cubicBezTo>
                    <a:pt x="377" y="323"/>
                    <a:pt x="377" y="324"/>
                    <a:pt x="377" y="324"/>
                  </a:cubicBezTo>
                  <a:cubicBezTo>
                    <a:pt x="377" y="324"/>
                    <a:pt x="377" y="324"/>
                    <a:pt x="378" y="324"/>
                  </a:cubicBezTo>
                  <a:cubicBezTo>
                    <a:pt x="378" y="324"/>
                    <a:pt x="378" y="324"/>
                    <a:pt x="378" y="324"/>
                  </a:cubicBezTo>
                  <a:cubicBezTo>
                    <a:pt x="378" y="323"/>
                    <a:pt x="378" y="323"/>
                    <a:pt x="378" y="323"/>
                  </a:cubicBezTo>
                  <a:cubicBezTo>
                    <a:pt x="378" y="323"/>
                    <a:pt x="378" y="323"/>
                    <a:pt x="378" y="323"/>
                  </a:cubicBezTo>
                  <a:cubicBezTo>
                    <a:pt x="378" y="323"/>
                    <a:pt x="377" y="323"/>
                    <a:pt x="377" y="323"/>
                  </a:cubicBezTo>
                  <a:close/>
                  <a:moveTo>
                    <a:pt x="300" y="327"/>
                  </a:moveTo>
                  <a:cubicBezTo>
                    <a:pt x="300" y="327"/>
                    <a:pt x="300" y="327"/>
                    <a:pt x="300" y="327"/>
                  </a:cubicBezTo>
                  <a:cubicBezTo>
                    <a:pt x="300" y="327"/>
                    <a:pt x="300" y="328"/>
                    <a:pt x="300" y="328"/>
                  </a:cubicBezTo>
                  <a:cubicBezTo>
                    <a:pt x="299" y="328"/>
                    <a:pt x="299" y="329"/>
                    <a:pt x="299" y="330"/>
                  </a:cubicBezTo>
                  <a:cubicBezTo>
                    <a:pt x="299" y="330"/>
                    <a:pt x="298" y="330"/>
                    <a:pt x="298" y="330"/>
                  </a:cubicBezTo>
                  <a:cubicBezTo>
                    <a:pt x="298" y="330"/>
                    <a:pt x="298" y="330"/>
                    <a:pt x="299" y="330"/>
                  </a:cubicBezTo>
                  <a:cubicBezTo>
                    <a:pt x="299" y="330"/>
                    <a:pt x="299" y="330"/>
                    <a:pt x="299" y="331"/>
                  </a:cubicBezTo>
                  <a:cubicBezTo>
                    <a:pt x="299" y="331"/>
                    <a:pt x="300" y="331"/>
                    <a:pt x="300" y="331"/>
                  </a:cubicBezTo>
                  <a:cubicBezTo>
                    <a:pt x="300" y="331"/>
                    <a:pt x="301" y="331"/>
                    <a:pt x="301" y="330"/>
                  </a:cubicBezTo>
                  <a:cubicBezTo>
                    <a:pt x="301" y="330"/>
                    <a:pt x="301" y="330"/>
                    <a:pt x="301" y="329"/>
                  </a:cubicBezTo>
                  <a:cubicBezTo>
                    <a:pt x="301" y="329"/>
                    <a:pt x="301" y="328"/>
                    <a:pt x="301" y="328"/>
                  </a:cubicBezTo>
                  <a:cubicBezTo>
                    <a:pt x="301" y="328"/>
                    <a:pt x="301" y="327"/>
                    <a:pt x="301" y="327"/>
                  </a:cubicBezTo>
                  <a:cubicBezTo>
                    <a:pt x="301" y="327"/>
                    <a:pt x="301" y="326"/>
                    <a:pt x="301" y="327"/>
                  </a:cubicBezTo>
                  <a:cubicBezTo>
                    <a:pt x="301" y="327"/>
                    <a:pt x="300" y="327"/>
                    <a:pt x="300" y="327"/>
                  </a:cubicBezTo>
                  <a:close/>
                  <a:moveTo>
                    <a:pt x="226" y="319"/>
                  </a:moveTo>
                  <a:cubicBezTo>
                    <a:pt x="225" y="319"/>
                    <a:pt x="224" y="319"/>
                    <a:pt x="223" y="319"/>
                  </a:cubicBezTo>
                  <a:cubicBezTo>
                    <a:pt x="223" y="319"/>
                    <a:pt x="223" y="319"/>
                    <a:pt x="223" y="320"/>
                  </a:cubicBezTo>
                  <a:cubicBezTo>
                    <a:pt x="223" y="320"/>
                    <a:pt x="223" y="320"/>
                    <a:pt x="223" y="321"/>
                  </a:cubicBezTo>
                  <a:cubicBezTo>
                    <a:pt x="223" y="321"/>
                    <a:pt x="223" y="321"/>
                    <a:pt x="223" y="321"/>
                  </a:cubicBezTo>
                  <a:cubicBezTo>
                    <a:pt x="223" y="321"/>
                    <a:pt x="223" y="321"/>
                    <a:pt x="223" y="321"/>
                  </a:cubicBezTo>
                  <a:cubicBezTo>
                    <a:pt x="223" y="321"/>
                    <a:pt x="223" y="321"/>
                    <a:pt x="223" y="321"/>
                  </a:cubicBezTo>
                  <a:cubicBezTo>
                    <a:pt x="224" y="321"/>
                    <a:pt x="224" y="320"/>
                    <a:pt x="225" y="321"/>
                  </a:cubicBezTo>
                  <a:cubicBezTo>
                    <a:pt x="225" y="321"/>
                    <a:pt x="225" y="321"/>
                    <a:pt x="225" y="321"/>
                  </a:cubicBezTo>
                  <a:cubicBezTo>
                    <a:pt x="225" y="322"/>
                    <a:pt x="225" y="322"/>
                    <a:pt x="225" y="322"/>
                  </a:cubicBezTo>
                  <a:cubicBezTo>
                    <a:pt x="224" y="322"/>
                    <a:pt x="224" y="322"/>
                    <a:pt x="224" y="322"/>
                  </a:cubicBezTo>
                  <a:cubicBezTo>
                    <a:pt x="224" y="322"/>
                    <a:pt x="223" y="322"/>
                    <a:pt x="223" y="323"/>
                  </a:cubicBezTo>
                  <a:cubicBezTo>
                    <a:pt x="223" y="323"/>
                    <a:pt x="223" y="323"/>
                    <a:pt x="222" y="323"/>
                  </a:cubicBezTo>
                  <a:cubicBezTo>
                    <a:pt x="222" y="323"/>
                    <a:pt x="222" y="323"/>
                    <a:pt x="222" y="323"/>
                  </a:cubicBezTo>
                  <a:cubicBezTo>
                    <a:pt x="223" y="323"/>
                    <a:pt x="223" y="323"/>
                    <a:pt x="223" y="323"/>
                  </a:cubicBezTo>
                  <a:cubicBezTo>
                    <a:pt x="223" y="323"/>
                    <a:pt x="223" y="323"/>
                    <a:pt x="223" y="323"/>
                  </a:cubicBezTo>
                  <a:cubicBezTo>
                    <a:pt x="224" y="323"/>
                    <a:pt x="224" y="323"/>
                    <a:pt x="225" y="323"/>
                  </a:cubicBezTo>
                  <a:cubicBezTo>
                    <a:pt x="225" y="323"/>
                    <a:pt x="225" y="323"/>
                    <a:pt x="225" y="323"/>
                  </a:cubicBezTo>
                  <a:cubicBezTo>
                    <a:pt x="225" y="324"/>
                    <a:pt x="225" y="324"/>
                    <a:pt x="225" y="324"/>
                  </a:cubicBezTo>
                  <a:cubicBezTo>
                    <a:pt x="225" y="325"/>
                    <a:pt x="225" y="325"/>
                    <a:pt x="225" y="325"/>
                  </a:cubicBezTo>
                  <a:cubicBezTo>
                    <a:pt x="224" y="325"/>
                    <a:pt x="223" y="325"/>
                    <a:pt x="223" y="325"/>
                  </a:cubicBezTo>
                  <a:cubicBezTo>
                    <a:pt x="222" y="326"/>
                    <a:pt x="222" y="326"/>
                    <a:pt x="222" y="326"/>
                  </a:cubicBezTo>
                  <a:cubicBezTo>
                    <a:pt x="222" y="326"/>
                    <a:pt x="222" y="326"/>
                    <a:pt x="222" y="326"/>
                  </a:cubicBezTo>
                  <a:cubicBezTo>
                    <a:pt x="223" y="327"/>
                    <a:pt x="224" y="326"/>
                    <a:pt x="224" y="326"/>
                  </a:cubicBezTo>
                  <a:cubicBezTo>
                    <a:pt x="225" y="326"/>
                    <a:pt x="225" y="326"/>
                    <a:pt x="225" y="326"/>
                  </a:cubicBezTo>
                  <a:cubicBezTo>
                    <a:pt x="226" y="326"/>
                    <a:pt x="226" y="326"/>
                    <a:pt x="226" y="325"/>
                  </a:cubicBezTo>
                  <a:cubicBezTo>
                    <a:pt x="227" y="325"/>
                    <a:pt x="227" y="324"/>
                    <a:pt x="227" y="324"/>
                  </a:cubicBezTo>
                  <a:cubicBezTo>
                    <a:pt x="227" y="323"/>
                    <a:pt x="227" y="321"/>
                    <a:pt x="227" y="320"/>
                  </a:cubicBezTo>
                  <a:cubicBezTo>
                    <a:pt x="227" y="320"/>
                    <a:pt x="226" y="319"/>
                    <a:pt x="226" y="319"/>
                  </a:cubicBezTo>
                  <a:cubicBezTo>
                    <a:pt x="226" y="319"/>
                    <a:pt x="226" y="319"/>
                    <a:pt x="226" y="319"/>
                  </a:cubicBezTo>
                  <a:close/>
                  <a:moveTo>
                    <a:pt x="0" y="1"/>
                  </a:moveTo>
                  <a:cubicBezTo>
                    <a:pt x="111" y="1"/>
                    <a:pt x="201" y="0"/>
                    <a:pt x="248" y="47"/>
                  </a:cubicBezTo>
                  <a:cubicBezTo>
                    <a:pt x="295" y="0"/>
                    <a:pt x="385" y="1"/>
                    <a:pt x="496" y="1"/>
                  </a:cubicBezTo>
                  <a:cubicBezTo>
                    <a:pt x="496" y="15"/>
                    <a:pt x="496" y="15"/>
                    <a:pt x="496" y="15"/>
                  </a:cubicBezTo>
                  <a:cubicBezTo>
                    <a:pt x="496" y="45"/>
                    <a:pt x="496" y="45"/>
                    <a:pt x="496" y="45"/>
                  </a:cubicBezTo>
                  <a:cubicBezTo>
                    <a:pt x="496" y="64"/>
                    <a:pt x="496" y="64"/>
                    <a:pt x="496" y="64"/>
                  </a:cubicBezTo>
                  <a:cubicBezTo>
                    <a:pt x="496" y="89"/>
                    <a:pt x="496" y="89"/>
                    <a:pt x="496" y="89"/>
                  </a:cubicBezTo>
                  <a:cubicBezTo>
                    <a:pt x="496" y="113"/>
                    <a:pt x="496" y="113"/>
                    <a:pt x="496" y="113"/>
                  </a:cubicBezTo>
                  <a:cubicBezTo>
                    <a:pt x="496" y="133"/>
                    <a:pt x="496" y="133"/>
                    <a:pt x="496" y="133"/>
                  </a:cubicBezTo>
                  <a:cubicBezTo>
                    <a:pt x="496" y="162"/>
                    <a:pt x="496" y="162"/>
                    <a:pt x="496" y="162"/>
                  </a:cubicBezTo>
                  <a:cubicBezTo>
                    <a:pt x="496" y="391"/>
                    <a:pt x="496" y="391"/>
                    <a:pt x="496" y="391"/>
                  </a:cubicBezTo>
                  <a:cubicBezTo>
                    <a:pt x="496" y="407"/>
                    <a:pt x="495" y="424"/>
                    <a:pt x="490" y="446"/>
                  </a:cubicBezTo>
                  <a:cubicBezTo>
                    <a:pt x="487" y="461"/>
                    <a:pt x="481" y="478"/>
                    <a:pt x="472" y="496"/>
                  </a:cubicBezTo>
                  <a:cubicBezTo>
                    <a:pt x="472" y="496"/>
                    <a:pt x="471" y="497"/>
                    <a:pt x="471" y="497"/>
                  </a:cubicBezTo>
                  <a:cubicBezTo>
                    <a:pt x="470" y="500"/>
                    <a:pt x="468" y="504"/>
                    <a:pt x="466" y="507"/>
                  </a:cubicBezTo>
                  <a:cubicBezTo>
                    <a:pt x="466" y="507"/>
                    <a:pt x="466" y="508"/>
                    <a:pt x="466" y="508"/>
                  </a:cubicBezTo>
                  <a:cubicBezTo>
                    <a:pt x="464" y="512"/>
                    <a:pt x="462" y="515"/>
                    <a:pt x="460" y="519"/>
                  </a:cubicBezTo>
                  <a:cubicBezTo>
                    <a:pt x="459" y="519"/>
                    <a:pt x="459" y="520"/>
                    <a:pt x="459" y="520"/>
                  </a:cubicBezTo>
                  <a:cubicBezTo>
                    <a:pt x="457" y="523"/>
                    <a:pt x="455" y="526"/>
                    <a:pt x="453" y="529"/>
                  </a:cubicBezTo>
                  <a:cubicBezTo>
                    <a:pt x="453" y="530"/>
                    <a:pt x="452" y="531"/>
                    <a:pt x="452" y="531"/>
                  </a:cubicBezTo>
                  <a:cubicBezTo>
                    <a:pt x="450" y="534"/>
                    <a:pt x="448" y="537"/>
                    <a:pt x="446" y="540"/>
                  </a:cubicBezTo>
                  <a:cubicBezTo>
                    <a:pt x="445" y="541"/>
                    <a:pt x="445" y="541"/>
                    <a:pt x="445" y="541"/>
                  </a:cubicBezTo>
                  <a:cubicBezTo>
                    <a:pt x="443" y="545"/>
                    <a:pt x="441" y="548"/>
                    <a:pt x="438" y="551"/>
                  </a:cubicBezTo>
                  <a:cubicBezTo>
                    <a:pt x="438" y="552"/>
                    <a:pt x="437" y="552"/>
                    <a:pt x="436" y="553"/>
                  </a:cubicBezTo>
                  <a:cubicBezTo>
                    <a:pt x="435" y="555"/>
                    <a:pt x="433" y="558"/>
                    <a:pt x="431" y="560"/>
                  </a:cubicBezTo>
                  <a:cubicBezTo>
                    <a:pt x="430" y="561"/>
                    <a:pt x="429" y="562"/>
                    <a:pt x="429" y="563"/>
                  </a:cubicBezTo>
                  <a:cubicBezTo>
                    <a:pt x="426" y="566"/>
                    <a:pt x="424" y="568"/>
                    <a:pt x="421" y="571"/>
                  </a:cubicBezTo>
                  <a:cubicBezTo>
                    <a:pt x="370" y="626"/>
                    <a:pt x="297" y="652"/>
                    <a:pt x="248" y="667"/>
                  </a:cubicBezTo>
                  <a:cubicBezTo>
                    <a:pt x="199" y="652"/>
                    <a:pt x="126" y="626"/>
                    <a:pt x="74" y="571"/>
                  </a:cubicBezTo>
                  <a:cubicBezTo>
                    <a:pt x="72" y="568"/>
                    <a:pt x="69" y="566"/>
                    <a:pt x="67" y="563"/>
                  </a:cubicBezTo>
                  <a:cubicBezTo>
                    <a:pt x="66" y="562"/>
                    <a:pt x="65" y="561"/>
                    <a:pt x="64" y="560"/>
                  </a:cubicBezTo>
                  <a:cubicBezTo>
                    <a:pt x="63" y="558"/>
                    <a:pt x="61" y="556"/>
                    <a:pt x="59" y="553"/>
                  </a:cubicBezTo>
                  <a:cubicBezTo>
                    <a:pt x="58" y="552"/>
                    <a:pt x="58" y="552"/>
                    <a:pt x="57" y="551"/>
                  </a:cubicBezTo>
                  <a:cubicBezTo>
                    <a:pt x="55" y="548"/>
                    <a:pt x="52" y="545"/>
                    <a:pt x="50" y="541"/>
                  </a:cubicBezTo>
                  <a:cubicBezTo>
                    <a:pt x="50" y="541"/>
                    <a:pt x="50" y="541"/>
                    <a:pt x="49" y="540"/>
                  </a:cubicBezTo>
                  <a:cubicBezTo>
                    <a:pt x="47" y="537"/>
                    <a:pt x="45" y="534"/>
                    <a:pt x="43" y="531"/>
                  </a:cubicBezTo>
                  <a:cubicBezTo>
                    <a:pt x="43" y="531"/>
                    <a:pt x="42" y="530"/>
                    <a:pt x="42" y="529"/>
                  </a:cubicBezTo>
                  <a:cubicBezTo>
                    <a:pt x="40" y="526"/>
                    <a:pt x="38" y="523"/>
                    <a:pt x="37" y="520"/>
                  </a:cubicBezTo>
                  <a:cubicBezTo>
                    <a:pt x="36" y="520"/>
                    <a:pt x="36" y="519"/>
                    <a:pt x="36" y="519"/>
                  </a:cubicBezTo>
                  <a:cubicBezTo>
                    <a:pt x="34" y="515"/>
                    <a:pt x="32" y="512"/>
                    <a:pt x="30" y="508"/>
                  </a:cubicBezTo>
                  <a:cubicBezTo>
                    <a:pt x="29" y="508"/>
                    <a:pt x="29" y="507"/>
                    <a:pt x="29" y="507"/>
                  </a:cubicBezTo>
                  <a:cubicBezTo>
                    <a:pt x="27" y="504"/>
                    <a:pt x="26" y="500"/>
                    <a:pt x="24" y="498"/>
                  </a:cubicBezTo>
                  <a:cubicBezTo>
                    <a:pt x="24" y="497"/>
                    <a:pt x="24" y="496"/>
                    <a:pt x="23" y="495"/>
                  </a:cubicBezTo>
                  <a:cubicBezTo>
                    <a:pt x="22" y="492"/>
                    <a:pt x="20" y="489"/>
                    <a:pt x="19" y="485"/>
                  </a:cubicBezTo>
                  <a:cubicBezTo>
                    <a:pt x="19" y="485"/>
                    <a:pt x="18" y="485"/>
                    <a:pt x="18" y="485"/>
                  </a:cubicBezTo>
                  <a:cubicBezTo>
                    <a:pt x="12" y="471"/>
                    <a:pt x="8" y="458"/>
                    <a:pt x="5" y="446"/>
                  </a:cubicBezTo>
                  <a:cubicBezTo>
                    <a:pt x="1" y="424"/>
                    <a:pt x="0" y="407"/>
                    <a:pt x="0" y="391"/>
                  </a:cubicBezTo>
                  <a:cubicBezTo>
                    <a:pt x="0" y="384"/>
                    <a:pt x="0" y="266"/>
                    <a:pt x="0" y="162"/>
                  </a:cubicBezTo>
                  <a:cubicBezTo>
                    <a:pt x="0" y="152"/>
                    <a:pt x="0" y="143"/>
                    <a:pt x="0" y="133"/>
                  </a:cubicBezTo>
                  <a:cubicBezTo>
                    <a:pt x="0" y="126"/>
                    <a:pt x="0" y="120"/>
                    <a:pt x="0" y="113"/>
                  </a:cubicBezTo>
                  <a:cubicBezTo>
                    <a:pt x="0" y="105"/>
                    <a:pt x="0" y="97"/>
                    <a:pt x="0" y="89"/>
                  </a:cubicBezTo>
                  <a:cubicBezTo>
                    <a:pt x="0" y="80"/>
                    <a:pt x="0" y="72"/>
                    <a:pt x="0" y="64"/>
                  </a:cubicBezTo>
                  <a:cubicBezTo>
                    <a:pt x="0" y="57"/>
                    <a:pt x="0" y="51"/>
                    <a:pt x="0" y="45"/>
                  </a:cubicBezTo>
                  <a:cubicBezTo>
                    <a:pt x="0" y="33"/>
                    <a:pt x="0" y="22"/>
                    <a:pt x="0" y="15"/>
                  </a:cubicBezTo>
                  <a:cubicBezTo>
                    <a:pt x="0" y="6"/>
                    <a:pt x="0" y="1"/>
                    <a:pt x="0" y="1"/>
                  </a:cubicBezTo>
                  <a:close/>
                  <a:moveTo>
                    <a:pt x="167" y="524"/>
                  </a:moveTo>
                  <a:cubicBezTo>
                    <a:pt x="158" y="524"/>
                    <a:pt x="158" y="524"/>
                    <a:pt x="158" y="524"/>
                  </a:cubicBezTo>
                  <a:cubicBezTo>
                    <a:pt x="144" y="531"/>
                    <a:pt x="144" y="531"/>
                    <a:pt x="144" y="531"/>
                  </a:cubicBezTo>
                  <a:cubicBezTo>
                    <a:pt x="146" y="538"/>
                    <a:pt x="146" y="538"/>
                    <a:pt x="146" y="538"/>
                  </a:cubicBezTo>
                  <a:cubicBezTo>
                    <a:pt x="156" y="533"/>
                    <a:pt x="156" y="533"/>
                    <a:pt x="156" y="533"/>
                  </a:cubicBezTo>
                  <a:cubicBezTo>
                    <a:pt x="156" y="533"/>
                    <a:pt x="156" y="533"/>
                    <a:pt x="156" y="533"/>
                  </a:cubicBezTo>
                  <a:cubicBezTo>
                    <a:pt x="156" y="575"/>
                    <a:pt x="156" y="575"/>
                    <a:pt x="156" y="575"/>
                  </a:cubicBezTo>
                  <a:cubicBezTo>
                    <a:pt x="167" y="575"/>
                    <a:pt x="167" y="575"/>
                    <a:pt x="167" y="575"/>
                  </a:cubicBezTo>
                  <a:lnTo>
                    <a:pt x="167" y="524"/>
                  </a:lnTo>
                  <a:close/>
                  <a:moveTo>
                    <a:pt x="235" y="545"/>
                  </a:moveTo>
                  <a:cubicBezTo>
                    <a:pt x="235" y="533"/>
                    <a:pt x="229" y="524"/>
                    <a:pt x="217" y="524"/>
                  </a:cubicBezTo>
                  <a:cubicBezTo>
                    <a:pt x="205" y="524"/>
                    <a:pt x="198" y="532"/>
                    <a:pt x="198" y="541"/>
                  </a:cubicBezTo>
                  <a:cubicBezTo>
                    <a:pt x="198" y="551"/>
                    <a:pt x="205" y="557"/>
                    <a:pt x="213" y="557"/>
                  </a:cubicBezTo>
                  <a:cubicBezTo>
                    <a:pt x="218" y="557"/>
                    <a:pt x="221" y="555"/>
                    <a:pt x="224" y="553"/>
                  </a:cubicBezTo>
                  <a:cubicBezTo>
                    <a:pt x="224" y="553"/>
                    <a:pt x="224" y="553"/>
                    <a:pt x="224" y="553"/>
                  </a:cubicBezTo>
                  <a:cubicBezTo>
                    <a:pt x="222" y="560"/>
                    <a:pt x="217" y="567"/>
                    <a:pt x="208" y="567"/>
                  </a:cubicBezTo>
                  <a:cubicBezTo>
                    <a:pt x="205" y="568"/>
                    <a:pt x="204" y="568"/>
                    <a:pt x="203" y="568"/>
                  </a:cubicBezTo>
                  <a:cubicBezTo>
                    <a:pt x="203" y="575"/>
                    <a:pt x="203" y="575"/>
                    <a:pt x="203" y="575"/>
                  </a:cubicBezTo>
                  <a:cubicBezTo>
                    <a:pt x="225" y="576"/>
                    <a:pt x="235" y="562"/>
                    <a:pt x="235" y="545"/>
                  </a:cubicBezTo>
                  <a:close/>
                  <a:moveTo>
                    <a:pt x="294" y="558"/>
                  </a:moveTo>
                  <a:cubicBezTo>
                    <a:pt x="294" y="547"/>
                    <a:pt x="285" y="542"/>
                    <a:pt x="275" y="542"/>
                  </a:cubicBezTo>
                  <a:cubicBezTo>
                    <a:pt x="274" y="542"/>
                    <a:pt x="273" y="542"/>
                    <a:pt x="272" y="542"/>
                  </a:cubicBezTo>
                  <a:cubicBezTo>
                    <a:pt x="274" y="532"/>
                    <a:pt x="274" y="532"/>
                    <a:pt x="274" y="532"/>
                  </a:cubicBezTo>
                  <a:cubicBezTo>
                    <a:pt x="292" y="532"/>
                    <a:pt x="292" y="532"/>
                    <a:pt x="292" y="532"/>
                  </a:cubicBezTo>
                  <a:cubicBezTo>
                    <a:pt x="292" y="524"/>
                    <a:pt x="292" y="524"/>
                    <a:pt x="292" y="524"/>
                  </a:cubicBezTo>
                  <a:cubicBezTo>
                    <a:pt x="266" y="524"/>
                    <a:pt x="266" y="524"/>
                    <a:pt x="266" y="524"/>
                  </a:cubicBezTo>
                  <a:cubicBezTo>
                    <a:pt x="262" y="549"/>
                    <a:pt x="262" y="549"/>
                    <a:pt x="262" y="549"/>
                  </a:cubicBezTo>
                  <a:cubicBezTo>
                    <a:pt x="264" y="549"/>
                    <a:pt x="266" y="549"/>
                    <a:pt x="269" y="549"/>
                  </a:cubicBezTo>
                  <a:cubicBezTo>
                    <a:pt x="278" y="549"/>
                    <a:pt x="283" y="553"/>
                    <a:pt x="283" y="559"/>
                  </a:cubicBezTo>
                  <a:cubicBezTo>
                    <a:pt x="283" y="564"/>
                    <a:pt x="278" y="568"/>
                    <a:pt x="272" y="568"/>
                  </a:cubicBezTo>
                  <a:cubicBezTo>
                    <a:pt x="268" y="568"/>
                    <a:pt x="264" y="566"/>
                    <a:pt x="262" y="565"/>
                  </a:cubicBezTo>
                  <a:cubicBezTo>
                    <a:pt x="260" y="573"/>
                    <a:pt x="260" y="573"/>
                    <a:pt x="260" y="573"/>
                  </a:cubicBezTo>
                  <a:cubicBezTo>
                    <a:pt x="262" y="574"/>
                    <a:pt x="267" y="576"/>
                    <a:pt x="273" y="576"/>
                  </a:cubicBezTo>
                  <a:cubicBezTo>
                    <a:pt x="286" y="576"/>
                    <a:pt x="294" y="568"/>
                    <a:pt x="294" y="558"/>
                  </a:cubicBezTo>
                  <a:close/>
                  <a:moveTo>
                    <a:pt x="351" y="560"/>
                  </a:moveTo>
                  <a:cubicBezTo>
                    <a:pt x="351" y="553"/>
                    <a:pt x="346" y="549"/>
                    <a:pt x="340" y="548"/>
                  </a:cubicBezTo>
                  <a:cubicBezTo>
                    <a:pt x="340" y="547"/>
                    <a:pt x="340" y="547"/>
                    <a:pt x="340" y="547"/>
                  </a:cubicBezTo>
                  <a:cubicBezTo>
                    <a:pt x="346" y="545"/>
                    <a:pt x="349" y="541"/>
                    <a:pt x="349" y="536"/>
                  </a:cubicBezTo>
                  <a:cubicBezTo>
                    <a:pt x="349" y="529"/>
                    <a:pt x="344" y="524"/>
                    <a:pt x="333" y="524"/>
                  </a:cubicBezTo>
                  <a:cubicBezTo>
                    <a:pt x="327" y="524"/>
                    <a:pt x="322" y="525"/>
                    <a:pt x="319" y="527"/>
                  </a:cubicBezTo>
                  <a:cubicBezTo>
                    <a:pt x="321" y="534"/>
                    <a:pt x="321" y="534"/>
                    <a:pt x="321" y="534"/>
                  </a:cubicBezTo>
                  <a:cubicBezTo>
                    <a:pt x="323" y="533"/>
                    <a:pt x="327" y="531"/>
                    <a:pt x="331" y="531"/>
                  </a:cubicBezTo>
                  <a:cubicBezTo>
                    <a:pt x="336" y="531"/>
                    <a:pt x="338" y="534"/>
                    <a:pt x="338" y="537"/>
                  </a:cubicBezTo>
                  <a:cubicBezTo>
                    <a:pt x="338" y="542"/>
                    <a:pt x="333" y="545"/>
                    <a:pt x="328" y="545"/>
                  </a:cubicBezTo>
                  <a:cubicBezTo>
                    <a:pt x="325" y="545"/>
                    <a:pt x="325" y="545"/>
                    <a:pt x="325" y="545"/>
                  </a:cubicBezTo>
                  <a:cubicBezTo>
                    <a:pt x="325" y="551"/>
                    <a:pt x="325" y="551"/>
                    <a:pt x="325" y="551"/>
                  </a:cubicBezTo>
                  <a:cubicBezTo>
                    <a:pt x="329" y="551"/>
                    <a:pt x="329" y="551"/>
                    <a:pt x="329" y="551"/>
                  </a:cubicBezTo>
                  <a:cubicBezTo>
                    <a:pt x="335" y="551"/>
                    <a:pt x="340" y="554"/>
                    <a:pt x="340" y="560"/>
                  </a:cubicBezTo>
                  <a:cubicBezTo>
                    <a:pt x="340" y="564"/>
                    <a:pt x="337" y="568"/>
                    <a:pt x="330" y="568"/>
                  </a:cubicBezTo>
                  <a:cubicBezTo>
                    <a:pt x="326" y="568"/>
                    <a:pt x="321" y="566"/>
                    <a:pt x="319" y="565"/>
                  </a:cubicBezTo>
                  <a:cubicBezTo>
                    <a:pt x="317" y="572"/>
                    <a:pt x="317" y="572"/>
                    <a:pt x="317" y="572"/>
                  </a:cubicBezTo>
                  <a:cubicBezTo>
                    <a:pt x="320" y="574"/>
                    <a:pt x="325" y="576"/>
                    <a:pt x="331" y="576"/>
                  </a:cubicBezTo>
                  <a:cubicBezTo>
                    <a:pt x="344" y="576"/>
                    <a:pt x="351" y="569"/>
                    <a:pt x="351" y="560"/>
                  </a:cubicBezTo>
                  <a:close/>
                  <a:moveTo>
                    <a:pt x="18" y="45"/>
                  </a:moveTo>
                  <a:cubicBezTo>
                    <a:pt x="121" y="45"/>
                    <a:pt x="203" y="47"/>
                    <a:pt x="248" y="92"/>
                  </a:cubicBezTo>
                  <a:cubicBezTo>
                    <a:pt x="292" y="47"/>
                    <a:pt x="375" y="45"/>
                    <a:pt x="477" y="45"/>
                  </a:cubicBezTo>
                  <a:cubicBezTo>
                    <a:pt x="477" y="34"/>
                    <a:pt x="477" y="24"/>
                    <a:pt x="477" y="15"/>
                  </a:cubicBezTo>
                  <a:cubicBezTo>
                    <a:pt x="375" y="15"/>
                    <a:pt x="292" y="17"/>
                    <a:pt x="248" y="62"/>
                  </a:cubicBezTo>
                  <a:cubicBezTo>
                    <a:pt x="203" y="17"/>
                    <a:pt x="121" y="15"/>
                    <a:pt x="18" y="15"/>
                  </a:cubicBezTo>
                  <a:cubicBezTo>
                    <a:pt x="18" y="24"/>
                    <a:pt x="18" y="34"/>
                    <a:pt x="18" y="45"/>
                  </a:cubicBezTo>
                  <a:close/>
                  <a:moveTo>
                    <a:pt x="18" y="89"/>
                  </a:moveTo>
                  <a:cubicBezTo>
                    <a:pt x="121" y="89"/>
                    <a:pt x="203" y="91"/>
                    <a:pt x="248" y="136"/>
                  </a:cubicBezTo>
                  <a:cubicBezTo>
                    <a:pt x="292" y="91"/>
                    <a:pt x="375" y="89"/>
                    <a:pt x="477" y="89"/>
                  </a:cubicBezTo>
                  <a:cubicBezTo>
                    <a:pt x="477" y="80"/>
                    <a:pt x="477" y="72"/>
                    <a:pt x="477" y="64"/>
                  </a:cubicBezTo>
                  <a:cubicBezTo>
                    <a:pt x="375" y="64"/>
                    <a:pt x="292" y="66"/>
                    <a:pt x="248" y="111"/>
                  </a:cubicBezTo>
                  <a:cubicBezTo>
                    <a:pt x="203" y="66"/>
                    <a:pt x="121" y="64"/>
                    <a:pt x="18" y="64"/>
                  </a:cubicBezTo>
                  <a:cubicBezTo>
                    <a:pt x="18" y="72"/>
                    <a:pt x="18" y="80"/>
                    <a:pt x="18" y="89"/>
                  </a:cubicBezTo>
                  <a:close/>
                  <a:moveTo>
                    <a:pt x="18" y="133"/>
                  </a:moveTo>
                  <a:cubicBezTo>
                    <a:pt x="121" y="133"/>
                    <a:pt x="203" y="135"/>
                    <a:pt x="248" y="180"/>
                  </a:cubicBezTo>
                  <a:cubicBezTo>
                    <a:pt x="292" y="135"/>
                    <a:pt x="375" y="133"/>
                    <a:pt x="477" y="133"/>
                  </a:cubicBezTo>
                  <a:cubicBezTo>
                    <a:pt x="477" y="126"/>
                    <a:pt x="477" y="120"/>
                    <a:pt x="477" y="113"/>
                  </a:cubicBezTo>
                  <a:cubicBezTo>
                    <a:pt x="375" y="113"/>
                    <a:pt x="292" y="115"/>
                    <a:pt x="248" y="160"/>
                  </a:cubicBezTo>
                  <a:cubicBezTo>
                    <a:pt x="203" y="115"/>
                    <a:pt x="121" y="113"/>
                    <a:pt x="18" y="113"/>
                  </a:cubicBezTo>
                  <a:cubicBezTo>
                    <a:pt x="18" y="120"/>
                    <a:pt x="18" y="126"/>
                    <a:pt x="18" y="133"/>
                  </a:cubicBezTo>
                  <a:close/>
                  <a:moveTo>
                    <a:pt x="19" y="395"/>
                  </a:moveTo>
                  <a:cubicBezTo>
                    <a:pt x="20" y="408"/>
                    <a:pt x="20" y="427"/>
                    <a:pt x="28" y="455"/>
                  </a:cubicBezTo>
                  <a:cubicBezTo>
                    <a:pt x="31" y="465"/>
                    <a:pt x="35" y="475"/>
                    <a:pt x="40" y="485"/>
                  </a:cubicBezTo>
                  <a:cubicBezTo>
                    <a:pt x="455" y="485"/>
                    <a:pt x="455" y="485"/>
                    <a:pt x="455" y="485"/>
                  </a:cubicBezTo>
                  <a:cubicBezTo>
                    <a:pt x="460" y="475"/>
                    <a:pt x="464" y="465"/>
                    <a:pt x="467" y="455"/>
                  </a:cubicBezTo>
                  <a:cubicBezTo>
                    <a:pt x="475" y="427"/>
                    <a:pt x="475" y="408"/>
                    <a:pt x="477" y="395"/>
                  </a:cubicBezTo>
                  <a:cubicBezTo>
                    <a:pt x="477" y="391"/>
                    <a:pt x="477" y="273"/>
                    <a:pt x="477" y="162"/>
                  </a:cubicBezTo>
                  <a:cubicBezTo>
                    <a:pt x="375" y="162"/>
                    <a:pt x="292" y="163"/>
                    <a:pt x="248" y="209"/>
                  </a:cubicBezTo>
                  <a:cubicBezTo>
                    <a:pt x="203" y="163"/>
                    <a:pt x="121" y="162"/>
                    <a:pt x="18" y="162"/>
                  </a:cubicBezTo>
                  <a:cubicBezTo>
                    <a:pt x="18" y="273"/>
                    <a:pt x="18" y="391"/>
                    <a:pt x="19" y="39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4" name="Freeform 58"/>
            <p:cNvSpPr>
              <a:spLocks noEditPoints="1"/>
            </p:cNvSpPr>
            <p:nvPr/>
          </p:nvSpPr>
          <p:spPr bwMode="auto">
            <a:xfrm>
              <a:off x="-1106488" y="-771525"/>
              <a:ext cx="171450" cy="127000"/>
            </a:xfrm>
            <a:custGeom>
              <a:avLst/>
              <a:gdLst>
                <a:gd name="T0" fmla="*/ 3 w 224"/>
                <a:gd name="T1" fmla="*/ 112 h 165"/>
                <a:gd name="T2" fmla="*/ 17 w 224"/>
                <a:gd name="T3" fmla="*/ 96 h 165"/>
                <a:gd name="T4" fmla="*/ 22 w 224"/>
                <a:gd name="T5" fmla="*/ 124 h 165"/>
                <a:gd name="T6" fmla="*/ 56 w 224"/>
                <a:gd name="T7" fmla="*/ 103 h 165"/>
                <a:gd name="T8" fmla="*/ 21 w 224"/>
                <a:gd name="T9" fmla="*/ 59 h 165"/>
                <a:gd name="T10" fmla="*/ 39 w 224"/>
                <a:gd name="T11" fmla="*/ 64 h 165"/>
                <a:gd name="T12" fmla="*/ 79 w 224"/>
                <a:gd name="T13" fmla="*/ 91 h 165"/>
                <a:gd name="T14" fmla="*/ 104 w 224"/>
                <a:gd name="T15" fmla="*/ 87 h 165"/>
                <a:gd name="T16" fmla="*/ 108 w 224"/>
                <a:gd name="T17" fmla="*/ 69 h 165"/>
                <a:gd name="T18" fmla="*/ 127 w 224"/>
                <a:gd name="T19" fmla="*/ 97 h 165"/>
                <a:gd name="T20" fmla="*/ 109 w 224"/>
                <a:gd name="T21" fmla="*/ 102 h 165"/>
                <a:gd name="T22" fmla="*/ 90 w 224"/>
                <a:gd name="T23" fmla="*/ 102 h 165"/>
                <a:gd name="T24" fmla="*/ 115 w 224"/>
                <a:gd name="T25" fmla="*/ 130 h 165"/>
                <a:gd name="T26" fmla="*/ 110 w 224"/>
                <a:gd name="T27" fmla="*/ 164 h 165"/>
                <a:gd name="T28" fmla="*/ 86 w 224"/>
                <a:gd name="T29" fmla="*/ 136 h 165"/>
                <a:gd name="T30" fmla="*/ 47 w 224"/>
                <a:gd name="T31" fmla="*/ 139 h 165"/>
                <a:gd name="T32" fmla="*/ 126 w 224"/>
                <a:gd name="T33" fmla="*/ 40 h 165"/>
                <a:gd name="T34" fmla="*/ 151 w 224"/>
                <a:gd name="T35" fmla="*/ 26 h 165"/>
                <a:gd name="T36" fmla="*/ 150 w 224"/>
                <a:gd name="T37" fmla="*/ 44 h 165"/>
                <a:gd name="T38" fmla="*/ 133 w 224"/>
                <a:gd name="T39" fmla="*/ 45 h 165"/>
                <a:gd name="T40" fmla="*/ 190 w 224"/>
                <a:gd name="T41" fmla="*/ 74 h 165"/>
                <a:gd name="T42" fmla="*/ 204 w 224"/>
                <a:gd name="T43" fmla="*/ 83 h 165"/>
                <a:gd name="T44" fmla="*/ 220 w 224"/>
                <a:gd name="T45" fmla="*/ 79 h 165"/>
                <a:gd name="T46" fmla="*/ 220 w 224"/>
                <a:gd name="T47" fmla="*/ 60 h 165"/>
                <a:gd name="T48" fmla="*/ 209 w 224"/>
                <a:gd name="T49" fmla="*/ 53 h 165"/>
                <a:gd name="T50" fmla="*/ 195 w 224"/>
                <a:gd name="T51" fmla="*/ 58 h 165"/>
                <a:gd name="T52" fmla="*/ 183 w 224"/>
                <a:gd name="T53" fmla="*/ 36 h 165"/>
                <a:gd name="T54" fmla="*/ 179 w 224"/>
                <a:gd name="T55" fmla="*/ 25 h 165"/>
                <a:gd name="T56" fmla="*/ 149 w 224"/>
                <a:gd name="T57" fmla="*/ 22 h 165"/>
                <a:gd name="T58" fmla="*/ 157 w 224"/>
                <a:gd name="T59" fmla="*/ 4 h 165"/>
                <a:gd name="T60" fmla="*/ 119 w 224"/>
                <a:gd name="T61" fmla="*/ 13 h 165"/>
                <a:gd name="T62" fmla="*/ 119 w 224"/>
                <a:gd name="T63" fmla="*/ 39 h 165"/>
                <a:gd name="T64" fmla="*/ 122 w 224"/>
                <a:gd name="T65" fmla="*/ 61 h 165"/>
                <a:gd name="T66" fmla="*/ 175 w 224"/>
                <a:gd name="T67" fmla="*/ 114 h 165"/>
                <a:gd name="T68" fmla="*/ 129 w 224"/>
                <a:gd name="T69" fmla="*/ 102 h 165"/>
                <a:gd name="T70" fmla="*/ 128 w 224"/>
                <a:gd name="T71" fmla="*/ 103 h 165"/>
                <a:gd name="T72" fmla="*/ 157 w 224"/>
                <a:gd name="T73" fmla="*/ 130 h 165"/>
                <a:gd name="T74" fmla="*/ 184 w 224"/>
                <a:gd name="T75" fmla="*/ 108 h 165"/>
                <a:gd name="T76" fmla="*/ 115 w 224"/>
                <a:gd name="T77" fmla="*/ 46 h 165"/>
                <a:gd name="T78" fmla="*/ 98 w 224"/>
                <a:gd name="T79" fmla="*/ 44 h 165"/>
                <a:gd name="T80" fmla="*/ 60 w 224"/>
                <a:gd name="T81" fmla="*/ 40 h 165"/>
                <a:gd name="T82" fmla="*/ 82 w 224"/>
                <a:gd name="T83" fmla="*/ 25 h 165"/>
                <a:gd name="T84" fmla="*/ 66 w 224"/>
                <a:gd name="T85" fmla="*/ 15 h 165"/>
                <a:gd name="T86" fmla="*/ 45 w 224"/>
                <a:gd name="T87" fmla="*/ 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4" h="165">
                  <a:moveTo>
                    <a:pt x="7" y="136"/>
                  </a:moveTo>
                  <a:cubicBezTo>
                    <a:pt x="2" y="133"/>
                    <a:pt x="0" y="128"/>
                    <a:pt x="0" y="123"/>
                  </a:cubicBezTo>
                  <a:cubicBezTo>
                    <a:pt x="0" y="122"/>
                    <a:pt x="1" y="117"/>
                    <a:pt x="3" y="112"/>
                  </a:cubicBezTo>
                  <a:cubicBezTo>
                    <a:pt x="4" y="110"/>
                    <a:pt x="7" y="112"/>
                    <a:pt x="8" y="108"/>
                  </a:cubicBezTo>
                  <a:cubicBezTo>
                    <a:pt x="9" y="103"/>
                    <a:pt x="13" y="97"/>
                    <a:pt x="14" y="96"/>
                  </a:cubicBezTo>
                  <a:cubicBezTo>
                    <a:pt x="15" y="96"/>
                    <a:pt x="16" y="96"/>
                    <a:pt x="17" y="96"/>
                  </a:cubicBezTo>
                  <a:cubicBezTo>
                    <a:pt x="18" y="96"/>
                    <a:pt x="16" y="100"/>
                    <a:pt x="16" y="102"/>
                  </a:cubicBezTo>
                  <a:cubicBezTo>
                    <a:pt x="16" y="103"/>
                    <a:pt x="13" y="111"/>
                    <a:pt x="15" y="117"/>
                  </a:cubicBezTo>
                  <a:cubicBezTo>
                    <a:pt x="17" y="123"/>
                    <a:pt x="20" y="123"/>
                    <a:pt x="22" y="124"/>
                  </a:cubicBezTo>
                  <a:cubicBezTo>
                    <a:pt x="24" y="125"/>
                    <a:pt x="33" y="126"/>
                    <a:pt x="41" y="124"/>
                  </a:cubicBezTo>
                  <a:cubicBezTo>
                    <a:pt x="50" y="123"/>
                    <a:pt x="69" y="116"/>
                    <a:pt x="64" y="111"/>
                  </a:cubicBezTo>
                  <a:cubicBezTo>
                    <a:pt x="61" y="109"/>
                    <a:pt x="59" y="106"/>
                    <a:pt x="56" y="103"/>
                  </a:cubicBezTo>
                  <a:cubicBezTo>
                    <a:pt x="46" y="95"/>
                    <a:pt x="34" y="89"/>
                    <a:pt x="24" y="81"/>
                  </a:cubicBezTo>
                  <a:cubicBezTo>
                    <a:pt x="23" y="80"/>
                    <a:pt x="22" y="79"/>
                    <a:pt x="21" y="77"/>
                  </a:cubicBezTo>
                  <a:cubicBezTo>
                    <a:pt x="17" y="72"/>
                    <a:pt x="17" y="64"/>
                    <a:pt x="21" y="59"/>
                  </a:cubicBezTo>
                  <a:cubicBezTo>
                    <a:pt x="22" y="58"/>
                    <a:pt x="22" y="57"/>
                    <a:pt x="23" y="56"/>
                  </a:cubicBezTo>
                  <a:cubicBezTo>
                    <a:pt x="24" y="54"/>
                    <a:pt x="26" y="53"/>
                    <a:pt x="28" y="56"/>
                  </a:cubicBezTo>
                  <a:cubicBezTo>
                    <a:pt x="30" y="59"/>
                    <a:pt x="35" y="61"/>
                    <a:pt x="39" y="64"/>
                  </a:cubicBezTo>
                  <a:cubicBezTo>
                    <a:pt x="44" y="68"/>
                    <a:pt x="50" y="71"/>
                    <a:pt x="56" y="75"/>
                  </a:cubicBezTo>
                  <a:cubicBezTo>
                    <a:pt x="62" y="80"/>
                    <a:pt x="69" y="85"/>
                    <a:pt x="75" y="90"/>
                  </a:cubicBezTo>
                  <a:cubicBezTo>
                    <a:pt x="77" y="92"/>
                    <a:pt x="77" y="92"/>
                    <a:pt x="79" y="91"/>
                  </a:cubicBezTo>
                  <a:cubicBezTo>
                    <a:pt x="82" y="89"/>
                    <a:pt x="84" y="88"/>
                    <a:pt x="87" y="88"/>
                  </a:cubicBezTo>
                  <a:cubicBezTo>
                    <a:pt x="90" y="87"/>
                    <a:pt x="92" y="88"/>
                    <a:pt x="95" y="88"/>
                  </a:cubicBezTo>
                  <a:cubicBezTo>
                    <a:pt x="98" y="88"/>
                    <a:pt x="101" y="87"/>
                    <a:pt x="104" y="87"/>
                  </a:cubicBezTo>
                  <a:cubicBezTo>
                    <a:pt x="106" y="86"/>
                    <a:pt x="106" y="85"/>
                    <a:pt x="106" y="84"/>
                  </a:cubicBezTo>
                  <a:cubicBezTo>
                    <a:pt x="104" y="81"/>
                    <a:pt x="104" y="77"/>
                    <a:pt x="105" y="74"/>
                  </a:cubicBezTo>
                  <a:cubicBezTo>
                    <a:pt x="105" y="73"/>
                    <a:pt x="106" y="71"/>
                    <a:pt x="108" y="69"/>
                  </a:cubicBezTo>
                  <a:cubicBezTo>
                    <a:pt x="109" y="68"/>
                    <a:pt x="111" y="69"/>
                    <a:pt x="113" y="70"/>
                  </a:cubicBezTo>
                  <a:cubicBezTo>
                    <a:pt x="117" y="73"/>
                    <a:pt x="121" y="76"/>
                    <a:pt x="124" y="79"/>
                  </a:cubicBezTo>
                  <a:cubicBezTo>
                    <a:pt x="129" y="84"/>
                    <a:pt x="130" y="91"/>
                    <a:pt x="127" y="97"/>
                  </a:cubicBezTo>
                  <a:cubicBezTo>
                    <a:pt x="127" y="97"/>
                    <a:pt x="127" y="98"/>
                    <a:pt x="127" y="99"/>
                  </a:cubicBezTo>
                  <a:cubicBezTo>
                    <a:pt x="126" y="102"/>
                    <a:pt x="125" y="103"/>
                    <a:pt x="121" y="103"/>
                  </a:cubicBezTo>
                  <a:cubicBezTo>
                    <a:pt x="117" y="103"/>
                    <a:pt x="113" y="102"/>
                    <a:pt x="109" y="102"/>
                  </a:cubicBezTo>
                  <a:cubicBezTo>
                    <a:pt x="107" y="102"/>
                    <a:pt x="104" y="102"/>
                    <a:pt x="101" y="101"/>
                  </a:cubicBezTo>
                  <a:cubicBezTo>
                    <a:pt x="98" y="101"/>
                    <a:pt x="95" y="101"/>
                    <a:pt x="93" y="101"/>
                  </a:cubicBezTo>
                  <a:cubicBezTo>
                    <a:pt x="92" y="101"/>
                    <a:pt x="91" y="101"/>
                    <a:pt x="90" y="102"/>
                  </a:cubicBezTo>
                  <a:cubicBezTo>
                    <a:pt x="89" y="103"/>
                    <a:pt x="90" y="104"/>
                    <a:pt x="91" y="104"/>
                  </a:cubicBezTo>
                  <a:cubicBezTo>
                    <a:pt x="92" y="106"/>
                    <a:pt x="95" y="109"/>
                    <a:pt x="97" y="111"/>
                  </a:cubicBezTo>
                  <a:cubicBezTo>
                    <a:pt x="104" y="118"/>
                    <a:pt x="110" y="125"/>
                    <a:pt x="115" y="130"/>
                  </a:cubicBezTo>
                  <a:cubicBezTo>
                    <a:pt x="120" y="137"/>
                    <a:pt x="122" y="140"/>
                    <a:pt x="122" y="143"/>
                  </a:cubicBezTo>
                  <a:cubicBezTo>
                    <a:pt x="124" y="149"/>
                    <a:pt x="123" y="152"/>
                    <a:pt x="121" y="155"/>
                  </a:cubicBezTo>
                  <a:cubicBezTo>
                    <a:pt x="120" y="159"/>
                    <a:pt x="117" y="164"/>
                    <a:pt x="110" y="164"/>
                  </a:cubicBezTo>
                  <a:cubicBezTo>
                    <a:pt x="104" y="165"/>
                    <a:pt x="101" y="164"/>
                    <a:pt x="99" y="162"/>
                  </a:cubicBezTo>
                  <a:cubicBezTo>
                    <a:pt x="97" y="159"/>
                    <a:pt x="96" y="154"/>
                    <a:pt x="96" y="152"/>
                  </a:cubicBezTo>
                  <a:cubicBezTo>
                    <a:pt x="94" y="145"/>
                    <a:pt x="90" y="141"/>
                    <a:pt x="86" y="136"/>
                  </a:cubicBezTo>
                  <a:cubicBezTo>
                    <a:pt x="84" y="133"/>
                    <a:pt x="82" y="131"/>
                    <a:pt x="79" y="127"/>
                  </a:cubicBezTo>
                  <a:cubicBezTo>
                    <a:pt x="78" y="127"/>
                    <a:pt x="77" y="126"/>
                    <a:pt x="76" y="126"/>
                  </a:cubicBezTo>
                  <a:cubicBezTo>
                    <a:pt x="70" y="129"/>
                    <a:pt x="58" y="137"/>
                    <a:pt x="47" y="139"/>
                  </a:cubicBezTo>
                  <a:cubicBezTo>
                    <a:pt x="29" y="144"/>
                    <a:pt x="13" y="141"/>
                    <a:pt x="7" y="136"/>
                  </a:cubicBezTo>
                  <a:close/>
                  <a:moveTo>
                    <a:pt x="119" y="39"/>
                  </a:moveTo>
                  <a:cubicBezTo>
                    <a:pt x="121" y="41"/>
                    <a:pt x="123" y="41"/>
                    <a:pt x="126" y="40"/>
                  </a:cubicBezTo>
                  <a:cubicBezTo>
                    <a:pt x="128" y="39"/>
                    <a:pt x="130" y="38"/>
                    <a:pt x="133" y="37"/>
                  </a:cubicBezTo>
                  <a:cubicBezTo>
                    <a:pt x="135" y="35"/>
                    <a:pt x="137" y="34"/>
                    <a:pt x="139" y="32"/>
                  </a:cubicBezTo>
                  <a:cubicBezTo>
                    <a:pt x="142" y="28"/>
                    <a:pt x="146" y="26"/>
                    <a:pt x="151" y="26"/>
                  </a:cubicBezTo>
                  <a:cubicBezTo>
                    <a:pt x="151" y="26"/>
                    <a:pt x="152" y="26"/>
                    <a:pt x="153" y="27"/>
                  </a:cubicBezTo>
                  <a:cubicBezTo>
                    <a:pt x="153" y="27"/>
                    <a:pt x="153" y="28"/>
                    <a:pt x="152" y="29"/>
                  </a:cubicBezTo>
                  <a:cubicBezTo>
                    <a:pt x="150" y="34"/>
                    <a:pt x="149" y="39"/>
                    <a:pt x="150" y="44"/>
                  </a:cubicBezTo>
                  <a:cubicBezTo>
                    <a:pt x="151" y="49"/>
                    <a:pt x="146" y="47"/>
                    <a:pt x="146" y="47"/>
                  </a:cubicBezTo>
                  <a:cubicBezTo>
                    <a:pt x="146" y="47"/>
                    <a:pt x="140" y="46"/>
                    <a:pt x="139" y="46"/>
                  </a:cubicBezTo>
                  <a:cubicBezTo>
                    <a:pt x="138" y="45"/>
                    <a:pt x="134" y="45"/>
                    <a:pt x="133" y="45"/>
                  </a:cubicBezTo>
                  <a:cubicBezTo>
                    <a:pt x="133" y="46"/>
                    <a:pt x="128" y="48"/>
                    <a:pt x="128" y="49"/>
                  </a:cubicBezTo>
                  <a:cubicBezTo>
                    <a:pt x="128" y="50"/>
                    <a:pt x="133" y="53"/>
                    <a:pt x="133" y="53"/>
                  </a:cubicBezTo>
                  <a:cubicBezTo>
                    <a:pt x="133" y="53"/>
                    <a:pt x="182" y="72"/>
                    <a:pt x="190" y="74"/>
                  </a:cubicBezTo>
                  <a:cubicBezTo>
                    <a:pt x="191" y="75"/>
                    <a:pt x="195" y="78"/>
                    <a:pt x="196" y="78"/>
                  </a:cubicBezTo>
                  <a:cubicBezTo>
                    <a:pt x="197" y="79"/>
                    <a:pt x="198" y="79"/>
                    <a:pt x="198" y="80"/>
                  </a:cubicBezTo>
                  <a:cubicBezTo>
                    <a:pt x="200" y="81"/>
                    <a:pt x="202" y="82"/>
                    <a:pt x="204" y="83"/>
                  </a:cubicBezTo>
                  <a:cubicBezTo>
                    <a:pt x="205" y="84"/>
                    <a:pt x="209" y="84"/>
                    <a:pt x="209" y="84"/>
                  </a:cubicBezTo>
                  <a:cubicBezTo>
                    <a:pt x="213" y="84"/>
                    <a:pt x="215" y="82"/>
                    <a:pt x="216" y="81"/>
                  </a:cubicBezTo>
                  <a:cubicBezTo>
                    <a:pt x="217" y="81"/>
                    <a:pt x="219" y="79"/>
                    <a:pt x="220" y="79"/>
                  </a:cubicBezTo>
                  <a:cubicBezTo>
                    <a:pt x="221" y="77"/>
                    <a:pt x="222" y="75"/>
                    <a:pt x="222" y="75"/>
                  </a:cubicBezTo>
                  <a:cubicBezTo>
                    <a:pt x="223" y="73"/>
                    <a:pt x="224" y="69"/>
                    <a:pt x="223" y="67"/>
                  </a:cubicBezTo>
                  <a:cubicBezTo>
                    <a:pt x="223" y="66"/>
                    <a:pt x="222" y="62"/>
                    <a:pt x="220" y="60"/>
                  </a:cubicBezTo>
                  <a:cubicBezTo>
                    <a:pt x="218" y="57"/>
                    <a:pt x="216" y="56"/>
                    <a:pt x="214" y="55"/>
                  </a:cubicBezTo>
                  <a:cubicBezTo>
                    <a:pt x="212" y="53"/>
                    <a:pt x="211" y="53"/>
                    <a:pt x="211" y="53"/>
                  </a:cubicBezTo>
                  <a:cubicBezTo>
                    <a:pt x="210" y="53"/>
                    <a:pt x="209" y="52"/>
                    <a:pt x="209" y="53"/>
                  </a:cubicBezTo>
                  <a:cubicBezTo>
                    <a:pt x="209" y="53"/>
                    <a:pt x="210" y="56"/>
                    <a:pt x="209" y="56"/>
                  </a:cubicBezTo>
                  <a:cubicBezTo>
                    <a:pt x="208" y="57"/>
                    <a:pt x="208" y="58"/>
                    <a:pt x="205" y="58"/>
                  </a:cubicBezTo>
                  <a:cubicBezTo>
                    <a:pt x="203" y="58"/>
                    <a:pt x="200" y="59"/>
                    <a:pt x="195" y="58"/>
                  </a:cubicBezTo>
                  <a:cubicBezTo>
                    <a:pt x="190" y="57"/>
                    <a:pt x="166" y="53"/>
                    <a:pt x="162" y="52"/>
                  </a:cubicBezTo>
                  <a:cubicBezTo>
                    <a:pt x="163" y="51"/>
                    <a:pt x="167" y="49"/>
                    <a:pt x="170" y="48"/>
                  </a:cubicBezTo>
                  <a:cubicBezTo>
                    <a:pt x="175" y="45"/>
                    <a:pt x="181" y="42"/>
                    <a:pt x="183" y="36"/>
                  </a:cubicBezTo>
                  <a:cubicBezTo>
                    <a:pt x="184" y="34"/>
                    <a:pt x="185" y="31"/>
                    <a:pt x="184" y="28"/>
                  </a:cubicBezTo>
                  <a:cubicBezTo>
                    <a:pt x="184" y="27"/>
                    <a:pt x="182" y="26"/>
                    <a:pt x="180" y="25"/>
                  </a:cubicBezTo>
                  <a:cubicBezTo>
                    <a:pt x="180" y="25"/>
                    <a:pt x="180" y="25"/>
                    <a:pt x="179" y="25"/>
                  </a:cubicBezTo>
                  <a:cubicBezTo>
                    <a:pt x="175" y="22"/>
                    <a:pt x="171" y="21"/>
                    <a:pt x="166" y="23"/>
                  </a:cubicBezTo>
                  <a:cubicBezTo>
                    <a:pt x="161" y="24"/>
                    <a:pt x="156" y="25"/>
                    <a:pt x="151" y="23"/>
                  </a:cubicBezTo>
                  <a:cubicBezTo>
                    <a:pt x="150" y="23"/>
                    <a:pt x="150" y="23"/>
                    <a:pt x="149" y="22"/>
                  </a:cubicBezTo>
                  <a:cubicBezTo>
                    <a:pt x="150" y="21"/>
                    <a:pt x="150" y="21"/>
                    <a:pt x="151" y="20"/>
                  </a:cubicBezTo>
                  <a:cubicBezTo>
                    <a:pt x="153" y="17"/>
                    <a:pt x="156" y="15"/>
                    <a:pt x="158" y="12"/>
                  </a:cubicBezTo>
                  <a:cubicBezTo>
                    <a:pt x="160" y="9"/>
                    <a:pt x="160" y="6"/>
                    <a:pt x="157" y="4"/>
                  </a:cubicBezTo>
                  <a:cubicBezTo>
                    <a:pt x="154" y="2"/>
                    <a:pt x="150" y="0"/>
                    <a:pt x="145" y="1"/>
                  </a:cubicBezTo>
                  <a:cubicBezTo>
                    <a:pt x="138" y="2"/>
                    <a:pt x="132" y="5"/>
                    <a:pt x="126" y="8"/>
                  </a:cubicBezTo>
                  <a:cubicBezTo>
                    <a:pt x="124" y="10"/>
                    <a:pt x="121" y="11"/>
                    <a:pt x="119" y="13"/>
                  </a:cubicBezTo>
                  <a:cubicBezTo>
                    <a:pt x="116" y="16"/>
                    <a:pt x="113" y="19"/>
                    <a:pt x="114" y="24"/>
                  </a:cubicBezTo>
                  <a:cubicBezTo>
                    <a:pt x="114" y="26"/>
                    <a:pt x="115" y="27"/>
                    <a:pt x="115" y="29"/>
                  </a:cubicBezTo>
                  <a:cubicBezTo>
                    <a:pt x="115" y="33"/>
                    <a:pt x="116" y="36"/>
                    <a:pt x="119" y="39"/>
                  </a:cubicBezTo>
                  <a:close/>
                  <a:moveTo>
                    <a:pt x="98" y="44"/>
                  </a:moveTo>
                  <a:cubicBezTo>
                    <a:pt x="101" y="49"/>
                    <a:pt x="106" y="53"/>
                    <a:pt x="111" y="56"/>
                  </a:cubicBezTo>
                  <a:cubicBezTo>
                    <a:pt x="115" y="58"/>
                    <a:pt x="118" y="60"/>
                    <a:pt x="122" y="61"/>
                  </a:cubicBezTo>
                  <a:cubicBezTo>
                    <a:pt x="132" y="65"/>
                    <a:pt x="146" y="74"/>
                    <a:pt x="150" y="77"/>
                  </a:cubicBezTo>
                  <a:cubicBezTo>
                    <a:pt x="161" y="85"/>
                    <a:pt x="172" y="97"/>
                    <a:pt x="176" y="104"/>
                  </a:cubicBezTo>
                  <a:cubicBezTo>
                    <a:pt x="178" y="107"/>
                    <a:pt x="178" y="111"/>
                    <a:pt x="175" y="114"/>
                  </a:cubicBezTo>
                  <a:cubicBezTo>
                    <a:pt x="173" y="116"/>
                    <a:pt x="164" y="116"/>
                    <a:pt x="162" y="115"/>
                  </a:cubicBezTo>
                  <a:cubicBezTo>
                    <a:pt x="159" y="115"/>
                    <a:pt x="152" y="113"/>
                    <a:pt x="146" y="110"/>
                  </a:cubicBezTo>
                  <a:cubicBezTo>
                    <a:pt x="139" y="107"/>
                    <a:pt x="129" y="102"/>
                    <a:pt x="129" y="102"/>
                  </a:cubicBezTo>
                  <a:cubicBezTo>
                    <a:pt x="129" y="102"/>
                    <a:pt x="128" y="102"/>
                    <a:pt x="128" y="102"/>
                  </a:cubicBezTo>
                  <a:cubicBezTo>
                    <a:pt x="128" y="102"/>
                    <a:pt x="128" y="102"/>
                    <a:pt x="128" y="102"/>
                  </a:cubicBezTo>
                  <a:cubicBezTo>
                    <a:pt x="128" y="102"/>
                    <a:pt x="128" y="102"/>
                    <a:pt x="128" y="103"/>
                  </a:cubicBezTo>
                  <a:cubicBezTo>
                    <a:pt x="128" y="103"/>
                    <a:pt x="128" y="104"/>
                    <a:pt x="129" y="105"/>
                  </a:cubicBezTo>
                  <a:cubicBezTo>
                    <a:pt x="129" y="106"/>
                    <a:pt x="134" y="113"/>
                    <a:pt x="134" y="113"/>
                  </a:cubicBezTo>
                  <a:cubicBezTo>
                    <a:pt x="137" y="118"/>
                    <a:pt x="145" y="126"/>
                    <a:pt x="157" y="130"/>
                  </a:cubicBezTo>
                  <a:cubicBezTo>
                    <a:pt x="163" y="132"/>
                    <a:pt x="169" y="133"/>
                    <a:pt x="175" y="130"/>
                  </a:cubicBezTo>
                  <a:cubicBezTo>
                    <a:pt x="177" y="129"/>
                    <a:pt x="180" y="127"/>
                    <a:pt x="183" y="123"/>
                  </a:cubicBezTo>
                  <a:cubicBezTo>
                    <a:pt x="186" y="118"/>
                    <a:pt x="185" y="112"/>
                    <a:pt x="184" y="108"/>
                  </a:cubicBezTo>
                  <a:cubicBezTo>
                    <a:pt x="182" y="100"/>
                    <a:pt x="176" y="90"/>
                    <a:pt x="168" y="83"/>
                  </a:cubicBezTo>
                  <a:cubicBezTo>
                    <a:pt x="162" y="76"/>
                    <a:pt x="160" y="73"/>
                    <a:pt x="147" y="64"/>
                  </a:cubicBezTo>
                  <a:cubicBezTo>
                    <a:pt x="135" y="55"/>
                    <a:pt x="120" y="48"/>
                    <a:pt x="115" y="46"/>
                  </a:cubicBezTo>
                  <a:cubicBezTo>
                    <a:pt x="110" y="43"/>
                    <a:pt x="93" y="35"/>
                    <a:pt x="92" y="35"/>
                  </a:cubicBezTo>
                  <a:cubicBezTo>
                    <a:pt x="91" y="35"/>
                    <a:pt x="91" y="35"/>
                    <a:pt x="91" y="36"/>
                  </a:cubicBezTo>
                  <a:cubicBezTo>
                    <a:pt x="92" y="37"/>
                    <a:pt x="98" y="43"/>
                    <a:pt x="98" y="44"/>
                  </a:cubicBezTo>
                  <a:close/>
                  <a:moveTo>
                    <a:pt x="45" y="42"/>
                  </a:moveTo>
                  <a:cubicBezTo>
                    <a:pt x="46" y="46"/>
                    <a:pt x="49" y="47"/>
                    <a:pt x="51" y="45"/>
                  </a:cubicBezTo>
                  <a:cubicBezTo>
                    <a:pt x="54" y="43"/>
                    <a:pt x="57" y="42"/>
                    <a:pt x="60" y="40"/>
                  </a:cubicBezTo>
                  <a:cubicBezTo>
                    <a:pt x="66" y="37"/>
                    <a:pt x="73" y="34"/>
                    <a:pt x="80" y="31"/>
                  </a:cubicBezTo>
                  <a:cubicBezTo>
                    <a:pt x="82" y="30"/>
                    <a:pt x="83" y="29"/>
                    <a:pt x="82" y="26"/>
                  </a:cubicBezTo>
                  <a:cubicBezTo>
                    <a:pt x="82" y="26"/>
                    <a:pt x="82" y="25"/>
                    <a:pt x="82" y="25"/>
                  </a:cubicBezTo>
                  <a:cubicBezTo>
                    <a:pt x="81" y="23"/>
                    <a:pt x="80" y="20"/>
                    <a:pt x="79" y="17"/>
                  </a:cubicBezTo>
                  <a:cubicBezTo>
                    <a:pt x="78" y="17"/>
                    <a:pt x="77" y="16"/>
                    <a:pt x="75" y="15"/>
                  </a:cubicBezTo>
                  <a:cubicBezTo>
                    <a:pt x="72" y="15"/>
                    <a:pt x="69" y="15"/>
                    <a:pt x="66" y="15"/>
                  </a:cubicBezTo>
                  <a:cubicBezTo>
                    <a:pt x="60" y="17"/>
                    <a:pt x="53" y="20"/>
                    <a:pt x="47" y="23"/>
                  </a:cubicBezTo>
                  <a:cubicBezTo>
                    <a:pt x="41" y="25"/>
                    <a:pt x="39" y="30"/>
                    <a:pt x="42" y="37"/>
                  </a:cubicBezTo>
                  <a:cubicBezTo>
                    <a:pt x="42" y="39"/>
                    <a:pt x="44" y="40"/>
                    <a:pt x="45"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Freeform 59"/>
            <p:cNvSpPr>
              <a:spLocks/>
            </p:cNvSpPr>
            <p:nvPr/>
          </p:nvSpPr>
          <p:spPr bwMode="auto">
            <a:xfrm>
              <a:off x="-2065338" y="-779463"/>
              <a:ext cx="160338" cy="142875"/>
            </a:xfrm>
            <a:custGeom>
              <a:avLst/>
              <a:gdLst>
                <a:gd name="T0" fmla="*/ 27 w 210"/>
                <a:gd name="T1" fmla="*/ 9 h 187"/>
                <a:gd name="T2" fmla="*/ 42 w 210"/>
                <a:gd name="T3" fmla="*/ 17 h 187"/>
                <a:gd name="T4" fmla="*/ 47 w 210"/>
                <a:gd name="T5" fmla="*/ 7 h 187"/>
                <a:gd name="T6" fmla="*/ 59 w 210"/>
                <a:gd name="T7" fmla="*/ 7 h 187"/>
                <a:gd name="T8" fmla="*/ 64 w 210"/>
                <a:gd name="T9" fmla="*/ 25 h 187"/>
                <a:gd name="T10" fmla="*/ 59 w 210"/>
                <a:gd name="T11" fmla="*/ 42 h 187"/>
                <a:gd name="T12" fmla="*/ 72 w 210"/>
                <a:gd name="T13" fmla="*/ 67 h 187"/>
                <a:gd name="T14" fmla="*/ 79 w 210"/>
                <a:gd name="T15" fmla="*/ 51 h 187"/>
                <a:gd name="T16" fmla="*/ 127 w 210"/>
                <a:gd name="T17" fmla="*/ 1 h 187"/>
                <a:gd name="T18" fmla="*/ 154 w 210"/>
                <a:gd name="T19" fmla="*/ 16 h 187"/>
                <a:gd name="T20" fmla="*/ 178 w 210"/>
                <a:gd name="T21" fmla="*/ 40 h 187"/>
                <a:gd name="T22" fmla="*/ 202 w 210"/>
                <a:gd name="T23" fmla="*/ 77 h 187"/>
                <a:gd name="T24" fmla="*/ 200 w 210"/>
                <a:gd name="T25" fmla="*/ 105 h 187"/>
                <a:gd name="T26" fmla="*/ 185 w 210"/>
                <a:gd name="T27" fmla="*/ 108 h 187"/>
                <a:gd name="T28" fmla="*/ 181 w 210"/>
                <a:gd name="T29" fmla="*/ 105 h 187"/>
                <a:gd name="T30" fmla="*/ 174 w 210"/>
                <a:gd name="T31" fmla="*/ 107 h 187"/>
                <a:gd name="T32" fmla="*/ 180 w 210"/>
                <a:gd name="T33" fmla="*/ 116 h 187"/>
                <a:gd name="T34" fmla="*/ 207 w 210"/>
                <a:gd name="T35" fmla="*/ 137 h 187"/>
                <a:gd name="T36" fmla="*/ 210 w 210"/>
                <a:gd name="T37" fmla="*/ 144 h 187"/>
                <a:gd name="T38" fmla="*/ 201 w 210"/>
                <a:gd name="T39" fmla="*/ 141 h 187"/>
                <a:gd name="T40" fmla="*/ 160 w 210"/>
                <a:gd name="T41" fmla="*/ 114 h 187"/>
                <a:gd name="T42" fmla="*/ 153 w 210"/>
                <a:gd name="T43" fmla="*/ 129 h 187"/>
                <a:gd name="T44" fmla="*/ 146 w 210"/>
                <a:gd name="T45" fmla="*/ 137 h 187"/>
                <a:gd name="T46" fmla="*/ 139 w 210"/>
                <a:gd name="T47" fmla="*/ 134 h 187"/>
                <a:gd name="T48" fmla="*/ 132 w 210"/>
                <a:gd name="T49" fmla="*/ 115 h 187"/>
                <a:gd name="T50" fmla="*/ 123 w 210"/>
                <a:gd name="T51" fmla="*/ 122 h 187"/>
                <a:gd name="T52" fmla="*/ 110 w 210"/>
                <a:gd name="T53" fmla="*/ 100 h 187"/>
                <a:gd name="T54" fmla="*/ 98 w 210"/>
                <a:gd name="T55" fmla="*/ 97 h 187"/>
                <a:gd name="T56" fmla="*/ 91 w 210"/>
                <a:gd name="T57" fmla="*/ 87 h 187"/>
                <a:gd name="T58" fmla="*/ 91 w 210"/>
                <a:gd name="T59" fmla="*/ 86 h 187"/>
                <a:gd name="T60" fmla="*/ 97 w 210"/>
                <a:gd name="T61" fmla="*/ 81 h 187"/>
                <a:gd name="T62" fmla="*/ 103 w 210"/>
                <a:gd name="T63" fmla="*/ 81 h 187"/>
                <a:gd name="T64" fmla="*/ 96 w 210"/>
                <a:gd name="T65" fmla="*/ 64 h 187"/>
                <a:gd name="T66" fmla="*/ 95 w 210"/>
                <a:gd name="T67" fmla="*/ 54 h 187"/>
                <a:gd name="T68" fmla="*/ 118 w 210"/>
                <a:gd name="T69" fmla="*/ 66 h 187"/>
                <a:gd name="T70" fmla="*/ 132 w 210"/>
                <a:gd name="T71" fmla="*/ 68 h 187"/>
                <a:gd name="T72" fmla="*/ 139 w 210"/>
                <a:gd name="T73" fmla="*/ 97 h 187"/>
                <a:gd name="T74" fmla="*/ 141 w 210"/>
                <a:gd name="T75" fmla="*/ 97 h 187"/>
                <a:gd name="T76" fmla="*/ 146 w 210"/>
                <a:gd name="T77" fmla="*/ 86 h 187"/>
                <a:gd name="T78" fmla="*/ 158 w 210"/>
                <a:gd name="T79" fmla="*/ 91 h 187"/>
                <a:gd name="T80" fmla="*/ 167 w 210"/>
                <a:gd name="T81" fmla="*/ 105 h 187"/>
                <a:gd name="T82" fmla="*/ 187 w 210"/>
                <a:gd name="T83" fmla="*/ 92 h 187"/>
                <a:gd name="T84" fmla="*/ 179 w 210"/>
                <a:gd name="T85" fmla="*/ 66 h 187"/>
                <a:gd name="T86" fmla="*/ 152 w 210"/>
                <a:gd name="T87" fmla="*/ 33 h 187"/>
                <a:gd name="T88" fmla="*/ 110 w 210"/>
                <a:gd name="T89" fmla="*/ 21 h 187"/>
                <a:gd name="T90" fmla="*/ 89 w 210"/>
                <a:gd name="T91" fmla="*/ 74 h 187"/>
                <a:gd name="T92" fmla="*/ 91 w 210"/>
                <a:gd name="T93" fmla="*/ 86 h 187"/>
                <a:gd name="T94" fmla="*/ 91 w 210"/>
                <a:gd name="T95" fmla="*/ 87 h 187"/>
                <a:gd name="T96" fmla="*/ 95 w 210"/>
                <a:gd name="T97" fmla="*/ 113 h 187"/>
                <a:gd name="T98" fmla="*/ 92 w 210"/>
                <a:gd name="T99" fmla="*/ 127 h 187"/>
                <a:gd name="T100" fmla="*/ 106 w 210"/>
                <a:gd name="T101" fmla="*/ 144 h 187"/>
                <a:gd name="T102" fmla="*/ 141 w 210"/>
                <a:gd name="T103" fmla="*/ 161 h 187"/>
                <a:gd name="T104" fmla="*/ 157 w 210"/>
                <a:gd name="T105" fmla="*/ 177 h 187"/>
                <a:gd name="T106" fmla="*/ 150 w 210"/>
                <a:gd name="T107" fmla="*/ 185 h 187"/>
                <a:gd name="T108" fmla="*/ 134 w 210"/>
                <a:gd name="T109" fmla="*/ 186 h 187"/>
                <a:gd name="T110" fmla="*/ 87 w 210"/>
                <a:gd name="T111" fmla="*/ 159 h 187"/>
                <a:gd name="T112" fmla="*/ 70 w 210"/>
                <a:gd name="T113" fmla="*/ 128 h 187"/>
                <a:gd name="T114" fmla="*/ 72 w 210"/>
                <a:gd name="T115" fmla="*/ 121 h 187"/>
                <a:gd name="T116" fmla="*/ 56 w 210"/>
                <a:gd name="T117" fmla="*/ 84 h 187"/>
                <a:gd name="T118" fmla="*/ 33 w 210"/>
                <a:gd name="T119" fmla="*/ 82 h 187"/>
                <a:gd name="T120" fmla="*/ 34 w 210"/>
                <a:gd name="T121" fmla="*/ 60 h 187"/>
                <a:gd name="T122" fmla="*/ 30 w 210"/>
                <a:gd name="T123" fmla="*/ 50 h 187"/>
                <a:gd name="T124" fmla="*/ 8 w 210"/>
                <a:gd name="T12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187">
                  <a:moveTo>
                    <a:pt x="3" y="19"/>
                  </a:moveTo>
                  <a:cubicBezTo>
                    <a:pt x="9" y="11"/>
                    <a:pt x="17" y="9"/>
                    <a:pt x="27" y="9"/>
                  </a:cubicBezTo>
                  <a:cubicBezTo>
                    <a:pt x="31" y="9"/>
                    <a:pt x="34" y="11"/>
                    <a:pt x="37" y="13"/>
                  </a:cubicBezTo>
                  <a:cubicBezTo>
                    <a:pt x="39" y="15"/>
                    <a:pt x="40" y="19"/>
                    <a:pt x="42" y="17"/>
                  </a:cubicBezTo>
                  <a:cubicBezTo>
                    <a:pt x="43" y="16"/>
                    <a:pt x="44" y="14"/>
                    <a:pt x="44" y="13"/>
                  </a:cubicBezTo>
                  <a:cubicBezTo>
                    <a:pt x="45" y="10"/>
                    <a:pt x="45" y="9"/>
                    <a:pt x="47" y="7"/>
                  </a:cubicBezTo>
                  <a:cubicBezTo>
                    <a:pt x="49" y="6"/>
                    <a:pt x="51" y="6"/>
                    <a:pt x="53" y="6"/>
                  </a:cubicBezTo>
                  <a:cubicBezTo>
                    <a:pt x="55" y="5"/>
                    <a:pt x="57" y="6"/>
                    <a:pt x="59" y="7"/>
                  </a:cubicBezTo>
                  <a:cubicBezTo>
                    <a:pt x="62" y="9"/>
                    <a:pt x="63" y="11"/>
                    <a:pt x="65" y="13"/>
                  </a:cubicBezTo>
                  <a:cubicBezTo>
                    <a:pt x="67" y="18"/>
                    <a:pt x="65" y="21"/>
                    <a:pt x="64" y="25"/>
                  </a:cubicBezTo>
                  <a:cubicBezTo>
                    <a:pt x="64" y="28"/>
                    <a:pt x="62" y="30"/>
                    <a:pt x="61" y="33"/>
                  </a:cubicBezTo>
                  <a:cubicBezTo>
                    <a:pt x="60" y="36"/>
                    <a:pt x="59" y="39"/>
                    <a:pt x="59" y="42"/>
                  </a:cubicBezTo>
                  <a:cubicBezTo>
                    <a:pt x="61" y="49"/>
                    <a:pt x="63" y="56"/>
                    <a:pt x="68" y="62"/>
                  </a:cubicBezTo>
                  <a:cubicBezTo>
                    <a:pt x="70" y="63"/>
                    <a:pt x="71" y="65"/>
                    <a:pt x="72" y="67"/>
                  </a:cubicBezTo>
                  <a:cubicBezTo>
                    <a:pt x="74" y="69"/>
                    <a:pt x="75" y="68"/>
                    <a:pt x="76" y="66"/>
                  </a:cubicBezTo>
                  <a:cubicBezTo>
                    <a:pt x="77" y="61"/>
                    <a:pt x="78" y="56"/>
                    <a:pt x="79" y="51"/>
                  </a:cubicBezTo>
                  <a:cubicBezTo>
                    <a:pt x="83" y="34"/>
                    <a:pt x="90" y="19"/>
                    <a:pt x="103" y="8"/>
                  </a:cubicBezTo>
                  <a:cubicBezTo>
                    <a:pt x="110" y="2"/>
                    <a:pt x="118" y="0"/>
                    <a:pt x="127" y="1"/>
                  </a:cubicBezTo>
                  <a:cubicBezTo>
                    <a:pt x="135" y="2"/>
                    <a:pt x="141" y="6"/>
                    <a:pt x="147" y="11"/>
                  </a:cubicBezTo>
                  <a:cubicBezTo>
                    <a:pt x="149" y="13"/>
                    <a:pt x="152" y="14"/>
                    <a:pt x="154" y="16"/>
                  </a:cubicBezTo>
                  <a:cubicBezTo>
                    <a:pt x="158" y="20"/>
                    <a:pt x="163" y="24"/>
                    <a:pt x="167" y="28"/>
                  </a:cubicBezTo>
                  <a:cubicBezTo>
                    <a:pt x="171" y="32"/>
                    <a:pt x="175" y="36"/>
                    <a:pt x="178" y="40"/>
                  </a:cubicBezTo>
                  <a:cubicBezTo>
                    <a:pt x="183" y="47"/>
                    <a:pt x="190" y="54"/>
                    <a:pt x="194" y="62"/>
                  </a:cubicBezTo>
                  <a:cubicBezTo>
                    <a:pt x="197" y="67"/>
                    <a:pt x="200" y="72"/>
                    <a:pt x="202" y="77"/>
                  </a:cubicBezTo>
                  <a:cubicBezTo>
                    <a:pt x="204" y="81"/>
                    <a:pt x="205" y="86"/>
                    <a:pt x="205" y="91"/>
                  </a:cubicBezTo>
                  <a:cubicBezTo>
                    <a:pt x="206" y="96"/>
                    <a:pt x="205" y="102"/>
                    <a:pt x="200" y="105"/>
                  </a:cubicBezTo>
                  <a:cubicBezTo>
                    <a:pt x="196" y="108"/>
                    <a:pt x="192" y="110"/>
                    <a:pt x="187" y="111"/>
                  </a:cubicBezTo>
                  <a:cubicBezTo>
                    <a:pt x="185" y="111"/>
                    <a:pt x="184" y="110"/>
                    <a:pt x="185" y="108"/>
                  </a:cubicBezTo>
                  <a:cubicBezTo>
                    <a:pt x="185" y="108"/>
                    <a:pt x="181" y="107"/>
                    <a:pt x="181" y="107"/>
                  </a:cubicBezTo>
                  <a:cubicBezTo>
                    <a:pt x="181" y="106"/>
                    <a:pt x="182" y="106"/>
                    <a:pt x="181" y="105"/>
                  </a:cubicBezTo>
                  <a:cubicBezTo>
                    <a:pt x="180" y="104"/>
                    <a:pt x="180" y="104"/>
                    <a:pt x="179" y="105"/>
                  </a:cubicBezTo>
                  <a:cubicBezTo>
                    <a:pt x="177" y="106"/>
                    <a:pt x="176" y="106"/>
                    <a:pt x="174" y="107"/>
                  </a:cubicBezTo>
                  <a:cubicBezTo>
                    <a:pt x="172" y="108"/>
                    <a:pt x="172" y="109"/>
                    <a:pt x="173" y="110"/>
                  </a:cubicBezTo>
                  <a:cubicBezTo>
                    <a:pt x="175" y="112"/>
                    <a:pt x="178" y="114"/>
                    <a:pt x="180" y="116"/>
                  </a:cubicBezTo>
                  <a:cubicBezTo>
                    <a:pt x="182" y="118"/>
                    <a:pt x="183" y="119"/>
                    <a:pt x="184" y="120"/>
                  </a:cubicBezTo>
                  <a:cubicBezTo>
                    <a:pt x="187" y="123"/>
                    <a:pt x="203" y="134"/>
                    <a:pt x="207" y="137"/>
                  </a:cubicBezTo>
                  <a:cubicBezTo>
                    <a:pt x="208" y="138"/>
                    <a:pt x="209" y="140"/>
                    <a:pt x="210" y="141"/>
                  </a:cubicBezTo>
                  <a:cubicBezTo>
                    <a:pt x="210" y="142"/>
                    <a:pt x="210" y="143"/>
                    <a:pt x="210" y="144"/>
                  </a:cubicBezTo>
                  <a:cubicBezTo>
                    <a:pt x="209" y="144"/>
                    <a:pt x="208" y="144"/>
                    <a:pt x="208" y="144"/>
                  </a:cubicBezTo>
                  <a:cubicBezTo>
                    <a:pt x="205" y="143"/>
                    <a:pt x="203" y="142"/>
                    <a:pt x="201" y="141"/>
                  </a:cubicBezTo>
                  <a:cubicBezTo>
                    <a:pt x="192" y="135"/>
                    <a:pt x="183" y="130"/>
                    <a:pt x="174" y="124"/>
                  </a:cubicBezTo>
                  <a:cubicBezTo>
                    <a:pt x="169" y="121"/>
                    <a:pt x="165" y="118"/>
                    <a:pt x="160" y="114"/>
                  </a:cubicBezTo>
                  <a:cubicBezTo>
                    <a:pt x="158" y="112"/>
                    <a:pt x="157" y="113"/>
                    <a:pt x="156" y="116"/>
                  </a:cubicBezTo>
                  <a:cubicBezTo>
                    <a:pt x="155" y="121"/>
                    <a:pt x="154" y="123"/>
                    <a:pt x="153" y="129"/>
                  </a:cubicBezTo>
                  <a:cubicBezTo>
                    <a:pt x="152" y="131"/>
                    <a:pt x="151" y="133"/>
                    <a:pt x="150" y="135"/>
                  </a:cubicBezTo>
                  <a:cubicBezTo>
                    <a:pt x="149" y="136"/>
                    <a:pt x="147" y="137"/>
                    <a:pt x="146" y="137"/>
                  </a:cubicBezTo>
                  <a:cubicBezTo>
                    <a:pt x="145" y="137"/>
                    <a:pt x="143" y="137"/>
                    <a:pt x="142" y="137"/>
                  </a:cubicBezTo>
                  <a:cubicBezTo>
                    <a:pt x="141" y="136"/>
                    <a:pt x="140" y="135"/>
                    <a:pt x="139" y="134"/>
                  </a:cubicBezTo>
                  <a:cubicBezTo>
                    <a:pt x="137" y="129"/>
                    <a:pt x="135" y="124"/>
                    <a:pt x="133" y="118"/>
                  </a:cubicBezTo>
                  <a:cubicBezTo>
                    <a:pt x="133" y="117"/>
                    <a:pt x="132" y="116"/>
                    <a:pt x="132" y="115"/>
                  </a:cubicBezTo>
                  <a:cubicBezTo>
                    <a:pt x="131" y="116"/>
                    <a:pt x="131" y="116"/>
                    <a:pt x="130" y="117"/>
                  </a:cubicBezTo>
                  <a:cubicBezTo>
                    <a:pt x="129" y="120"/>
                    <a:pt x="126" y="121"/>
                    <a:pt x="123" y="122"/>
                  </a:cubicBezTo>
                  <a:cubicBezTo>
                    <a:pt x="120" y="122"/>
                    <a:pt x="118" y="121"/>
                    <a:pt x="117" y="118"/>
                  </a:cubicBezTo>
                  <a:cubicBezTo>
                    <a:pt x="115" y="112"/>
                    <a:pt x="112" y="106"/>
                    <a:pt x="110" y="100"/>
                  </a:cubicBezTo>
                  <a:cubicBezTo>
                    <a:pt x="109" y="98"/>
                    <a:pt x="108" y="97"/>
                    <a:pt x="106" y="97"/>
                  </a:cubicBezTo>
                  <a:cubicBezTo>
                    <a:pt x="103" y="98"/>
                    <a:pt x="101" y="98"/>
                    <a:pt x="98" y="97"/>
                  </a:cubicBezTo>
                  <a:cubicBezTo>
                    <a:pt x="97" y="97"/>
                    <a:pt x="95" y="95"/>
                    <a:pt x="94" y="94"/>
                  </a:cubicBezTo>
                  <a:cubicBezTo>
                    <a:pt x="93" y="92"/>
                    <a:pt x="92" y="89"/>
                    <a:pt x="91" y="87"/>
                  </a:cubicBezTo>
                  <a:cubicBezTo>
                    <a:pt x="91" y="87"/>
                    <a:pt x="91" y="87"/>
                    <a:pt x="91" y="87"/>
                  </a:cubicBezTo>
                  <a:cubicBezTo>
                    <a:pt x="91" y="87"/>
                    <a:pt x="91" y="87"/>
                    <a:pt x="91" y="86"/>
                  </a:cubicBezTo>
                  <a:cubicBezTo>
                    <a:pt x="91" y="85"/>
                    <a:pt x="91" y="84"/>
                    <a:pt x="92" y="83"/>
                  </a:cubicBezTo>
                  <a:cubicBezTo>
                    <a:pt x="92" y="81"/>
                    <a:pt x="94" y="80"/>
                    <a:pt x="97" y="81"/>
                  </a:cubicBezTo>
                  <a:cubicBezTo>
                    <a:pt x="97" y="81"/>
                    <a:pt x="97" y="81"/>
                    <a:pt x="97" y="81"/>
                  </a:cubicBezTo>
                  <a:cubicBezTo>
                    <a:pt x="99" y="81"/>
                    <a:pt x="101" y="81"/>
                    <a:pt x="103" y="81"/>
                  </a:cubicBezTo>
                  <a:cubicBezTo>
                    <a:pt x="104" y="81"/>
                    <a:pt x="103" y="78"/>
                    <a:pt x="103" y="77"/>
                  </a:cubicBezTo>
                  <a:cubicBezTo>
                    <a:pt x="102" y="72"/>
                    <a:pt x="99" y="67"/>
                    <a:pt x="96" y="64"/>
                  </a:cubicBezTo>
                  <a:cubicBezTo>
                    <a:pt x="95" y="62"/>
                    <a:pt x="95" y="59"/>
                    <a:pt x="94" y="57"/>
                  </a:cubicBezTo>
                  <a:cubicBezTo>
                    <a:pt x="94" y="56"/>
                    <a:pt x="94" y="55"/>
                    <a:pt x="95" y="54"/>
                  </a:cubicBezTo>
                  <a:cubicBezTo>
                    <a:pt x="98" y="51"/>
                    <a:pt x="107" y="51"/>
                    <a:pt x="111" y="54"/>
                  </a:cubicBezTo>
                  <a:cubicBezTo>
                    <a:pt x="114" y="57"/>
                    <a:pt x="116" y="61"/>
                    <a:pt x="118" y="66"/>
                  </a:cubicBezTo>
                  <a:cubicBezTo>
                    <a:pt x="119" y="67"/>
                    <a:pt x="119" y="68"/>
                    <a:pt x="121" y="67"/>
                  </a:cubicBezTo>
                  <a:cubicBezTo>
                    <a:pt x="125" y="64"/>
                    <a:pt x="128" y="66"/>
                    <a:pt x="132" y="68"/>
                  </a:cubicBezTo>
                  <a:cubicBezTo>
                    <a:pt x="134" y="70"/>
                    <a:pt x="135" y="73"/>
                    <a:pt x="135" y="76"/>
                  </a:cubicBezTo>
                  <a:cubicBezTo>
                    <a:pt x="135" y="83"/>
                    <a:pt x="137" y="90"/>
                    <a:pt x="139" y="97"/>
                  </a:cubicBezTo>
                  <a:cubicBezTo>
                    <a:pt x="139" y="98"/>
                    <a:pt x="140" y="98"/>
                    <a:pt x="140" y="99"/>
                  </a:cubicBezTo>
                  <a:cubicBezTo>
                    <a:pt x="140" y="98"/>
                    <a:pt x="141" y="97"/>
                    <a:pt x="141" y="97"/>
                  </a:cubicBezTo>
                  <a:cubicBezTo>
                    <a:pt x="141" y="95"/>
                    <a:pt x="140" y="94"/>
                    <a:pt x="140" y="92"/>
                  </a:cubicBezTo>
                  <a:cubicBezTo>
                    <a:pt x="139" y="90"/>
                    <a:pt x="143" y="85"/>
                    <a:pt x="146" y="86"/>
                  </a:cubicBezTo>
                  <a:cubicBezTo>
                    <a:pt x="148" y="86"/>
                    <a:pt x="151" y="87"/>
                    <a:pt x="153" y="87"/>
                  </a:cubicBezTo>
                  <a:cubicBezTo>
                    <a:pt x="155" y="88"/>
                    <a:pt x="157" y="89"/>
                    <a:pt x="158" y="91"/>
                  </a:cubicBezTo>
                  <a:cubicBezTo>
                    <a:pt x="159" y="93"/>
                    <a:pt x="160" y="95"/>
                    <a:pt x="161" y="97"/>
                  </a:cubicBezTo>
                  <a:cubicBezTo>
                    <a:pt x="163" y="100"/>
                    <a:pt x="164" y="103"/>
                    <a:pt x="167" y="105"/>
                  </a:cubicBezTo>
                  <a:cubicBezTo>
                    <a:pt x="168" y="106"/>
                    <a:pt x="169" y="107"/>
                    <a:pt x="171" y="106"/>
                  </a:cubicBezTo>
                  <a:cubicBezTo>
                    <a:pt x="177" y="102"/>
                    <a:pt x="182" y="98"/>
                    <a:pt x="187" y="92"/>
                  </a:cubicBezTo>
                  <a:cubicBezTo>
                    <a:pt x="188" y="89"/>
                    <a:pt x="188" y="88"/>
                    <a:pt x="188" y="85"/>
                  </a:cubicBezTo>
                  <a:cubicBezTo>
                    <a:pt x="186" y="79"/>
                    <a:pt x="182" y="72"/>
                    <a:pt x="179" y="66"/>
                  </a:cubicBezTo>
                  <a:cubicBezTo>
                    <a:pt x="173" y="57"/>
                    <a:pt x="166" y="49"/>
                    <a:pt x="159" y="41"/>
                  </a:cubicBezTo>
                  <a:cubicBezTo>
                    <a:pt x="156" y="38"/>
                    <a:pt x="154" y="35"/>
                    <a:pt x="152" y="33"/>
                  </a:cubicBezTo>
                  <a:cubicBezTo>
                    <a:pt x="147" y="29"/>
                    <a:pt x="143" y="25"/>
                    <a:pt x="138" y="21"/>
                  </a:cubicBezTo>
                  <a:cubicBezTo>
                    <a:pt x="128" y="15"/>
                    <a:pt x="119" y="14"/>
                    <a:pt x="110" y="21"/>
                  </a:cubicBezTo>
                  <a:cubicBezTo>
                    <a:pt x="99" y="31"/>
                    <a:pt x="95" y="43"/>
                    <a:pt x="92" y="56"/>
                  </a:cubicBezTo>
                  <a:cubicBezTo>
                    <a:pt x="90" y="62"/>
                    <a:pt x="90" y="68"/>
                    <a:pt x="89" y="74"/>
                  </a:cubicBezTo>
                  <a:cubicBezTo>
                    <a:pt x="89" y="76"/>
                    <a:pt x="89" y="78"/>
                    <a:pt x="89" y="80"/>
                  </a:cubicBezTo>
                  <a:cubicBezTo>
                    <a:pt x="90" y="82"/>
                    <a:pt x="90" y="84"/>
                    <a:pt x="91" y="86"/>
                  </a:cubicBezTo>
                  <a:cubicBezTo>
                    <a:pt x="91" y="87"/>
                    <a:pt x="91" y="87"/>
                    <a:pt x="91" y="87"/>
                  </a:cubicBezTo>
                  <a:cubicBezTo>
                    <a:pt x="91" y="87"/>
                    <a:pt x="91" y="87"/>
                    <a:pt x="91" y="87"/>
                  </a:cubicBezTo>
                  <a:cubicBezTo>
                    <a:pt x="91" y="90"/>
                    <a:pt x="91" y="94"/>
                    <a:pt x="92" y="97"/>
                  </a:cubicBezTo>
                  <a:cubicBezTo>
                    <a:pt x="93" y="103"/>
                    <a:pt x="94" y="108"/>
                    <a:pt x="95" y="113"/>
                  </a:cubicBezTo>
                  <a:cubicBezTo>
                    <a:pt x="95" y="117"/>
                    <a:pt x="95" y="120"/>
                    <a:pt x="94" y="124"/>
                  </a:cubicBezTo>
                  <a:cubicBezTo>
                    <a:pt x="94" y="125"/>
                    <a:pt x="93" y="126"/>
                    <a:pt x="92" y="127"/>
                  </a:cubicBezTo>
                  <a:cubicBezTo>
                    <a:pt x="89" y="130"/>
                    <a:pt x="88" y="133"/>
                    <a:pt x="92" y="136"/>
                  </a:cubicBezTo>
                  <a:cubicBezTo>
                    <a:pt x="97" y="139"/>
                    <a:pt x="102" y="142"/>
                    <a:pt x="106" y="144"/>
                  </a:cubicBezTo>
                  <a:cubicBezTo>
                    <a:pt x="114" y="149"/>
                    <a:pt x="122" y="153"/>
                    <a:pt x="130" y="157"/>
                  </a:cubicBezTo>
                  <a:cubicBezTo>
                    <a:pt x="133" y="159"/>
                    <a:pt x="137" y="160"/>
                    <a:pt x="141" y="161"/>
                  </a:cubicBezTo>
                  <a:cubicBezTo>
                    <a:pt x="148" y="163"/>
                    <a:pt x="152" y="167"/>
                    <a:pt x="157" y="171"/>
                  </a:cubicBezTo>
                  <a:cubicBezTo>
                    <a:pt x="159" y="173"/>
                    <a:pt x="158" y="175"/>
                    <a:pt x="157" y="177"/>
                  </a:cubicBezTo>
                  <a:cubicBezTo>
                    <a:pt x="155" y="179"/>
                    <a:pt x="153" y="182"/>
                    <a:pt x="151" y="184"/>
                  </a:cubicBezTo>
                  <a:cubicBezTo>
                    <a:pt x="151" y="184"/>
                    <a:pt x="150" y="185"/>
                    <a:pt x="150" y="185"/>
                  </a:cubicBezTo>
                  <a:cubicBezTo>
                    <a:pt x="145" y="186"/>
                    <a:pt x="141" y="186"/>
                    <a:pt x="137" y="187"/>
                  </a:cubicBezTo>
                  <a:cubicBezTo>
                    <a:pt x="136" y="187"/>
                    <a:pt x="135" y="187"/>
                    <a:pt x="134" y="186"/>
                  </a:cubicBezTo>
                  <a:cubicBezTo>
                    <a:pt x="126" y="182"/>
                    <a:pt x="118" y="179"/>
                    <a:pt x="111" y="174"/>
                  </a:cubicBezTo>
                  <a:cubicBezTo>
                    <a:pt x="103" y="170"/>
                    <a:pt x="95" y="164"/>
                    <a:pt x="87" y="159"/>
                  </a:cubicBezTo>
                  <a:cubicBezTo>
                    <a:pt x="83" y="156"/>
                    <a:pt x="78" y="152"/>
                    <a:pt x="75" y="147"/>
                  </a:cubicBezTo>
                  <a:cubicBezTo>
                    <a:pt x="71" y="141"/>
                    <a:pt x="69" y="135"/>
                    <a:pt x="70" y="128"/>
                  </a:cubicBezTo>
                  <a:cubicBezTo>
                    <a:pt x="70" y="126"/>
                    <a:pt x="69" y="124"/>
                    <a:pt x="71" y="123"/>
                  </a:cubicBezTo>
                  <a:cubicBezTo>
                    <a:pt x="72" y="122"/>
                    <a:pt x="72" y="121"/>
                    <a:pt x="72" y="121"/>
                  </a:cubicBezTo>
                  <a:cubicBezTo>
                    <a:pt x="70" y="114"/>
                    <a:pt x="70" y="107"/>
                    <a:pt x="66" y="101"/>
                  </a:cubicBezTo>
                  <a:cubicBezTo>
                    <a:pt x="63" y="96"/>
                    <a:pt x="59" y="90"/>
                    <a:pt x="56" y="84"/>
                  </a:cubicBezTo>
                  <a:cubicBezTo>
                    <a:pt x="55" y="83"/>
                    <a:pt x="54" y="83"/>
                    <a:pt x="52" y="84"/>
                  </a:cubicBezTo>
                  <a:cubicBezTo>
                    <a:pt x="47" y="88"/>
                    <a:pt x="37" y="86"/>
                    <a:pt x="33" y="82"/>
                  </a:cubicBezTo>
                  <a:cubicBezTo>
                    <a:pt x="31" y="79"/>
                    <a:pt x="31" y="75"/>
                    <a:pt x="32" y="72"/>
                  </a:cubicBezTo>
                  <a:cubicBezTo>
                    <a:pt x="34" y="68"/>
                    <a:pt x="34" y="64"/>
                    <a:pt x="34" y="60"/>
                  </a:cubicBezTo>
                  <a:cubicBezTo>
                    <a:pt x="34" y="59"/>
                    <a:pt x="34" y="58"/>
                    <a:pt x="34" y="57"/>
                  </a:cubicBezTo>
                  <a:cubicBezTo>
                    <a:pt x="34" y="54"/>
                    <a:pt x="32" y="52"/>
                    <a:pt x="30" y="50"/>
                  </a:cubicBezTo>
                  <a:cubicBezTo>
                    <a:pt x="26" y="46"/>
                    <a:pt x="22" y="41"/>
                    <a:pt x="18" y="37"/>
                  </a:cubicBezTo>
                  <a:cubicBezTo>
                    <a:pt x="15" y="35"/>
                    <a:pt x="12" y="33"/>
                    <a:pt x="8" y="32"/>
                  </a:cubicBezTo>
                  <a:cubicBezTo>
                    <a:pt x="4" y="31"/>
                    <a:pt x="0" y="24"/>
                    <a:pt x="3" y="1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 name="Freeform 60"/>
            <p:cNvSpPr>
              <a:spLocks noEditPoints="1"/>
            </p:cNvSpPr>
            <p:nvPr/>
          </p:nvSpPr>
          <p:spPr bwMode="auto">
            <a:xfrm>
              <a:off x="-1889125" y="-954088"/>
              <a:ext cx="114300" cy="150813"/>
            </a:xfrm>
            <a:custGeom>
              <a:avLst/>
              <a:gdLst>
                <a:gd name="T0" fmla="*/ 0 w 151"/>
                <a:gd name="T1" fmla="*/ 139 h 197"/>
                <a:gd name="T2" fmla="*/ 13 w 151"/>
                <a:gd name="T3" fmla="*/ 110 h 197"/>
                <a:gd name="T4" fmla="*/ 55 w 151"/>
                <a:gd name="T5" fmla="*/ 43 h 197"/>
                <a:gd name="T6" fmla="*/ 83 w 151"/>
                <a:gd name="T7" fmla="*/ 8 h 197"/>
                <a:gd name="T8" fmla="*/ 102 w 151"/>
                <a:gd name="T9" fmla="*/ 4 h 197"/>
                <a:gd name="T10" fmla="*/ 108 w 151"/>
                <a:gd name="T11" fmla="*/ 19 h 197"/>
                <a:gd name="T12" fmla="*/ 89 w 151"/>
                <a:gd name="T13" fmla="*/ 38 h 197"/>
                <a:gd name="T14" fmla="*/ 68 w 151"/>
                <a:gd name="T15" fmla="*/ 60 h 197"/>
                <a:gd name="T16" fmla="*/ 56 w 151"/>
                <a:gd name="T17" fmla="*/ 91 h 197"/>
                <a:gd name="T18" fmla="*/ 57 w 151"/>
                <a:gd name="T19" fmla="*/ 113 h 197"/>
                <a:gd name="T20" fmla="*/ 59 w 151"/>
                <a:gd name="T21" fmla="*/ 112 h 197"/>
                <a:gd name="T22" fmla="*/ 64 w 151"/>
                <a:gd name="T23" fmla="*/ 96 h 197"/>
                <a:gd name="T24" fmla="*/ 79 w 151"/>
                <a:gd name="T25" fmla="*/ 70 h 197"/>
                <a:gd name="T26" fmla="*/ 95 w 151"/>
                <a:gd name="T27" fmla="*/ 74 h 197"/>
                <a:gd name="T28" fmla="*/ 97 w 151"/>
                <a:gd name="T29" fmla="*/ 94 h 197"/>
                <a:gd name="T30" fmla="*/ 107 w 151"/>
                <a:gd name="T31" fmla="*/ 110 h 197"/>
                <a:gd name="T32" fmla="*/ 103 w 151"/>
                <a:gd name="T33" fmla="*/ 124 h 197"/>
                <a:gd name="T34" fmla="*/ 113 w 151"/>
                <a:gd name="T35" fmla="*/ 138 h 197"/>
                <a:gd name="T36" fmla="*/ 138 w 151"/>
                <a:gd name="T37" fmla="*/ 121 h 197"/>
                <a:gd name="T38" fmla="*/ 143 w 151"/>
                <a:gd name="T39" fmla="*/ 146 h 197"/>
                <a:gd name="T40" fmla="*/ 136 w 151"/>
                <a:gd name="T41" fmla="*/ 152 h 197"/>
                <a:gd name="T42" fmla="*/ 135 w 151"/>
                <a:gd name="T43" fmla="*/ 152 h 197"/>
                <a:gd name="T44" fmla="*/ 138 w 151"/>
                <a:gd name="T45" fmla="*/ 138 h 197"/>
                <a:gd name="T46" fmla="*/ 122 w 151"/>
                <a:gd name="T47" fmla="*/ 150 h 197"/>
                <a:gd name="T48" fmla="*/ 133 w 151"/>
                <a:gd name="T49" fmla="*/ 169 h 197"/>
                <a:gd name="T50" fmla="*/ 134 w 151"/>
                <a:gd name="T51" fmla="*/ 178 h 197"/>
                <a:gd name="T52" fmla="*/ 130 w 151"/>
                <a:gd name="T53" fmla="*/ 184 h 197"/>
                <a:gd name="T54" fmla="*/ 119 w 151"/>
                <a:gd name="T55" fmla="*/ 184 h 197"/>
                <a:gd name="T56" fmla="*/ 112 w 151"/>
                <a:gd name="T57" fmla="*/ 176 h 197"/>
                <a:gd name="T58" fmla="*/ 107 w 151"/>
                <a:gd name="T59" fmla="*/ 175 h 197"/>
                <a:gd name="T60" fmla="*/ 93 w 151"/>
                <a:gd name="T61" fmla="*/ 197 h 197"/>
                <a:gd name="T62" fmla="*/ 83 w 151"/>
                <a:gd name="T63" fmla="*/ 185 h 197"/>
                <a:gd name="T64" fmla="*/ 86 w 151"/>
                <a:gd name="T65" fmla="*/ 177 h 197"/>
                <a:gd name="T66" fmla="*/ 101 w 151"/>
                <a:gd name="T67" fmla="*/ 155 h 197"/>
                <a:gd name="T68" fmla="*/ 93 w 151"/>
                <a:gd name="T69" fmla="*/ 136 h 197"/>
                <a:gd name="T70" fmla="*/ 89 w 151"/>
                <a:gd name="T71" fmla="*/ 138 h 197"/>
                <a:gd name="T72" fmla="*/ 78 w 151"/>
                <a:gd name="T73" fmla="*/ 120 h 197"/>
                <a:gd name="T74" fmla="*/ 91 w 151"/>
                <a:gd name="T75" fmla="*/ 79 h 197"/>
                <a:gd name="T76" fmla="*/ 88 w 151"/>
                <a:gd name="T77" fmla="*/ 78 h 197"/>
                <a:gd name="T78" fmla="*/ 72 w 151"/>
                <a:gd name="T79" fmla="*/ 115 h 197"/>
                <a:gd name="T80" fmla="*/ 74 w 151"/>
                <a:gd name="T81" fmla="*/ 127 h 197"/>
                <a:gd name="T82" fmla="*/ 75 w 151"/>
                <a:gd name="T83" fmla="*/ 135 h 197"/>
                <a:gd name="T84" fmla="*/ 73 w 151"/>
                <a:gd name="T85" fmla="*/ 150 h 197"/>
                <a:gd name="T86" fmla="*/ 57 w 151"/>
                <a:gd name="T87" fmla="*/ 138 h 197"/>
                <a:gd name="T88" fmla="*/ 57 w 151"/>
                <a:gd name="T89" fmla="*/ 76 h 197"/>
                <a:gd name="T90" fmla="*/ 55 w 151"/>
                <a:gd name="T91" fmla="*/ 72 h 197"/>
                <a:gd name="T92" fmla="*/ 40 w 151"/>
                <a:gd name="T93" fmla="*/ 97 h 197"/>
                <a:gd name="T94" fmla="*/ 16 w 151"/>
                <a:gd name="T95" fmla="*/ 143 h 197"/>
                <a:gd name="T96" fmla="*/ 0 w 151"/>
                <a:gd name="T97" fmla="*/ 142 h 197"/>
                <a:gd name="T98" fmla="*/ 19 w 151"/>
                <a:gd name="T99" fmla="*/ 36 h 197"/>
                <a:gd name="T100" fmla="*/ 26 w 151"/>
                <a:gd name="T101" fmla="*/ 40 h 197"/>
                <a:gd name="T102" fmla="*/ 26 w 151"/>
                <a:gd name="T103" fmla="*/ 55 h 197"/>
                <a:gd name="T104" fmla="*/ 35 w 151"/>
                <a:gd name="T105" fmla="*/ 41 h 197"/>
                <a:gd name="T106" fmla="*/ 51 w 151"/>
                <a:gd name="T107" fmla="*/ 23 h 197"/>
                <a:gd name="T108" fmla="*/ 29 w 151"/>
                <a:gd name="T109" fmla="*/ 7 h 197"/>
                <a:gd name="T110" fmla="*/ 10 w 151"/>
                <a:gd name="T111" fmla="*/ 12 h 197"/>
                <a:gd name="T112" fmla="*/ 14 w 151"/>
                <a:gd name="T113"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1" h="197">
                  <a:moveTo>
                    <a:pt x="0" y="142"/>
                  </a:moveTo>
                  <a:cubicBezTo>
                    <a:pt x="0" y="141"/>
                    <a:pt x="0" y="140"/>
                    <a:pt x="0" y="139"/>
                  </a:cubicBezTo>
                  <a:cubicBezTo>
                    <a:pt x="1" y="133"/>
                    <a:pt x="3" y="128"/>
                    <a:pt x="6" y="123"/>
                  </a:cubicBezTo>
                  <a:cubicBezTo>
                    <a:pt x="9" y="119"/>
                    <a:pt x="11" y="115"/>
                    <a:pt x="13" y="110"/>
                  </a:cubicBezTo>
                  <a:cubicBezTo>
                    <a:pt x="17" y="104"/>
                    <a:pt x="20" y="98"/>
                    <a:pt x="23" y="92"/>
                  </a:cubicBezTo>
                  <a:cubicBezTo>
                    <a:pt x="24" y="90"/>
                    <a:pt x="50" y="49"/>
                    <a:pt x="55" y="43"/>
                  </a:cubicBezTo>
                  <a:cubicBezTo>
                    <a:pt x="59" y="37"/>
                    <a:pt x="63" y="31"/>
                    <a:pt x="68" y="25"/>
                  </a:cubicBezTo>
                  <a:cubicBezTo>
                    <a:pt x="73" y="20"/>
                    <a:pt x="78" y="14"/>
                    <a:pt x="83" y="8"/>
                  </a:cubicBezTo>
                  <a:cubicBezTo>
                    <a:pt x="84" y="7"/>
                    <a:pt x="85" y="6"/>
                    <a:pt x="86" y="4"/>
                  </a:cubicBezTo>
                  <a:cubicBezTo>
                    <a:pt x="90" y="1"/>
                    <a:pt x="97" y="0"/>
                    <a:pt x="102" y="4"/>
                  </a:cubicBezTo>
                  <a:cubicBezTo>
                    <a:pt x="105" y="6"/>
                    <a:pt x="107" y="10"/>
                    <a:pt x="108" y="14"/>
                  </a:cubicBezTo>
                  <a:cubicBezTo>
                    <a:pt x="109" y="16"/>
                    <a:pt x="108" y="17"/>
                    <a:pt x="108" y="19"/>
                  </a:cubicBezTo>
                  <a:cubicBezTo>
                    <a:pt x="106" y="23"/>
                    <a:pt x="103" y="25"/>
                    <a:pt x="100" y="27"/>
                  </a:cubicBezTo>
                  <a:cubicBezTo>
                    <a:pt x="96" y="30"/>
                    <a:pt x="92" y="34"/>
                    <a:pt x="89" y="38"/>
                  </a:cubicBezTo>
                  <a:cubicBezTo>
                    <a:pt x="84" y="42"/>
                    <a:pt x="79" y="47"/>
                    <a:pt x="74" y="52"/>
                  </a:cubicBezTo>
                  <a:cubicBezTo>
                    <a:pt x="71" y="54"/>
                    <a:pt x="70" y="57"/>
                    <a:pt x="68" y="60"/>
                  </a:cubicBezTo>
                  <a:cubicBezTo>
                    <a:pt x="65" y="65"/>
                    <a:pt x="62" y="69"/>
                    <a:pt x="60" y="73"/>
                  </a:cubicBezTo>
                  <a:cubicBezTo>
                    <a:pt x="58" y="79"/>
                    <a:pt x="57" y="85"/>
                    <a:pt x="56" y="91"/>
                  </a:cubicBezTo>
                  <a:cubicBezTo>
                    <a:pt x="55" y="96"/>
                    <a:pt x="55" y="101"/>
                    <a:pt x="56" y="106"/>
                  </a:cubicBezTo>
                  <a:cubicBezTo>
                    <a:pt x="56" y="108"/>
                    <a:pt x="57" y="110"/>
                    <a:pt x="57" y="113"/>
                  </a:cubicBezTo>
                  <a:cubicBezTo>
                    <a:pt x="57" y="113"/>
                    <a:pt x="58" y="114"/>
                    <a:pt x="58" y="114"/>
                  </a:cubicBezTo>
                  <a:cubicBezTo>
                    <a:pt x="59" y="113"/>
                    <a:pt x="59" y="113"/>
                    <a:pt x="59" y="112"/>
                  </a:cubicBezTo>
                  <a:cubicBezTo>
                    <a:pt x="60" y="110"/>
                    <a:pt x="60" y="107"/>
                    <a:pt x="61" y="104"/>
                  </a:cubicBezTo>
                  <a:cubicBezTo>
                    <a:pt x="61" y="101"/>
                    <a:pt x="63" y="98"/>
                    <a:pt x="64" y="96"/>
                  </a:cubicBezTo>
                  <a:cubicBezTo>
                    <a:pt x="66" y="91"/>
                    <a:pt x="68" y="87"/>
                    <a:pt x="70" y="83"/>
                  </a:cubicBezTo>
                  <a:cubicBezTo>
                    <a:pt x="72" y="78"/>
                    <a:pt x="74" y="72"/>
                    <a:pt x="79" y="70"/>
                  </a:cubicBezTo>
                  <a:cubicBezTo>
                    <a:pt x="82" y="69"/>
                    <a:pt x="85" y="68"/>
                    <a:pt x="88" y="67"/>
                  </a:cubicBezTo>
                  <a:cubicBezTo>
                    <a:pt x="91" y="66"/>
                    <a:pt x="95" y="69"/>
                    <a:pt x="95" y="74"/>
                  </a:cubicBezTo>
                  <a:cubicBezTo>
                    <a:pt x="96" y="77"/>
                    <a:pt x="97" y="80"/>
                    <a:pt x="97" y="84"/>
                  </a:cubicBezTo>
                  <a:cubicBezTo>
                    <a:pt x="97" y="87"/>
                    <a:pt x="97" y="90"/>
                    <a:pt x="97" y="94"/>
                  </a:cubicBezTo>
                  <a:cubicBezTo>
                    <a:pt x="97" y="97"/>
                    <a:pt x="100" y="100"/>
                    <a:pt x="102" y="101"/>
                  </a:cubicBezTo>
                  <a:cubicBezTo>
                    <a:pt x="105" y="103"/>
                    <a:pt x="107" y="106"/>
                    <a:pt x="107" y="110"/>
                  </a:cubicBezTo>
                  <a:cubicBezTo>
                    <a:pt x="107" y="114"/>
                    <a:pt x="106" y="118"/>
                    <a:pt x="104" y="121"/>
                  </a:cubicBezTo>
                  <a:cubicBezTo>
                    <a:pt x="103" y="122"/>
                    <a:pt x="103" y="123"/>
                    <a:pt x="103" y="124"/>
                  </a:cubicBezTo>
                  <a:cubicBezTo>
                    <a:pt x="105" y="128"/>
                    <a:pt x="107" y="133"/>
                    <a:pt x="109" y="138"/>
                  </a:cubicBezTo>
                  <a:cubicBezTo>
                    <a:pt x="110" y="140"/>
                    <a:pt x="111" y="140"/>
                    <a:pt x="113" y="138"/>
                  </a:cubicBezTo>
                  <a:cubicBezTo>
                    <a:pt x="116" y="135"/>
                    <a:pt x="119" y="131"/>
                    <a:pt x="123" y="128"/>
                  </a:cubicBezTo>
                  <a:cubicBezTo>
                    <a:pt x="127" y="124"/>
                    <a:pt x="132" y="121"/>
                    <a:pt x="138" y="121"/>
                  </a:cubicBezTo>
                  <a:cubicBezTo>
                    <a:pt x="145" y="120"/>
                    <a:pt x="151" y="124"/>
                    <a:pt x="149" y="132"/>
                  </a:cubicBezTo>
                  <a:cubicBezTo>
                    <a:pt x="149" y="138"/>
                    <a:pt x="145" y="142"/>
                    <a:pt x="143" y="146"/>
                  </a:cubicBezTo>
                  <a:cubicBezTo>
                    <a:pt x="141" y="148"/>
                    <a:pt x="140" y="148"/>
                    <a:pt x="139" y="149"/>
                  </a:cubicBezTo>
                  <a:cubicBezTo>
                    <a:pt x="138" y="149"/>
                    <a:pt x="137" y="151"/>
                    <a:pt x="136" y="152"/>
                  </a:cubicBezTo>
                  <a:cubicBezTo>
                    <a:pt x="136" y="152"/>
                    <a:pt x="136" y="153"/>
                    <a:pt x="135" y="153"/>
                  </a:cubicBezTo>
                  <a:cubicBezTo>
                    <a:pt x="135" y="153"/>
                    <a:pt x="135" y="152"/>
                    <a:pt x="135" y="152"/>
                  </a:cubicBezTo>
                  <a:cubicBezTo>
                    <a:pt x="136" y="151"/>
                    <a:pt x="138" y="146"/>
                    <a:pt x="138" y="144"/>
                  </a:cubicBezTo>
                  <a:cubicBezTo>
                    <a:pt x="139" y="142"/>
                    <a:pt x="139" y="139"/>
                    <a:pt x="138" y="138"/>
                  </a:cubicBezTo>
                  <a:cubicBezTo>
                    <a:pt x="136" y="138"/>
                    <a:pt x="135" y="138"/>
                    <a:pt x="133" y="139"/>
                  </a:cubicBezTo>
                  <a:cubicBezTo>
                    <a:pt x="129" y="141"/>
                    <a:pt x="125" y="146"/>
                    <a:pt x="122" y="150"/>
                  </a:cubicBezTo>
                  <a:cubicBezTo>
                    <a:pt x="120" y="152"/>
                    <a:pt x="120" y="154"/>
                    <a:pt x="122" y="156"/>
                  </a:cubicBezTo>
                  <a:cubicBezTo>
                    <a:pt x="125" y="161"/>
                    <a:pt x="128" y="166"/>
                    <a:pt x="133" y="169"/>
                  </a:cubicBezTo>
                  <a:cubicBezTo>
                    <a:pt x="134" y="170"/>
                    <a:pt x="135" y="172"/>
                    <a:pt x="134" y="174"/>
                  </a:cubicBezTo>
                  <a:cubicBezTo>
                    <a:pt x="134" y="175"/>
                    <a:pt x="134" y="177"/>
                    <a:pt x="134" y="178"/>
                  </a:cubicBezTo>
                  <a:cubicBezTo>
                    <a:pt x="134" y="180"/>
                    <a:pt x="134" y="182"/>
                    <a:pt x="132" y="183"/>
                  </a:cubicBezTo>
                  <a:cubicBezTo>
                    <a:pt x="131" y="183"/>
                    <a:pt x="130" y="183"/>
                    <a:pt x="130" y="184"/>
                  </a:cubicBezTo>
                  <a:cubicBezTo>
                    <a:pt x="130" y="186"/>
                    <a:pt x="128" y="186"/>
                    <a:pt x="127" y="186"/>
                  </a:cubicBezTo>
                  <a:cubicBezTo>
                    <a:pt x="124" y="185"/>
                    <a:pt x="121" y="185"/>
                    <a:pt x="119" y="184"/>
                  </a:cubicBezTo>
                  <a:cubicBezTo>
                    <a:pt x="119" y="184"/>
                    <a:pt x="118" y="184"/>
                    <a:pt x="118" y="184"/>
                  </a:cubicBezTo>
                  <a:cubicBezTo>
                    <a:pt x="116" y="181"/>
                    <a:pt x="114" y="178"/>
                    <a:pt x="112" y="176"/>
                  </a:cubicBezTo>
                  <a:cubicBezTo>
                    <a:pt x="111" y="174"/>
                    <a:pt x="109" y="172"/>
                    <a:pt x="109" y="171"/>
                  </a:cubicBezTo>
                  <a:cubicBezTo>
                    <a:pt x="108" y="172"/>
                    <a:pt x="107" y="174"/>
                    <a:pt x="107" y="175"/>
                  </a:cubicBezTo>
                  <a:cubicBezTo>
                    <a:pt x="105" y="180"/>
                    <a:pt x="104" y="185"/>
                    <a:pt x="102" y="190"/>
                  </a:cubicBezTo>
                  <a:cubicBezTo>
                    <a:pt x="99" y="195"/>
                    <a:pt x="98" y="197"/>
                    <a:pt x="93" y="197"/>
                  </a:cubicBezTo>
                  <a:cubicBezTo>
                    <a:pt x="89" y="196"/>
                    <a:pt x="84" y="192"/>
                    <a:pt x="84" y="189"/>
                  </a:cubicBezTo>
                  <a:cubicBezTo>
                    <a:pt x="84" y="187"/>
                    <a:pt x="83" y="186"/>
                    <a:pt x="83" y="185"/>
                  </a:cubicBezTo>
                  <a:cubicBezTo>
                    <a:pt x="82" y="182"/>
                    <a:pt x="82" y="180"/>
                    <a:pt x="84" y="177"/>
                  </a:cubicBezTo>
                  <a:cubicBezTo>
                    <a:pt x="86" y="175"/>
                    <a:pt x="85" y="176"/>
                    <a:pt x="86" y="177"/>
                  </a:cubicBezTo>
                  <a:cubicBezTo>
                    <a:pt x="88" y="178"/>
                    <a:pt x="90" y="176"/>
                    <a:pt x="92" y="174"/>
                  </a:cubicBezTo>
                  <a:cubicBezTo>
                    <a:pt x="96" y="169"/>
                    <a:pt x="98" y="162"/>
                    <a:pt x="101" y="155"/>
                  </a:cubicBezTo>
                  <a:cubicBezTo>
                    <a:pt x="101" y="154"/>
                    <a:pt x="101" y="153"/>
                    <a:pt x="101" y="153"/>
                  </a:cubicBezTo>
                  <a:cubicBezTo>
                    <a:pt x="98" y="147"/>
                    <a:pt x="96" y="141"/>
                    <a:pt x="93" y="136"/>
                  </a:cubicBezTo>
                  <a:cubicBezTo>
                    <a:pt x="91" y="135"/>
                    <a:pt x="91" y="135"/>
                    <a:pt x="90" y="136"/>
                  </a:cubicBezTo>
                  <a:cubicBezTo>
                    <a:pt x="89" y="137"/>
                    <a:pt x="89" y="138"/>
                    <a:pt x="89" y="138"/>
                  </a:cubicBezTo>
                  <a:cubicBezTo>
                    <a:pt x="86" y="141"/>
                    <a:pt x="83" y="141"/>
                    <a:pt x="81" y="138"/>
                  </a:cubicBezTo>
                  <a:cubicBezTo>
                    <a:pt x="78" y="132"/>
                    <a:pt x="76" y="126"/>
                    <a:pt x="78" y="120"/>
                  </a:cubicBezTo>
                  <a:cubicBezTo>
                    <a:pt x="80" y="115"/>
                    <a:pt x="83" y="110"/>
                    <a:pt x="85" y="104"/>
                  </a:cubicBezTo>
                  <a:cubicBezTo>
                    <a:pt x="88" y="96"/>
                    <a:pt x="91" y="88"/>
                    <a:pt x="91" y="79"/>
                  </a:cubicBezTo>
                  <a:cubicBezTo>
                    <a:pt x="91" y="79"/>
                    <a:pt x="91" y="77"/>
                    <a:pt x="91" y="77"/>
                  </a:cubicBezTo>
                  <a:cubicBezTo>
                    <a:pt x="90" y="77"/>
                    <a:pt x="89" y="77"/>
                    <a:pt x="88" y="78"/>
                  </a:cubicBezTo>
                  <a:cubicBezTo>
                    <a:pt x="84" y="81"/>
                    <a:pt x="82" y="85"/>
                    <a:pt x="79" y="89"/>
                  </a:cubicBezTo>
                  <a:cubicBezTo>
                    <a:pt x="75" y="97"/>
                    <a:pt x="74" y="106"/>
                    <a:pt x="72" y="115"/>
                  </a:cubicBezTo>
                  <a:cubicBezTo>
                    <a:pt x="71" y="117"/>
                    <a:pt x="73" y="120"/>
                    <a:pt x="73" y="122"/>
                  </a:cubicBezTo>
                  <a:cubicBezTo>
                    <a:pt x="73" y="124"/>
                    <a:pt x="74" y="125"/>
                    <a:pt x="74" y="127"/>
                  </a:cubicBezTo>
                  <a:cubicBezTo>
                    <a:pt x="74" y="128"/>
                    <a:pt x="74" y="130"/>
                    <a:pt x="75" y="132"/>
                  </a:cubicBezTo>
                  <a:cubicBezTo>
                    <a:pt x="75" y="133"/>
                    <a:pt x="75" y="134"/>
                    <a:pt x="75" y="135"/>
                  </a:cubicBezTo>
                  <a:cubicBezTo>
                    <a:pt x="75" y="138"/>
                    <a:pt x="75" y="141"/>
                    <a:pt x="75" y="144"/>
                  </a:cubicBezTo>
                  <a:cubicBezTo>
                    <a:pt x="75" y="146"/>
                    <a:pt x="75" y="148"/>
                    <a:pt x="73" y="150"/>
                  </a:cubicBezTo>
                  <a:cubicBezTo>
                    <a:pt x="71" y="151"/>
                    <a:pt x="69" y="150"/>
                    <a:pt x="67" y="149"/>
                  </a:cubicBezTo>
                  <a:cubicBezTo>
                    <a:pt x="62" y="147"/>
                    <a:pt x="59" y="143"/>
                    <a:pt x="57" y="138"/>
                  </a:cubicBezTo>
                  <a:cubicBezTo>
                    <a:pt x="53" y="132"/>
                    <a:pt x="52" y="125"/>
                    <a:pt x="51" y="118"/>
                  </a:cubicBezTo>
                  <a:cubicBezTo>
                    <a:pt x="51" y="104"/>
                    <a:pt x="53" y="90"/>
                    <a:pt x="57" y="76"/>
                  </a:cubicBezTo>
                  <a:cubicBezTo>
                    <a:pt x="57" y="74"/>
                    <a:pt x="58" y="72"/>
                    <a:pt x="57" y="71"/>
                  </a:cubicBezTo>
                  <a:cubicBezTo>
                    <a:pt x="57" y="71"/>
                    <a:pt x="56" y="71"/>
                    <a:pt x="55" y="72"/>
                  </a:cubicBezTo>
                  <a:cubicBezTo>
                    <a:pt x="51" y="79"/>
                    <a:pt x="46" y="86"/>
                    <a:pt x="42" y="93"/>
                  </a:cubicBezTo>
                  <a:cubicBezTo>
                    <a:pt x="41" y="94"/>
                    <a:pt x="40" y="96"/>
                    <a:pt x="40" y="97"/>
                  </a:cubicBezTo>
                  <a:cubicBezTo>
                    <a:pt x="34" y="105"/>
                    <a:pt x="31" y="115"/>
                    <a:pt x="26" y="124"/>
                  </a:cubicBezTo>
                  <a:cubicBezTo>
                    <a:pt x="23" y="130"/>
                    <a:pt x="20" y="137"/>
                    <a:pt x="16" y="143"/>
                  </a:cubicBezTo>
                  <a:cubicBezTo>
                    <a:pt x="14" y="147"/>
                    <a:pt x="11" y="148"/>
                    <a:pt x="7" y="147"/>
                  </a:cubicBezTo>
                  <a:cubicBezTo>
                    <a:pt x="4" y="147"/>
                    <a:pt x="2" y="145"/>
                    <a:pt x="0" y="142"/>
                  </a:cubicBezTo>
                  <a:close/>
                  <a:moveTo>
                    <a:pt x="14" y="34"/>
                  </a:moveTo>
                  <a:cubicBezTo>
                    <a:pt x="16" y="34"/>
                    <a:pt x="18" y="35"/>
                    <a:pt x="19" y="36"/>
                  </a:cubicBezTo>
                  <a:cubicBezTo>
                    <a:pt x="21" y="36"/>
                    <a:pt x="22" y="37"/>
                    <a:pt x="23" y="37"/>
                  </a:cubicBezTo>
                  <a:cubicBezTo>
                    <a:pt x="25" y="37"/>
                    <a:pt x="26" y="38"/>
                    <a:pt x="26" y="40"/>
                  </a:cubicBezTo>
                  <a:cubicBezTo>
                    <a:pt x="26" y="42"/>
                    <a:pt x="26" y="44"/>
                    <a:pt x="26" y="47"/>
                  </a:cubicBezTo>
                  <a:cubicBezTo>
                    <a:pt x="26" y="49"/>
                    <a:pt x="25" y="55"/>
                    <a:pt x="26" y="55"/>
                  </a:cubicBezTo>
                  <a:cubicBezTo>
                    <a:pt x="27" y="55"/>
                    <a:pt x="29" y="49"/>
                    <a:pt x="30" y="47"/>
                  </a:cubicBezTo>
                  <a:cubicBezTo>
                    <a:pt x="31" y="45"/>
                    <a:pt x="32" y="42"/>
                    <a:pt x="35" y="41"/>
                  </a:cubicBezTo>
                  <a:cubicBezTo>
                    <a:pt x="40" y="40"/>
                    <a:pt x="45" y="37"/>
                    <a:pt x="48" y="33"/>
                  </a:cubicBezTo>
                  <a:cubicBezTo>
                    <a:pt x="51" y="30"/>
                    <a:pt x="53" y="27"/>
                    <a:pt x="51" y="23"/>
                  </a:cubicBezTo>
                  <a:cubicBezTo>
                    <a:pt x="49" y="17"/>
                    <a:pt x="46" y="11"/>
                    <a:pt x="39" y="9"/>
                  </a:cubicBezTo>
                  <a:cubicBezTo>
                    <a:pt x="36" y="8"/>
                    <a:pt x="33" y="7"/>
                    <a:pt x="29" y="7"/>
                  </a:cubicBezTo>
                  <a:cubicBezTo>
                    <a:pt x="25" y="7"/>
                    <a:pt x="20" y="7"/>
                    <a:pt x="16" y="8"/>
                  </a:cubicBezTo>
                  <a:cubicBezTo>
                    <a:pt x="13" y="9"/>
                    <a:pt x="11" y="9"/>
                    <a:pt x="10" y="12"/>
                  </a:cubicBezTo>
                  <a:cubicBezTo>
                    <a:pt x="9" y="14"/>
                    <a:pt x="8" y="17"/>
                    <a:pt x="7" y="19"/>
                  </a:cubicBezTo>
                  <a:cubicBezTo>
                    <a:pt x="5" y="24"/>
                    <a:pt x="8" y="33"/>
                    <a:pt x="14" y="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 name="Freeform 61"/>
            <p:cNvSpPr>
              <a:spLocks noEditPoints="1"/>
            </p:cNvSpPr>
            <p:nvPr/>
          </p:nvSpPr>
          <p:spPr bwMode="auto">
            <a:xfrm>
              <a:off x="-1695450" y="-1049338"/>
              <a:ext cx="127000" cy="174625"/>
            </a:xfrm>
            <a:custGeom>
              <a:avLst/>
              <a:gdLst>
                <a:gd name="T0" fmla="*/ 81 w 167"/>
                <a:gd name="T1" fmla="*/ 122 h 228"/>
                <a:gd name="T2" fmla="*/ 96 w 167"/>
                <a:gd name="T3" fmla="*/ 130 h 228"/>
                <a:gd name="T4" fmla="*/ 82 w 167"/>
                <a:gd name="T5" fmla="*/ 167 h 228"/>
                <a:gd name="T6" fmla="*/ 99 w 167"/>
                <a:gd name="T7" fmla="*/ 175 h 228"/>
                <a:gd name="T8" fmla="*/ 87 w 167"/>
                <a:gd name="T9" fmla="*/ 195 h 228"/>
                <a:gd name="T10" fmla="*/ 84 w 167"/>
                <a:gd name="T11" fmla="*/ 216 h 228"/>
                <a:gd name="T12" fmla="*/ 110 w 167"/>
                <a:gd name="T13" fmla="*/ 210 h 228"/>
                <a:gd name="T14" fmla="*/ 150 w 167"/>
                <a:gd name="T15" fmla="*/ 201 h 228"/>
                <a:gd name="T16" fmla="*/ 161 w 167"/>
                <a:gd name="T17" fmla="*/ 197 h 228"/>
                <a:gd name="T18" fmla="*/ 163 w 167"/>
                <a:gd name="T19" fmla="*/ 174 h 228"/>
                <a:gd name="T20" fmla="*/ 124 w 167"/>
                <a:gd name="T21" fmla="*/ 178 h 228"/>
                <a:gd name="T22" fmla="*/ 121 w 167"/>
                <a:gd name="T23" fmla="*/ 159 h 228"/>
                <a:gd name="T24" fmla="*/ 138 w 167"/>
                <a:gd name="T25" fmla="*/ 128 h 228"/>
                <a:gd name="T26" fmla="*/ 114 w 167"/>
                <a:gd name="T27" fmla="*/ 133 h 228"/>
                <a:gd name="T28" fmla="*/ 118 w 167"/>
                <a:gd name="T29" fmla="*/ 112 h 228"/>
                <a:gd name="T30" fmla="*/ 136 w 167"/>
                <a:gd name="T31" fmla="*/ 85 h 228"/>
                <a:gd name="T32" fmla="*/ 147 w 167"/>
                <a:gd name="T33" fmla="*/ 25 h 228"/>
                <a:gd name="T34" fmla="*/ 112 w 167"/>
                <a:gd name="T35" fmla="*/ 1 h 228"/>
                <a:gd name="T36" fmla="*/ 97 w 167"/>
                <a:gd name="T37" fmla="*/ 5 h 228"/>
                <a:gd name="T38" fmla="*/ 66 w 167"/>
                <a:gd name="T39" fmla="*/ 46 h 228"/>
                <a:gd name="T40" fmla="*/ 83 w 167"/>
                <a:gd name="T41" fmla="*/ 53 h 228"/>
                <a:gd name="T42" fmla="*/ 116 w 167"/>
                <a:gd name="T43" fmla="*/ 21 h 228"/>
                <a:gd name="T44" fmla="*/ 131 w 167"/>
                <a:gd name="T45" fmla="*/ 46 h 228"/>
                <a:gd name="T46" fmla="*/ 115 w 167"/>
                <a:gd name="T47" fmla="*/ 89 h 228"/>
                <a:gd name="T48" fmla="*/ 111 w 167"/>
                <a:gd name="T49" fmla="*/ 76 h 228"/>
                <a:gd name="T50" fmla="*/ 123 w 167"/>
                <a:gd name="T51" fmla="*/ 53 h 228"/>
                <a:gd name="T52" fmla="*/ 103 w 167"/>
                <a:gd name="T53" fmla="*/ 49 h 228"/>
                <a:gd name="T54" fmla="*/ 89 w 167"/>
                <a:gd name="T55" fmla="*/ 59 h 228"/>
                <a:gd name="T56" fmla="*/ 81 w 167"/>
                <a:gd name="T57" fmla="*/ 80 h 228"/>
                <a:gd name="T58" fmla="*/ 79 w 167"/>
                <a:gd name="T59" fmla="*/ 81 h 228"/>
                <a:gd name="T60" fmla="*/ 59 w 167"/>
                <a:gd name="T61" fmla="*/ 102 h 228"/>
                <a:gd name="T62" fmla="*/ 84 w 167"/>
                <a:gd name="T63" fmla="*/ 87 h 228"/>
                <a:gd name="T64" fmla="*/ 89 w 167"/>
                <a:gd name="T65" fmla="*/ 102 h 228"/>
                <a:gd name="T66" fmla="*/ 82 w 167"/>
                <a:gd name="T67" fmla="*/ 88 h 228"/>
                <a:gd name="T68" fmla="*/ 7 w 167"/>
                <a:gd name="T69" fmla="*/ 103 h 228"/>
                <a:gd name="T70" fmla="*/ 33 w 167"/>
                <a:gd name="T71" fmla="*/ 100 h 228"/>
                <a:gd name="T72" fmla="*/ 40 w 167"/>
                <a:gd name="T73" fmla="*/ 123 h 228"/>
                <a:gd name="T74" fmla="*/ 10 w 167"/>
                <a:gd name="T75" fmla="*/ 157 h 228"/>
                <a:gd name="T76" fmla="*/ 32 w 167"/>
                <a:gd name="T77" fmla="*/ 185 h 228"/>
                <a:gd name="T78" fmla="*/ 42 w 167"/>
                <a:gd name="T79" fmla="*/ 226 h 228"/>
                <a:gd name="T80" fmla="*/ 61 w 167"/>
                <a:gd name="T81" fmla="*/ 185 h 228"/>
                <a:gd name="T82" fmla="*/ 67 w 167"/>
                <a:gd name="T83" fmla="*/ 143 h 228"/>
                <a:gd name="T84" fmla="*/ 66 w 167"/>
                <a:gd name="T85" fmla="*/ 139 h 228"/>
                <a:gd name="T86" fmla="*/ 48 w 167"/>
                <a:gd name="T87" fmla="*/ 197 h 228"/>
                <a:gd name="T88" fmla="*/ 46 w 167"/>
                <a:gd name="T89" fmla="*/ 191 h 228"/>
                <a:gd name="T90" fmla="*/ 53 w 167"/>
                <a:gd name="T91" fmla="*/ 137 h 228"/>
                <a:gd name="T92" fmla="*/ 46 w 167"/>
                <a:gd name="T93" fmla="*/ 110 h 228"/>
                <a:gd name="T94" fmla="*/ 52 w 167"/>
                <a:gd name="T95" fmla="*/ 68 h 228"/>
                <a:gd name="T96" fmla="*/ 22 w 167"/>
                <a:gd name="T97" fmla="*/ 71 h 228"/>
                <a:gd name="T98" fmla="*/ 1 w 167"/>
                <a:gd name="T99" fmla="*/ 95 h 228"/>
                <a:gd name="T100" fmla="*/ 34 w 167"/>
                <a:gd name="T101" fmla="*/ 162 h 228"/>
                <a:gd name="T102" fmla="*/ 33 w 167"/>
                <a:gd name="T103" fmla="*/ 146 h 228"/>
                <a:gd name="T104" fmla="*/ 35 w 167"/>
                <a:gd name="T105" fmla="*/ 16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7" h="228">
                  <a:moveTo>
                    <a:pt x="62" y="112"/>
                  </a:moveTo>
                  <a:cubicBezTo>
                    <a:pt x="65" y="117"/>
                    <a:pt x="69" y="122"/>
                    <a:pt x="76" y="122"/>
                  </a:cubicBezTo>
                  <a:cubicBezTo>
                    <a:pt x="77" y="122"/>
                    <a:pt x="79" y="123"/>
                    <a:pt x="81" y="122"/>
                  </a:cubicBezTo>
                  <a:cubicBezTo>
                    <a:pt x="82" y="121"/>
                    <a:pt x="83" y="122"/>
                    <a:pt x="84" y="123"/>
                  </a:cubicBezTo>
                  <a:cubicBezTo>
                    <a:pt x="85" y="127"/>
                    <a:pt x="88" y="128"/>
                    <a:pt x="92" y="128"/>
                  </a:cubicBezTo>
                  <a:cubicBezTo>
                    <a:pt x="95" y="127"/>
                    <a:pt x="96" y="128"/>
                    <a:pt x="96" y="130"/>
                  </a:cubicBezTo>
                  <a:cubicBezTo>
                    <a:pt x="97" y="133"/>
                    <a:pt x="97" y="137"/>
                    <a:pt x="97" y="140"/>
                  </a:cubicBezTo>
                  <a:cubicBezTo>
                    <a:pt x="97" y="144"/>
                    <a:pt x="96" y="148"/>
                    <a:pt x="92" y="151"/>
                  </a:cubicBezTo>
                  <a:cubicBezTo>
                    <a:pt x="87" y="155"/>
                    <a:pt x="85" y="161"/>
                    <a:pt x="82" y="167"/>
                  </a:cubicBezTo>
                  <a:cubicBezTo>
                    <a:pt x="81" y="169"/>
                    <a:pt x="82" y="170"/>
                    <a:pt x="83" y="171"/>
                  </a:cubicBezTo>
                  <a:cubicBezTo>
                    <a:pt x="87" y="173"/>
                    <a:pt x="91" y="174"/>
                    <a:pt x="96" y="173"/>
                  </a:cubicBezTo>
                  <a:cubicBezTo>
                    <a:pt x="98" y="173"/>
                    <a:pt x="98" y="173"/>
                    <a:pt x="99" y="175"/>
                  </a:cubicBezTo>
                  <a:cubicBezTo>
                    <a:pt x="99" y="178"/>
                    <a:pt x="99" y="180"/>
                    <a:pt x="100" y="183"/>
                  </a:cubicBezTo>
                  <a:cubicBezTo>
                    <a:pt x="100" y="185"/>
                    <a:pt x="99" y="187"/>
                    <a:pt x="98" y="188"/>
                  </a:cubicBezTo>
                  <a:cubicBezTo>
                    <a:pt x="94" y="191"/>
                    <a:pt x="90" y="192"/>
                    <a:pt x="87" y="195"/>
                  </a:cubicBezTo>
                  <a:cubicBezTo>
                    <a:pt x="86" y="196"/>
                    <a:pt x="84" y="197"/>
                    <a:pt x="83" y="199"/>
                  </a:cubicBezTo>
                  <a:cubicBezTo>
                    <a:pt x="80" y="203"/>
                    <a:pt x="79" y="209"/>
                    <a:pt x="82" y="212"/>
                  </a:cubicBezTo>
                  <a:cubicBezTo>
                    <a:pt x="82" y="213"/>
                    <a:pt x="83" y="215"/>
                    <a:pt x="84" y="216"/>
                  </a:cubicBezTo>
                  <a:cubicBezTo>
                    <a:pt x="85" y="219"/>
                    <a:pt x="88" y="221"/>
                    <a:pt x="91" y="220"/>
                  </a:cubicBezTo>
                  <a:cubicBezTo>
                    <a:pt x="93" y="219"/>
                    <a:pt x="96" y="218"/>
                    <a:pt x="98" y="217"/>
                  </a:cubicBezTo>
                  <a:cubicBezTo>
                    <a:pt x="102" y="214"/>
                    <a:pt x="106" y="212"/>
                    <a:pt x="110" y="210"/>
                  </a:cubicBezTo>
                  <a:cubicBezTo>
                    <a:pt x="113" y="208"/>
                    <a:pt x="116" y="207"/>
                    <a:pt x="119" y="205"/>
                  </a:cubicBezTo>
                  <a:cubicBezTo>
                    <a:pt x="126" y="202"/>
                    <a:pt x="134" y="199"/>
                    <a:pt x="142" y="200"/>
                  </a:cubicBezTo>
                  <a:cubicBezTo>
                    <a:pt x="145" y="200"/>
                    <a:pt x="148" y="201"/>
                    <a:pt x="150" y="201"/>
                  </a:cubicBezTo>
                  <a:cubicBezTo>
                    <a:pt x="151" y="201"/>
                    <a:pt x="152" y="202"/>
                    <a:pt x="153" y="201"/>
                  </a:cubicBezTo>
                  <a:cubicBezTo>
                    <a:pt x="156" y="200"/>
                    <a:pt x="157" y="199"/>
                    <a:pt x="159" y="198"/>
                  </a:cubicBezTo>
                  <a:cubicBezTo>
                    <a:pt x="160" y="198"/>
                    <a:pt x="161" y="197"/>
                    <a:pt x="161" y="197"/>
                  </a:cubicBezTo>
                  <a:cubicBezTo>
                    <a:pt x="162" y="194"/>
                    <a:pt x="163" y="192"/>
                    <a:pt x="164" y="189"/>
                  </a:cubicBezTo>
                  <a:cubicBezTo>
                    <a:pt x="165" y="186"/>
                    <a:pt x="165" y="183"/>
                    <a:pt x="166" y="180"/>
                  </a:cubicBezTo>
                  <a:cubicBezTo>
                    <a:pt x="167" y="177"/>
                    <a:pt x="166" y="175"/>
                    <a:pt x="163" y="174"/>
                  </a:cubicBezTo>
                  <a:cubicBezTo>
                    <a:pt x="161" y="173"/>
                    <a:pt x="158" y="173"/>
                    <a:pt x="156" y="173"/>
                  </a:cubicBezTo>
                  <a:cubicBezTo>
                    <a:pt x="152" y="173"/>
                    <a:pt x="148" y="172"/>
                    <a:pt x="144" y="173"/>
                  </a:cubicBezTo>
                  <a:cubicBezTo>
                    <a:pt x="137" y="174"/>
                    <a:pt x="131" y="177"/>
                    <a:pt x="124" y="178"/>
                  </a:cubicBezTo>
                  <a:cubicBezTo>
                    <a:pt x="123" y="179"/>
                    <a:pt x="122" y="178"/>
                    <a:pt x="122" y="177"/>
                  </a:cubicBezTo>
                  <a:cubicBezTo>
                    <a:pt x="120" y="176"/>
                    <a:pt x="120" y="174"/>
                    <a:pt x="119" y="172"/>
                  </a:cubicBezTo>
                  <a:cubicBezTo>
                    <a:pt x="118" y="167"/>
                    <a:pt x="117" y="163"/>
                    <a:pt x="121" y="159"/>
                  </a:cubicBezTo>
                  <a:cubicBezTo>
                    <a:pt x="124" y="155"/>
                    <a:pt x="128" y="151"/>
                    <a:pt x="133" y="148"/>
                  </a:cubicBezTo>
                  <a:cubicBezTo>
                    <a:pt x="138" y="144"/>
                    <a:pt x="142" y="137"/>
                    <a:pt x="138" y="130"/>
                  </a:cubicBezTo>
                  <a:cubicBezTo>
                    <a:pt x="138" y="129"/>
                    <a:pt x="138" y="129"/>
                    <a:pt x="138" y="128"/>
                  </a:cubicBezTo>
                  <a:cubicBezTo>
                    <a:pt x="137" y="125"/>
                    <a:pt x="134" y="123"/>
                    <a:pt x="131" y="124"/>
                  </a:cubicBezTo>
                  <a:cubicBezTo>
                    <a:pt x="128" y="125"/>
                    <a:pt x="125" y="127"/>
                    <a:pt x="122" y="128"/>
                  </a:cubicBezTo>
                  <a:cubicBezTo>
                    <a:pt x="119" y="129"/>
                    <a:pt x="117" y="131"/>
                    <a:pt x="114" y="133"/>
                  </a:cubicBezTo>
                  <a:cubicBezTo>
                    <a:pt x="112" y="134"/>
                    <a:pt x="111" y="134"/>
                    <a:pt x="111" y="132"/>
                  </a:cubicBezTo>
                  <a:cubicBezTo>
                    <a:pt x="111" y="129"/>
                    <a:pt x="110" y="126"/>
                    <a:pt x="110" y="124"/>
                  </a:cubicBezTo>
                  <a:cubicBezTo>
                    <a:pt x="110" y="118"/>
                    <a:pt x="113" y="114"/>
                    <a:pt x="118" y="112"/>
                  </a:cubicBezTo>
                  <a:cubicBezTo>
                    <a:pt x="125" y="111"/>
                    <a:pt x="128" y="107"/>
                    <a:pt x="129" y="101"/>
                  </a:cubicBezTo>
                  <a:cubicBezTo>
                    <a:pt x="130" y="99"/>
                    <a:pt x="130" y="98"/>
                    <a:pt x="131" y="96"/>
                  </a:cubicBezTo>
                  <a:cubicBezTo>
                    <a:pt x="132" y="92"/>
                    <a:pt x="135" y="89"/>
                    <a:pt x="136" y="85"/>
                  </a:cubicBezTo>
                  <a:cubicBezTo>
                    <a:pt x="138" y="80"/>
                    <a:pt x="140" y="75"/>
                    <a:pt x="142" y="70"/>
                  </a:cubicBezTo>
                  <a:cubicBezTo>
                    <a:pt x="144" y="60"/>
                    <a:pt x="146" y="50"/>
                    <a:pt x="148" y="40"/>
                  </a:cubicBezTo>
                  <a:cubicBezTo>
                    <a:pt x="148" y="35"/>
                    <a:pt x="148" y="30"/>
                    <a:pt x="147" y="25"/>
                  </a:cubicBezTo>
                  <a:cubicBezTo>
                    <a:pt x="146" y="21"/>
                    <a:pt x="144" y="17"/>
                    <a:pt x="141" y="14"/>
                  </a:cubicBezTo>
                  <a:cubicBezTo>
                    <a:pt x="138" y="9"/>
                    <a:pt x="134" y="4"/>
                    <a:pt x="128" y="2"/>
                  </a:cubicBezTo>
                  <a:cubicBezTo>
                    <a:pt x="123" y="0"/>
                    <a:pt x="117" y="0"/>
                    <a:pt x="112" y="1"/>
                  </a:cubicBezTo>
                  <a:cubicBezTo>
                    <a:pt x="112" y="1"/>
                    <a:pt x="111" y="1"/>
                    <a:pt x="110" y="1"/>
                  </a:cubicBezTo>
                  <a:cubicBezTo>
                    <a:pt x="109" y="2"/>
                    <a:pt x="107" y="2"/>
                    <a:pt x="105" y="3"/>
                  </a:cubicBezTo>
                  <a:cubicBezTo>
                    <a:pt x="102" y="4"/>
                    <a:pt x="100" y="4"/>
                    <a:pt x="97" y="5"/>
                  </a:cubicBezTo>
                  <a:cubicBezTo>
                    <a:pt x="89" y="10"/>
                    <a:pt x="82" y="17"/>
                    <a:pt x="76" y="24"/>
                  </a:cubicBezTo>
                  <a:cubicBezTo>
                    <a:pt x="73" y="29"/>
                    <a:pt x="70" y="33"/>
                    <a:pt x="68" y="39"/>
                  </a:cubicBezTo>
                  <a:cubicBezTo>
                    <a:pt x="68" y="41"/>
                    <a:pt x="66" y="43"/>
                    <a:pt x="66" y="46"/>
                  </a:cubicBezTo>
                  <a:cubicBezTo>
                    <a:pt x="65" y="49"/>
                    <a:pt x="66" y="52"/>
                    <a:pt x="68" y="53"/>
                  </a:cubicBezTo>
                  <a:cubicBezTo>
                    <a:pt x="70" y="53"/>
                    <a:pt x="72" y="54"/>
                    <a:pt x="75" y="54"/>
                  </a:cubicBezTo>
                  <a:cubicBezTo>
                    <a:pt x="78" y="54"/>
                    <a:pt x="80" y="54"/>
                    <a:pt x="83" y="53"/>
                  </a:cubicBezTo>
                  <a:cubicBezTo>
                    <a:pt x="85" y="52"/>
                    <a:pt x="87" y="51"/>
                    <a:pt x="88" y="50"/>
                  </a:cubicBezTo>
                  <a:cubicBezTo>
                    <a:pt x="91" y="46"/>
                    <a:pt x="94" y="42"/>
                    <a:pt x="97" y="38"/>
                  </a:cubicBezTo>
                  <a:cubicBezTo>
                    <a:pt x="102" y="31"/>
                    <a:pt x="108" y="25"/>
                    <a:pt x="116" y="21"/>
                  </a:cubicBezTo>
                  <a:cubicBezTo>
                    <a:pt x="120" y="20"/>
                    <a:pt x="122" y="20"/>
                    <a:pt x="125" y="23"/>
                  </a:cubicBezTo>
                  <a:cubicBezTo>
                    <a:pt x="128" y="26"/>
                    <a:pt x="130" y="30"/>
                    <a:pt x="131" y="35"/>
                  </a:cubicBezTo>
                  <a:cubicBezTo>
                    <a:pt x="131" y="38"/>
                    <a:pt x="131" y="42"/>
                    <a:pt x="131" y="46"/>
                  </a:cubicBezTo>
                  <a:cubicBezTo>
                    <a:pt x="130" y="52"/>
                    <a:pt x="129" y="58"/>
                    <a:pt x="128" y="64"/>
                  </a:cubicBezTo>
                  <a:cubicBezTo>
                    <a:pt x="127" y="70"/>
                    <a:pt x="125" y="76"/>
                    <a:pt x="123" y="82"/>
                  </a:cubicBezTo>
                  <a:cubicBezTo>
                    <a:pt x="122" y="86"/>
                    <a:pt x="119" y="89"/>
                    <a:pt x="115" y="89"/>
                  </a:cubicBezTo>
                  <a:cubicBezTo>
                    <a:pt x="114" y="89"/>
                    <a:pt x="113" y="89"/>
                    <a:pt x="112" y="90"/>
                  </a:cubicBezTo>
                  <a:cubicBezTo>
                    <a:pt x="110" y="90"/>
                    <a:pt x="109" y="89"/>
                    <a:pt x="109" y="87"/>
                  </a:cubicBezTo>
                  <a:cubicBezTo>
                    <a:pt x="109" y="84"/>
                    <a:pt x="109" y="80"/>
                    <a:pt x="111" y="76"/>
                  </a:cubicBezTo>
                  <a:cubicBezTo>
                    <a:pt x="114" y="73"/>
                    <a:pt x="117" y="69"/>
                    <a:pt x="120" y="66"/>
                  </a:cubicBezTo>
                  <a:cubicBezTo>
                    <a:pt x="121" y="65"/>
                    <a:pt x="121" y="64"/>
                    <a:pt x="122" y="63"/>
                  </a:cubicBezTo>
                  <a:cubicBezTo>
                    <a:pt x="122" y="60"/>
                    <a:pt x="122" y="56"/>
                    <a:pt x="123" y="53"/>
                  </a:cubicBezTo>
                  <a:cubicBezTo>
                    <a:pt x="123" y="52"/>
                    <a:pt x="122" y="51"/>
                    <a:pt x="122" y="51"/>
                  </a:cubicBezTo>
                  <a:cubicBezTo>
                    <a:pt x="117" y="48"/>
                    <a:pt x="112" y="45"/>
                    <a:pt x="106" y="49"/>
                  </a:cubicBezTo>
                  <a:cubicBezTo>
                    <a:pt x="105" y="50"/>
                    <a:pt x="104" y="50"/>
                    <a:pt x="103" y="49"/>
                  </a:cubicBezTo>
                  <a:cubicBezTo>
                    <a:pt x="100" y="47"/>
                    <a:pt x="94" y="47"/>
                    <a:pt x="91" y="50"/>
                  </a:cubicBezTo>
                  <a:cubicBezTo>
                    <a:pt x="90" y="52"/>
                    <a:pt x="90" y="54"/>
                    <a:pt x="89" y="56"/>
                  </a:cubicBezTo>
                  <a:cubicBezTo>
                    <a:pt x="89" y="57"/>
                    <a:pt x="88" y="59"/>
                    <a:pt x="89" y="59"/>
                  </a:cubicBezTo>
                  <a:cubicBezTo>
                    <a:pt x="90" y="61"/>
                    <a:pt x="89" y="62"/>
                    <a:pt x="88" y="63"/>
                  </a:cubicBezTo>
                  <a:cubicBezTo>
                    <a:pt x="87" y="64"/>
                    <a:pt x="86" y="66"/>
                    <a:pt x="85" y="67"/>
                  </a:cubicBezTo>
                  <a:cubicBezTo>
                    <a:pt x="82" y="71"/>
                    <a:pt x="80" y="75"/>
                    <a:pt x="81" y="80"/>
                  </a:cubicBezTo>
                  <a:cubicBezTo>
                    <a:pt x="81" y="81"/>
                    <a:pt x="81" y="82"/>
                    <a:pt x="81" y="83"/>
                  </a:cubicBezTo>
                  <a:cubicBezTo>
                    <a:pt x="80" y="83"/>
                    <a:pt x="80" y="83"/>
                    <a:pt x="80" y="83"/>
                  </a:cubicBezTo>
                  <a:cubicBezTo>
                    <a:pt x="80" y="82"/>
                    <a:pt x="79" y="82"/>
                    <a:pt x="79" y="81"/>
                  </a:cubicBezTo>
                  <a:cubicBezTo>
                    <a:pt x="76" y="75"/>
                    <a:pt x="72" y="73"/>
                    <a:pt x="66" y="73"/>
                  </a:cubicBezTo>
                  <a:cubicBezTo>
                    <a:pt x="61" y="73"/>
                    <a:pt x="54" y="78"/>
                    <a:pt x="55" y="85"/>
                  </a:cubicBezTo>
                  <a:cubicBezTo>
                    <a:pt x="56" y="91"/>
                    <a:pt x="57" y="96"/>
                    <a:pt x="59" y="102"/>
                  </a:cubicBezTo>
                  <a:cubicBezTo>
                    <a:pt x="60" y="105"/>
                    <a:pt x="61" y="109"/>
                    <a:pt x="62" y="112"/>
                  </a:cubicBezTo>
                  <a:close/>
                  <a:moveTo>
                    <a:pt x="82" y="87"/>
                  </a:moveTo>
                  <a:cubicBezTo>
                    <a:pt x="83" y="86"/>
                    <a:pt x="83" y="87"/>
                    <a:pt x="84" y="87"/>
                  </a:cubicBezTo>
                  <a:cubicBezTo>
                    <a:pt x="86" y="89"/>
                    <a:pt x="88" y="90"/>
                    <a:pt x="91" y="91"/>
                  </a:cubicBezTo>
                  <a:cubicBezTo>
                    <a:pt x="92" y="91"/>
                    <a:pt x="93" y="93"/>
                    <a:pt x="93" y="93"/>
                  </a:cubicBezTo>
                  <a:cubicBezTo>
                    <a:pt x="92" y="96"/>
                    <a:pt x="91" y="99"/>
                    <a:pt x="89" y="102"/>
                  </a:cubicBezTo>
                  <a:cubicBezTo>
                    <a:pt x="89" y="102"/>
                    <a:pt x="89" y="103"/>
                    <a:pt x="88" y="103"/>
                  </a:cubicBezTo>
                  <a:cubicBezTo>
                    <a:pt x="88" y="103"/>
                    <a:pt x="87" y="102"/>
                    <a:pt x="87" y="102"/>
                  </a:cubicBezTo>
                  <a:cubicBezTo>
                    <a:pt x="86" y="97"/>
                    <a:pt x="84" y="93"/>
                    <a:pt x="82" y="88"/>
                  </a:cubicBezTo>
                  <a:cubicBezTo>
                    <a:pt x="82" y="88"/>
                    <a:pt x="82" y="88"/>
                    <a:pt x="82" y="88"/>
                  </a:cubicBezTo>
                  <a:cubicBezTo>
                    <a:pt x="82" y="87"/>
                    <a:pt x="82" y="87"/>
                    <a:pt x="82" y="87"/>
                  </a:cubicBezTo>
                  <a:close/>
                  <a:moveTo>
                    <a:pt x="7" y="103"/>
                  </a:moveTo>
                  <a:cubicBezTo>
                    <a:pt x="8" y="103"/>
                    <a:pt x="9" y="104"/>
                    <a:pt x="10" y="105"/>
                  </a:cubicBezTo>
                  <a:cubicBezTo>
                    <a:pt x="13" y="109"/>
                    <a:pt x="20" y="110"/>
                    <a:pt x="24" y="107"/>
                  </a:cubicBezTo>
                  <a:cubicBezTo>
                    <a:pt x="27" y="104"/>
                    <a:pt x="30" y="102"/>
                    <a:pt x="33" y="100"/>
                  </a:cubicBezTo>
                  <a:cubicBezTo>
                    <a:pt x="34" y="98"/>
                    <a:pt x="35" y="98"/>
                    <a:pt x="36" y="100"/>
                  </a:cubicBezTo>
                  <a:cubicBezTo>
                    <a:pt x="37" y="102"/>
                    <a:pt x="37" y="104"/>
                    <a:pt x="38" y="107"/>
                  </a:cubicBezTo>
                  <a:cubicBezTo>
                    <a:pt x="38" y="112"/>
                    <a:pt x="39" y="118"/>
                    <a:pt x="40" y="123"/>
                  </a:cubicBezTo>
                  <a:cubicBezTo>
                    <a:pt x="40" y="127"/>
                    <a:pt x="38" y="129"/>
                    <a:pt x="35" y="129"/>
                  </a:cubicBezTo>
                  <a:cubicBezTo>
                    <a:pt x="31" y="130"/>
                    <a:pt x="28" y="131"/>
                    <a:pt x="25" y="133"/>
                  </a:cubicBezTo>
                  <a:cubicBezTo>
                    <a:pt x="17" y="139"/>
                    <a:pt x="13" y="147"/>
                    <a:pt x="10" y="157"/>
                  </a:cubicBezTo>
                  <a:cubicBezTo>
                    <a:pt x="8" y="163"/>
                    <a:pt x="8" y="168"/>
                    <a:pt x="12" y="174"/>
                  </a:cubicBezTo>
                  <a:cubicBezTo>
                    <a:pt x="17" y="180"/>
                    <a:pt x="22" y="183"/>
                    <a:pt x="30" y="182"/>
                  </a:cubicBezTo>
                  <a:cubicBezTo>
                    <a:pt x="31" y="182"/>
                    <a:pt x="32" y="183"/>
                    <a:pt x="32" y="185"/>
                  </a:cubicBezTo>
                  <a:cubicBezTo>
                    <a:pt x="31" y="192"/>
                    <a:pt x="30" y="199"/>
                    <a:pt x="30" y="207"/>
                  </a:cubicBezTo>
                  <a:cubicBezTo>
                    <a:pt x="29" y="211"/>
                    <a:pt x="29" y="216"/>
                    <a:pt x="31" y="220"/>
                  </a:cubicBezTo>
                  <a:cubicBezTo>
                    <a:pt x="33" y="225"/>
                    <a:pt x="38" y="228"/>
                    <a:pt x="42" y="226"/>
                  </a:cubicBezTo>
                  <a:cubicBezTo>
                    <a:pt x="44" y="225"/>
                    <a:pt x="45" y="223"/>
                    <a:pt x="47" y="221"/>
                  </a:cubicBezTo>
                  <a:cubicBezTo>
                    <a:pt x="53" y="214"/>
                    <a:pt x="56" y="205"/>
                    <a:pt x="58" y="195"/>
                  </a:cubicBezTo>
                  <a:cubicBezTo>
                    <a:pt x="59" y="192"/>
                    <a:pt x="60" y="189"/>
                    <a:pt x="61" y="185"/>
                  </a:cubicBezTo>
                  <a:cubicBezTo>
                    <a:pt x="62" y="180"/>
                    <a:pt x="63" y="175"/>
                    <a:pt x="64" y="170"/>
                  </a:cubicBezTo>
                  <a:cubicBezTo>
                    <a:pt x="65" y="165"/>
                    <a:pt x="66" y="157"/>
                    <a:pt x="66" y="156"/>
                  </a:cubicBezTo>
                  <a:cubicBezTo>
                    <a:pt x="66" y="152"/>
                    <a:pt x="67" y="148"/>
                    <a:pt x="67" y="143"/>
                  </a:cubicBezTo>
                  <a:cubicBezTo>
                    <a:pt x="67" y="142"/>
                    <a:pt x="68" y="140"/>
                    <a:pt x="68" y="139"/>
                  </a:cubicBezTo>
                  <a:cubicBezTo>
                    <a:pt x="68" y="138"/>
                    <a:pt x="68" y="136"/>
                    <a:pt x="67" y="136"/>
                  </a:cubicBezTo>
                  <a:cubicBezTo>
                    <a:pt x="66" y="136"/>
                    <a:pt x="66" y="138"/>
                    <a:pt x="66" y="139"/>
                  </a:cubicBezTo>
                  <a:cubicBezTo>
                    <a:pt x="64" y="146"/>
                    <a:pt x="62" y="154"/>
                    <a:pt x="60" y="161"/>
                  </a:cubicBezTo>
                  <a:cubicBezTo>
                    <a:pt x="58" y="167"/>
                    <a:pt x="57" y="173"/>
                    <a:pt x="55" y="179"/>
                  </a:cubicBezTo>
                  <a:cubicBezTo>
                    <a:pt x="53" y="185"/>
                    <a:pt x="52" y="191"/>
                    <a:pt x="48" y="197"/>
                  </a:cubicBezTo>
                  <a:cubicBezTo>
                    <a:pt x="47" y="197"/>
                    <a:pt x="47" y="198"/>
                    <a:pt x="46" y="198"/>
                  </a:cubicBezTo>
                  <a:cubicBezTo>
                    <a:pt x="46" y="197"/>
                    <a:pt x="45" y="196"/>
                    <a:pt x="45" y="196"/>
                  </a:cubicBezTo>
                  <a:cubicBezTo>
                    <a:pt x="45" y="194"/>
                    <a:pt x="46" y="193"/>
                    <a:pt x="46" y="191"/>
                  </a:cubicBezTo>
                  <a:cubicBezTo>
                    <a:pt x="47" y="187"/>
                    <a:pt x="48" y="182"/>
                    <a:pt x="48" y="178"/>
                  </a:cubicBezTo>
                  <a:cubicBezTo>
                    <a:pt x="50" y="171"/>
                    <a:pt x="51" y="164"/>
                    <a:pt x="52" y="156"/>
                  </a:cubicBezTo>
                  <a:cubicBezTo>
                    <a:pt x="53" y="150"/>
                    <a:pt x="53" y="144"/>
                    <a:pt x="53" y="137"/>
                  </a:cubicBezTo>
                  <a:cubicBezTo>
                    <a:pt x="53" y="134"/>
                    <a:pt x="52" y="131"/>
                    <a:pt x="49" y="128"/>
                  </a:cubicBezTo>
                  <a:cubicBezTo>
                    <a:pt x="49" y="127"/>
                    <a:pt x="48" y="126"/>
                    <a:pt x="48" y="125"/>
                  </a:cubicBezTo>
                  <a:cubicBezTo>
                    <a:pt x="47" y="120"/>
                    <a:pt x="47" y="115"/>
                    <a:pt x="46" y="110"/>
                  </a:cubicBezTo>
                  <a:cubicBezTo>
                    <a:pt x="45" y="104"/>
                    <a:pt x="46" y="98"/>
                    <a:pt x="47" y="93"/>
                  </a:cubicBezTo>
                  <a:cubicBezTo>
                    <a:pt x="48" y="90"/>
                    <a:pt x="49" y="87"/>
                    <a:pt x="51" y="84"/>
                  </a:cubicBezTo>
                  <a:cubicBezTo>
                    <a:pt x="53" y="79"/>
                    <a:pt x="53" y="73"/>
                    <a:pt x="52" y="68"/>
                  </a:cubicBezTo>
                  <a:cubicBezTo>
                    <a:pt x="51" y="65"/>
                    <a:pt x="49" y="62"/>
                    <a:pt x="45" y="62"/>
                  </a:cubicBezTo>
                  <a:cubicBezTo>
                    <a:pt x="42" y="61"/>
                    <a:pt x="39" y="61"/>
                    <a:pt x="35" y="63"/>
                  </a:cubicBezTo>
                  <a:cubicBezTo>
                    <a:pt x="31" y="66"/>
                    <a:pt x="27" y="68"/>
                    <a:pt x="22" y="71"/>
                  </a:cubicBezTo>
                  <a:cubicBezTo>
                    <a:pt x="19" y="73"/>
                    <a:pt x="15" y="76"/>
                    <a:pt x="11" y="78"/>
                  </a:cubicBezTo>
                  <a:cubicBezTo>
                    <a:pt x="9" y="81"/>
                    <a:pt x="6" y="83"/>
                    <a:pt x="3" y="86"/>
                  </a:cubicBezTo>
                  <a:cubicBezTo>
                    <a:pt x="1" y="88"/>
                    <a:pt x="0" y="92"/>
                    <a:pt x="1" y="95"/>
                  </a:cubicBezTo>
                  <a:cubicBezTo>
                    <a:pt x="2" y="98"/>
                    <a:pt x="4" y="101"/>
                    <a:pt x="7" y="103"/>
                  </a:cubicBezTo>
                  <a:close/>
                  <a:moveTo>
                    <a:pt x="35" y="160"/>
                  </a:moveTo>
                  <a:cubicBezTo>
                    <a:pt x="34" y="161"/>
                    <a:pt x="34" y="161"/>
                    <a:pt x="34" y="162"/>
                  </a:cubicBezTo>
                  <a:cubicBezTo>
                    <a:pt x="33" y="164"/>
                    <a:pt x="32" y="166"/>
                    <a:pt x="30" y="165"/>
                  </a:cubicBezTo>
                  <a:cubicBezTo>
                    <a:pt x="28" y="165"/>
                    <a:pt x="26" y="162"/>
                    <a:pt x="26" y="160"/>
                  </a:cubicBezTo>
                  <a:cubicBezTo>
                    <a:pt x="26" y="154"/>
                    <a:pt x="29" y="150"/>
                    <a:pt x="33" y="146"/>
                  </a:cubicBezTo>
                  <a:cubicBezTo>
                    <a:pt x="34" y="146"/>
                    <a:pt x="35" y="146"/>
                    <a:pt x="35" y="146"/>
                  </a:cubicBezTo>
                  <a:cubicBezTo>
                    <a:pt x="35" y="148"/>
                    <a:pt x="36" y="149"/>
                    <a:pt x="35" y="151"/>
                  </a:cubicBezTo>
                  <a:cubicBezTo>
                    <a:pt x="35" y="154"/>
                    <a:pt x="35" y="157"/>
                    <a:pt x="35" y="1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 name="Freeform 62"/>
            <p:cNvSpPr>
              <a:spLocks/>
            </p:cNvSpPr>
            <p:nvPr/>
          </p:nvSpPr>
          <p:spPr bwMode="auto">
            <a:xfrm>
              <a:off x="-1458913" y="-1000125"/>
              <a:ext cx="100013" cy="82550"/>
            </a:xfrm>
            <a:custGeom>
              <a:avLst/>
              <a:gdLst>
                <a:gd name="T0" fmla="*/ 6 w 131"/>
                <a:gd name="T1" fmla="*/ 85 h 109"/>
                <a:gd name="T2" fmla="*/ 10 w 131"/>
                <a:gd name="T3" fmla="*/ 80 h 109"/>
                <a:gd name="T4" fmla="*/ 18 w 131"/>
                <a:gd name="T5" fmla="*/ 76 h 109"/>
                <a:gd name="T6" fmla="*/ 42 w 131"/>
                <a:gd name="T7" fmla="*/ 72 h 109"/>
                <a:gd name="T8" fmla="*/ 54 w 131"/>
                <a:gd name="T9" fmla="*/ 72 h 109"/>
                <a:gd name="T10" fmla="*/ 71 w 131"/>
                <a:gd name="T11" fmla="*/ 67 h 109"/>
                <a:gd name="T12" fmla="*/ 87 w 131"/>
                <a:gd name="T13" fmla="*/ 52 h 109"/>
                <a:gd name="T14" fmla="*/ 97 w 131"/>
                <a:gd name="T15" fmla="*/ 37 h 109"/>
                <a:gd name="T16" fmla="*/ 91 w 131"/>
                <a:gd name="T17" fmla="*/ 38 h 109"/>
                <a:gd name="T18" fmla="*/ 77 w 131"/>
                <a:gd name="T19" fmla="*/ 42 h 109"/>
                <a:gd name="T20" fmla="*/ 60 w 131"/>
                <a:gd name="T21" fmla="*/ 41 h 109"/>
                <a:gd name="T22" fmla="*/ 51 w 131"/>
                <a:gd name="T23" fmla="*/ 25 h 109"/>
                <a:gd name="T24" fmla="*/ 58 w 131"/>
                <a:gd name="T25" fmla="*/ 16 h 109"/>
                <a:gd name="T26" fmla="*/ 77 w 131"/>
                <a:gd name="T27" fmla="*/ 7 h 109"/>
                <a:gd name="T28" fmla="*/ 103 w 131"/>
                <a:gd name="T29" fmla="*/ 2 h 109"/>
                <a:gd name="T30" fmla="*/ 118 w 131"/>
                <a:gd name="T31" fmla="*/ 10 h 109"/>
                <a:gd name="T32" fmla="*/ 123 w 131"/>
                <a:gd name="T33" fmla="*/ 23 h 109"/>
                <a:gd name="T34" fmla="*/ 124 w 131"/>
                <a:gd name="T35" fmla="*/ 27 h 109"/>
                <a:gd name="T36" fmla="*/ 122 w 131"/>
                <a:gd name="T37" fmla="*/ 36 h 109"/>
                <a:gd name="T38" fmla="*/ 112 w 131"/>
                <a:gd name="T39" fmla="*/ 53 h 109"/>
                <a:gd name="T40" fmla="*/ 97 w 131"/>
                <a:gd name="T41" fmla="*/ 70 h 109"/>
                <a:gd name="T42" fmla="*/ 95 w 131"/>
                <a:gd name="T43" fmla="*/ 73 h 109"/>
                <a:gd name="T44" fmla="*/ 98 w 131"/>
                <a:gd name="T45" fmla="*/ 73 h 109"/>
                <a:gd name="T46" fmla="*/ 112 w 131"/>
                <a:gd name="T47" fmla="*/ 75 h 109"/>
                <a:gd name="T48" fmla="*/ 118 w 131"/>
                <a:gd name="T49" fmla="*/ 73 h 109"/>
                <a:gd name="T50" fmla="*/ 127 w 131"/>
                <a:gd name="T51" fmla="*/ 76 h 109"/>
                <a:gd name="T52" fmla="*/ 131 w 131"/>
                <a:gd name="T53" fmla="*/ 92 h 109"/>
                <a:gd name="T54" fmla="*/ 125 w 131"/>
                <a:gd name="T55" fmla="*/ 104 h 109"/>
                <a:gd name="T56" fmla="*/ 115 w 131"/>
                <a:gd name="T57" fmla="*/ 108 h 109"/>
                <a:gd name="T58" fmla="*/ 108 w 131"/>
                <a:gd name="T59" fmla="*/ 105 h 109"/>
                <a:gd name="T60" fmla="*/ 100 w 131"/>
                <a:gd name="T61" fmla="*/ 103 h 109"/>
                <a:gd name="T62" fmla="*/ 44 w 131"/>
                <a:gd name="T63" fmla="*/ 104 h 109"/>
                <a:gd name="T64" fmla="*/ 21 w 131"/>
                <a:gd name="T65" fmla="*/ 107 h 109"/>
                <a:gd name="T66" fmla="*/ 11 w 131"/>
                <a:gd name="T67" fmla="*/ 105 h 109"/>
                <a:gd name="T68" fmla="*/ 6 w 131"/>
                <a:gd name="T69"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109">
                  <a:moveTo>
                    <a:pt x="6" y="85"/>
                  </a:moveTo>
                  <a:cubicBezTo>
                    <a:pt x="8" y="84"/>
                    <a:pt x="9" y="82"/>
                    <a:pt x="10" y="80"/>
                  </a:cubicBezTo>
                  <a:cubicBezTo>
                    <a:pt x="12" y="77"/>
                    <a:pt x="15" y="76"/>
                    <a:pt x="18" y="76"/>
                  </a:cubicBezTo>
                  <a:cubicBezTo>
                    <a:pt x="26" y="75"/>
                    <a:pt x="34" y="73"/>
                    <a:pt x="42" y="72"/>
                  </a:cubicBezTo>
                  <a:cubicBezTo>
                    <a:pt x="46" y="72"/>
                    <a:pt x="50" y="72"/>
                    <a:pt x="54" y="72"/>
                  </a:cubicBezTo>
                  <a:cubicBezTo>
                    <a:pt x="60" y="71"/>
                    <a:pt x="66" y="71"/>
                    <a:pt x="71" y="67"/>
                  </a:cubicBezTo>
                  <a:cubicBezTo>
                    <a:pt x="77" y="63"/>
                    <a:pt x="82" y="58"/>
                    <a:pt x="87" y="52"/>
                  </a:cubicBezTo>
                  <a:cubicBezTo>
                    <a:pt x="90" y="48"/>
                    <a:pt x="98" y="38"/>
                    <a:pt x="97" y="37"/>
                  </a:cubicBezTo>
                  <a:cubicBezTo>
                    <a:pt x="96" y="36"/>
                    <a:pt x="92" y="37"/>
                    <a:pt x="91" y="38"/>
                  </a:cubicBezTo>
                  <a:cubicBezTo>
                    <a:pt x="85" y="39"/>
                    <a:pt x="83" y="41"/>
                    <a:pt x="77" y="42"/>
                  </a:cubicBezTo>
                  <a:cubicBezTo>
                    <a:pt x="72" y="43"/>
                    <a:pt x="65" y="45"/>
                    <a:pt x="60" y="41"/>
                  </a:cubicBezTo>
                  <a:cubicBezTo>
                    <a:pt x="55" y="37"/>
                    <a:pt x="52" y="31"/>
                    <a:pt x="51" y="25"/>
                  </a:cubicBezTo>
                  <a:cubicBezTo>
                    <a:pt x="51" y="21"/>
                    <a:pt x="54" y="18"/>
                    <a:pt x="58" y="16"/>
                  </a:cubicBezTo>
                  <a:cubicBezTo>
                    <a:pt x="64" y="13"/>
                    <a:pt x="70" y="9"/>
                    <a:pt x="77" y="7"/>
                  </a:cubicBezTo>
                  <a:cubicBezTo>
                    <a:pt x="85" y="3"/>
                    <a:pt x="94" y="0"/>
                    <a:pt x="103" y="2"/>
                  </a:cubicBezTo>
                  <a:cubicBezTo>
                    <a:pt x="109" y="3"/>
                    <a:pt x="114" y="6"/>
                    <a:pt x="118" y="10"/>
                  </a:cubicBezTo>
                  <a:cubicBezTo>
                    <a:pt x="122" y="13"/>
                    <a:pt x="123" y="18"/>
                    <a:pt x="123" y="23"/>
                  </a:cubicBezTo>
                  <a:cubicBezTo>
                    <a:pt x="123" y="24"/>
                    <a:pt x="123" y="26"/>
                    <a:pt x="124" y="27"/>
                  </a:cubicBezTo>
                  <a:cubicBezTo>
                    <a:pt x="124" y="30"/>
                    <a:pt x="123" y="33"/>
                    <a:pt x="122" y="36"/>
                  </a:cubicBezTo>
                  <a:cubicBezTo>
                    <a:pt x="121" y="38"/>
                    <a:pt x="116" y="47"/>
                    <a:pt x="112" y="53"/>
                  </a:cubicBezTo>
                  <a:cubicBezTo>
                    <a:pt x="108" y="58"/>
                    <a:pt x="101" y="66"/>
                    <a:pt x="97" y="70"/>
                  </a:cubicBezTo>
                  <a:cubicBezTo>
                    <a:pt x="96" y="71"/>
                    <a:pt x="94" y="72"/>
                    <a:pt x="95" y="73"/>
                  </a:cubicBezTo>
                  <a:cubicBezTo>
                    <a:pt x="95" y="73"/>
                    <a:pt x="97" y="73"/>
                    <a:pt x="98" y="73"/>
                  </a:cubicBezTo>
                  <a:cubicBezTo>
                    <a:pt x="103" y="74"/>
                    <a:pt x="107" y="75"/>
                    <a:pt x="112" y="75"/>
                  </a:cubicBezTo>
                  <a:cubicBezTo>
                    <a:pt x="114" y="75"/>
                    <a:pt x="116" y="74"/>
                    <a:pt x="118" y="73"/>
                  </a:cubicBezTo>
                  <a:cubicBezTo>
                    <a:pt x="122" y="72"/>
                    <a:pt x="125" y="73"/>
                    <a:pt x="127" y="76"/>
                  </a:cubicBezTo>
                  <a:cubicBezTo>
                    <a:pt x="130" y="81"/>
                    <a:pt x="131" y="86"/>
                    <a:pt x="131" y="92"/>
                  </a:cubicBezTo>
                  <a:cubicBezTo>
                    <a:pt x="130" y="96"/>
                    <a:pt x="128" y="100"/>
                    <a:pt x="125" y="104"/>
                  </a:cubicBezTo>
                  <a:cubicBezTo>
                    <a:pt x="121" y="108"/>
                    <a:pt x="119" y="109"/>
                    <a:pt x="115" y="108"/>
                  </a:cubicBezTo>
                  <a:cubicBezTo>
                    <a:pt x="113" y="108"/>
                    <a:pt x="111" y="105"/>
                    <a:pt x="108" y="105"/>
                  </a:cubicBezTo>
                  <a:cubicBezTo>
                    <a:pt x="106" y="104"/>
                    <a:pt x="103" y="103"/>
                    <a:pt x="100" y="103"/>
                  </a:cubicBezTo>
                  <a:cubicBezTo>
                    <a:pt x="87" y="101"/>
                    <a:pt x="50" y="104"/>
                    <a:pt x="44" y="104"/>
                  </a:cubicBezTo>
                  <a:cubicBezTo>
                    <a:pt x="41" y="105"/>
                    <a:pt x="29" y="106"/>
                    <a:pt x="21" y="107"/>
                  </a:cubicBezTo>
                  <a:cubicBezTo>
                    <a:pt x="18" y="107"/>
                    <a:pt x="14" y="106"/>
                    <a:pt x="11" y="105"/>
                  </a:cubicBezTo>
                  <a:cubicBezTo>
                    <a:pt x="4" y="103"/>
                    <a:pt x="0" y="92"/>
                    <a:pt x="6" y="8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9" name="Freeform 63"/>
            <p:cNvSpPr>
              <a:spLocks/>
            </p:cNvSpPr>
            <p:nvPr/>
          </p:nvSpPr>
          <p:spPr bwMode="auto">
            <a:xfrm>
              <a:off x="-1271588" y="-927100"/>
              <a:ext cx="134938" cy="142875"/>
            </a:xfrm>
            <a:custGeom>
              <a:avLst/>
              <a:gdLst>
                <a:gd name="T0" fmla="*/ 1 w 177"/>
                <a:gd name="T1" fmla="*/ 99 h 188"/>
                <a:gd name="T2" fmla="*/ 0 w 177"/>
                <a:gd name="T3" fmla="*/ 97 h 188"/>
                <a:gd name="T4" fmla="*/ 40 w 177"/>
                <a:gd name="T5" fmla="*/ 95 h 188"/>
                <a:gd name="T6" fmla="*/ 81 w 177"/>
                <a:gd name="T7" fmla="*/ 80 h 188"/>
                <a:gd name="T8" fmla="*/ 98 w 177"/>
                <a:gd name="T9" fmla="*/ 69 h 188"/>
                <a:gd name="T10" fmla="*/ 90 w 177"/>
                <a:gd name="T11" fmla="*/ 66 h 188"/>
                <a:gd name="T12" fmla="*/ 78 w 177"/>
                <a:gd name="T13" fmla="*/ 60 h 188"/>
                <a:gd name="T14" fmla="*/ 71 w 177"/>
                <a:gd name="T15" fmla="*/ 52 h 188"/>
                <a:gd name="T16" fmla="*/ 70 w 177"/>
                <a:gd name="T17" fmla="*/ 50 h 188"/>
                <a:gd name="T18" fmla="*/ 73 w 177"/>
                <a:gd name="T19" fmla="*/ 39 h 188"/>
                <a:gd name="T20" fmla="*/ 75 w 177"/>
                <a:gd name="T21" fmla="*/ 36 h 188"/>
                <a:gd name="T22" fmla="*/ 90 w 177"/>
                <a:gd name="T23" fmla="*/ 35 h 188"/>
                <a:gd name="T24" fmla="*/ 109 w 177"/>
                <a:gd name="T25" fmla="*/ 42 h 188"/>
                <a:gd name="T26" fmla="*/ 119 w 177"/>
                <a:gd name="T27" fmla="*/ 45 h 188"/>
                <a:gd name="T28" fmla="*/ 127 w 177"/>
                <a:gd name="T29" fmla="*/ 43 h 188"/>
                <a:gd name="T30" fmla="*/ 146 w 177"/>
                <a:gd name="T31" fmla="*/ 20 h 188"/>
                <a:gd name="T32" fmla="*/ 153 w 177"/>
                <a:gd name="T33" fmla="*/ 9 h 188"/>
                <a:gd name="T34" fmla="*/ 166 w 177"/>
                <a:gd name="T35" fmla="*/ 1 h 188"/>
                <a:gd name="T36" fmla="*/ 173 w 177"/>
                <a:gd name="T37" fmla="*/ 5 h 188"/>
                <a:gd name="T38" fmla="*/ 177 w 177"/>
                <a:gd name="T39" fmla="*/ 19 h 188"/>
                <a:gd name="T40" fmla="*/ 175 w 177"/>
                <a:gd name="T41" fmla="*/ 24 h 188"/>
                <a:gd name="T42" fmla="*/ 164 w 177"/>
                <a:gd name="T43" fmla="*/ 39 h 188"/>
                <a:gd name="T44" fmla="*/ 154 w 177"/>
                <a:gd name="T45" fmla="*/ 51 h 188"/>
                <a:gd name="T46" fmla="*/ 153 w 177"/>
                <a:gd name="T47" fmla="*/ 53 h 188"/>
                <a:gd name="T48" fmla="*/ 155 w 177"/>
                <a:gd name="T49" fmla="*/ 53 h 188"/>
                <a:gd name="T50" fmla="*/ 164 w 177"/>
                <a:gd name="T51" fmla="*/ 55 h 188"/>
                <a:gd name="T52" fmla="*/ 172 w 177"/>
                <a:gd name="T53" fmla="*/ 67 h 188"/>
                <a:gd name="T54" fmla="*/ 171 w 177"/>
                <a:gd name="T55" fmla="*/ 71 h 188"/>
                <a:gd name="T56" fmla="*/ 167 w 177"/>
                <a:gd name="T57" fmla="*/ 75 h 188"/>
                <a:gd name="T58" fmla="*/ 164 w 177"/>
                <a:gd name="T59" fmla="*/ 77 h 188"/>
                <a:gd name="T60" fmla="*/ 158 w 177"/>
                <a:gd name="T61" fmla="*/ 81 h 188"/>
                <a:gd name="T62" fmla="*/ 146 w 177"/>
                <a:gd name="T63" fmla="*/ 82 h 188"/>
                <a:gd name="T64" fmla="*/ 130 w 177"/>
                <a:gd name="T65" fmla="*/ 77 h 188"/>
                <a:gd name="T66" fmla="*/ 121 w 177"/>
                <a:gd name="T67" fmla="*/ 81 h 188"/>
                <a:gd name="T68" fmla="*/ 115 w 177"/>
                <a:gd name="T69" fmla="*/ 85 h 188"/>
                <a:gd name="T70" fmla="*/ 111 w 177"/>
                <a:gd name="T71" fmla="*/ 92 h 188"/>
                <a:gd name="T72" fmla="*/ 112 w 177"/>
                <a:gd name="T73" fmla="*/ 116 h 188"/>
                <a:gd name="T74" fmla="*/ 115 w 177"/>
                <a:gd name="T75" fmla="*/ 135 h 188"/>
                <a:gd name="T76" fmla="*/ 120 w 177"/>
                <a:gd name="T77" fmla="*/ 155 h 188"/>
                <a:gd name="T78" fmla="*/ 125 w 177"/>
                <a:gd name="T79" fmla="*/ 169 h 188"/>
                <a:gd name="T80" fmla="*/ 132 w 177"/>
                <a:gd name="T81" fmla="*/ 181 h 188"/>
                <a:gd name="T82" fmla="*/ 128 w 177"/>
                <a:gd name="T83" fmla="*/ 184 h 188"/>
                <a:gd name="T84" fmla="*/ 124 w 177"/>
                <a:gd name="T85" fmla="*/ 186 h 188"/>
                <a:gd name="T86" fmla="*/ 119 w 177"/>
                <a:gd name="T87" fmla="*/ 187 h 188"/>
                <a:gd name="T88" fmla="*/ 115 w 177"/>
                <a:gd name="T89" fmla="*/ 188 h 188"/>
                <a:gd name="T90" fmla="*/ 105 w 177"/>
                <a:gd name="T91" fmla="*/ 183 h 188"/>
                <a:gd name="T92" fmla="*/ 101 w 177"/>
                <a:gd name="T93" fmla="*/ 179 h 188"/>
                <a:gd name="T94" fmla="*/ 94 w 177"/>
                <a:gd name="T95" fmla="*/ 171 h 188"/>
                <a:gd name="T96" fmla="*/ 88 w 177"/>
                <a:gd name="T97" fmla="*/ 162 h 188"/>
                <a:gd name="T98" fmla="*/ 86 w 177"/>
                <a:gd name="T99" fmla="*/ 148 h 188"/>
                <a:gd name="T100" fmla="*/ 87 w 177"/>
                <a:gd name="T101" fmla="*/ 137 h 188"/>
                <a:gd name="T102" fmla="*/ 89 w 177"/>
                <a:gd name="T103" fmla="*/ 121 h 188"/>
                <a:gd name="T104" fmla="*/ 91 w 177"/>
                <a:gd name="T105" fmla="*/ 101 h 188"/>
                <a:gd name="T106" fmla="*/ 89 w 177"/>
                <a:gd name="T107" fmla="*/ 100 h 188"/>
                <a:gd name="T108" fmla="*/ 69 w 177"/>
                <a:gd name="T109" fmla="*/ 108 h 188"/>
                <a:gd name="T110" fmla="*/ 51 w 177"/>
                <a:gd name="T111" fmla="*/ 112 h 188"/>
                <a:gd name="T112" fmla="*/ 18 w 177"/>
                <a:gd name="T113" fmla="*/ 110 h 188"/>
                <a:gd name="T114" fmla="*/ 9 w 177"/>
                <a:gd name="T115" fmla="*/ 105 h 188"/>
                <a:gd name="T116" fmla="*/ 1 w 177"/>
                <a:gd name="T117" fmla="*/ 9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188">
                  <a:moveTo>
                    <a:pt x="1" y="99"/>
                  </a:moveTo>
                  <a:cubicBezTo>
                    <a:pt x="0" y="97"/>
                    <a:pt x="0" y="97"/>
                    <a:pt x="0" y="97"/>
                  </a:cubicBezTo>
                  <a:cubicBezTo>
                    <a:pt x="3" y="96"/>
                    <a:pt x="16" y="101"/>
                    <a:pt x="40" y="95"/>
                  </a:cubicBezTo>
                  <a:cubicBezTo>
                    <a:pt x="60" y="91"/>
                    <a:pt x="71" y="85"/>
                    <a:pt x="81" y="80"/>
                  </a:cubicBezTo>
                  <a:cubicBezTo>
                    <a:pt x="89" y="75"/>
                    <a:pt x="97" y="70"/>
                    <a:pt x="98" y="69"/>
                  </a:cubicBezTo>
                  <a:cubicBezTo>
                    <a:pt x="96" y="68"/>
                    <a:pt x="92" y="67"/>
                    <a:pt x="90" y="66"/>
                  </a:cubicBezTo>
                  <a:cubicBezTo>
                    <a:pt x="86" y="64"/>
                    <a:pt x="82" y="62"/>
                    <a:pt x="78" y="60"/>
                  </a:cubicBezTo>
                  <a:cubicBezTo>
                    <a:pt x="75" y="58"/>
                    <a:pt x="72" y="56"/>
                    <a:pt x="71" y="52"/>
                  </a:cubicBezTo>
                  <a:cubicBezTo>
                    <a:pt x="70" y="52"/>
                    <a:pt x="70" y="51"/>
                    <a:pt x="70" y="50"/>
                  </a:cubicBezTo>
                  <a:cubicBezTo>
                    <a:pt x="71" y="47"/>
                    <a:pt x="72" y="43"/>
                    <a:pt x="73" y="39"/>
                  </a:cubicBezTo>
                  <a:cubicBezTo>
                    <a:pt x="73" y="38"/>
                    <a:pt x="74" y="37"/>
                    <a:pt x="75" y="36"/>
                  </a:cubicBezTo>
                  <a:cubicBezTo>
                    <a:pt x="79" y="32"/>
                    <a:pt x="85" y="32"/>
                    <a:pt x="90" y="35"/>
                  </a:cubicBezTo>
                  <a:cubicBezTo>
                    <a:pt x="96" y="39"/>
                    <a:pt x="103" y="41"/>
                    <a:pt x="109" y="42"/>
                  </a:cubicBezTo>
                  <a:cubicBezTo>
                    <a:pt x="113" y="43"/>
                    <a:pt x="116" y="44"/>
                    <a:pt x="119" y="45"/>
                  </a:cubicBezTo>
                  <a:cubicBezTo>
                    <a:pt x="122" y="46"/>
                    <a:pt x="125" y="45"/>
                    <a:pt x="127" y="43"/>
                  </a:cubicBezTo>
                  <a:cubicBezTo>
                    <a:pt x="134" y="36"/>
                    <a:pt x="140" y="28"/>
                    <a:pt x="146" y="20"/>
                  </a:cubicBezTo>
                  <a:cubicBezTo>
                    <a:pt x="148" y="17"/>
                    <a:pt x="151" y="13"/>
                    <a:pt x="153" y="9"/>
                  </a:cubicBezTo>
                  <a:cubicBezTo>
                    <a:pt x="155" y="3"/>
                    <a:pt x="161" y="2"/>
                    <a:pt x="166" y="1"/>
                  </a:cubicBezTo>
                  <a:cubicBezTo>
                    <a:pt x="169" y="0"/>
                    <a:pt x="171" y="2"/>
                    <a:pt x="173" y="5"/>
                  </a:cubicBezTo>
                  <a:cubicBezTo>
                    <a:pt x="176" y="9"/>
                    <a:pt x="177" y="14"/>
                    <a:pt x="177" y="19"/>
                  </a:cubicBezTo>
                  <a:cubicBezTo>
                    <a:pt x="177" y="21"/>
                    <a:pt x="176" y="23"/>
                    <a:pt x="175" y="24"/>
                  </a:cubicBezTo>
                  <a:cubicBezTo>
                    <a:pt x="172" y="29"/>
                    <a:pt x="168" y="34"/>
                    <a:pt x="164" y="39"/>
                  </a:cubicBezTo>
                  <a:cubicBezTo>
                    <a:pt x="161" y="43"/>
                    <a:pt x="157" y="47"/>
                    <a:pt x="154" y="51"/>
                  </a:cubicBezTo>
                  <a:cubicBezTo>
                    <a:pt x="153" y="51"/>
                    <a:pt x="152" y="53"/>
                    <a:pt x="153" y="53"/>
                  </a:cubicBezTo>
                  <a:cubicBezTo>
                    <a:pt x="153" y="54"/>
                    <a:pt x="154" y="54"/>
                    <a:pt x="155" y="53"/>
                  </a:cubicBezTo>
                  <a:cubicBezTo>
                    <a:pt x="158" y="52"/>
                    <a:pt x="161" y="54"/>
                    <a:pt x="164" y="55"/>
                  </a:cubicBezTo>
                  <a:cubicBezTo>
                    <a:pt x="168" y="58"/>
                    <a:pt x="170" y="62"/>
                    <a:pt x="172" y="67"/>
                  </a:cubicBezTo>
                  <a:cubicBezTo>
                    <a:pt x="174" y="69"/>
                    <a:pt x="173" y="70"/>
                    <a:pt x="171" y="71"/>
                  </a:cubicBezTo>
                  <a:cubicBezTo>
                    <a:pt x="170" y="72"/>
                    <a:pt x="169" y="74"/>
                    <a:pt x="167" y="75"/>
                  </a:cubicBezTo>
                  <a:cubicBezTo>
                    <a:pt x="167" y="76"/>
                    <a:pt x="165" y="76"/>
                    <a:pt x="164" y="77"/>
                  </a:cubicBezTo>
                  <a:cubicBezTo>
                    <a:pt x="162" y="78"/>
                    <a:pt x="160" y="79"/>
                    <a:pt x="158" y="81"/>
                  </a:cubicBezTo>
                  <a:cubicBezTo>
                    <a:pt x="154" y="83"/>
                    <a:pt x="149" y="84"/>
                    <a:pt x="146" y="82"/>
                  </a:cubicBezTo>
                  <a:cubicBezTo>
                    <a:pt x="141" y="78"/>
                    <a:pt x="136" y="78"/>
                    <a:pt x="130" y="77"/>
                  </a:cubicBezTo>
                  <a:cubicBezTo>
                    <a:pt x="126" y="76"/>
                    <a:pt x="124" y="79"/>
                    <a:pt x="121" y="81"/>
                  </a:cubicBezTo>
                  <a:cubicBezTo>
                    <a:pt x="119" y="83"/>
                    <a:pt x="117" y="84"/>
                    <a:pt x="115" y="85"/>
                  </a:cubicBezTo>
                  <a:cubicBezTo>
                    <a:pt x="113" y="86"/>
                    <a:pt x="110" y="88"/>
                    <a:pt x="111" y="92"/>
                  </a:cubicBezTo>
                  <a:cubicBezTo>
                    <a:pt x="111" y="98"/>
                    <a:pt x="111" y="108"/>
                    <a:pt x="112" y="116"/>
                  </a:cubicBezTo>
                  <a:cubicBezTo>
                    <a:pt x="113" y="122"/>
                    <a:pt x="114" y="129"/>
                    <a:pt x="115" y="135"/>
                  </a:cubicBezTo>
                  <a:cubicBezTo>
                    <a:pt x="116" y="142"/>
                    <a:pt x="117" y="148"/>
                    <a:pt x="120" y="155"/>
                  </a:cubicBezTo>
                  <a:cubicBezTo>
                    <a:pt x="122" y="160"/>
                    <a:pt x="123" y="163"/>
                    <a:pt x="125" y="169"/>
                  </a:cubicBezTo>
                  <a:cubicBezTo>
                    <a:pt x="130" y="178"/>
                    <a:pt x="132" y="181"/>
                    <a:pt x="132" y="181"/>
                  </a:cubicBezTo>
                  <a:cubicBezTo>
                    <a:pt x="132" y="182"/>
                    <a:pt x="131" y="183"/>
                    <a:pt x="128" y="184"/>
                  </a:cubicBezTo>
                  <a:cubicBezTo>
                    <a:pt x="126" y="185"/>
                    <a:pt x="125" y="185"/>
                    <a:pt x="124" y="186"/>
                  </a:cubicBezTo>
                  <a:cubicBezTo>
                    <a:pt x="122" y="186"/>
                    <a:pt x="120" y="186"/>
                    <a:pt x="119" y="187"/>
                  </a:cubicBezTo>
                  <a:cubicBezTo>
                    <a:pt x="118" y="187"/>
                    <a:pt x="118" y="187"/>
                    <a:pt x="115" y="188"/>
                  </a:cubicBezTo>
                  <a:cubicBezTo>
                    <a:pt x="113" y="188"/>
                    <a:pt x="108" y="185"/>
                    <a:pt x="105" y="183"/>
                  </a:cubicBezTo>
                  <a:cubicBezTo>
                    <a:pt x="104" y="181"/>
                    <a:pt x="103" y="181"/>
                    <a:pt x="101" y="179"/>
                  </a:cubicBezTo>
                  <a:cubicBezTo>
                    <a:pt x="98" y="176"/>
                    <a:pt x="96" y="174"/>
                    <a:pt x="94" y="171"/>
                  </a:cubicBezTo>
                  <a:cubicBezTo>
                    <a:pt x="92" y="168"/>
                    <a:pt x="90" y="165"/>
                    <a:pt x="88" y="162"/>
                  </a:cubicBezTo>
                  <a:cubicBezTo>
                    <a:pt x="85" y="158"/>
                    <a:pt x="85" y="153"/>
                    <a:pt x="86" y="148"/>
                  </a:cubicBezTo>
                  <a:cubicBezTo>
                    <a:pt x="87" y="144"/>
                    <a:pt x="86" y="141"/>
                    <a:pt x="87" y="137"/>
                  </a:cubicBezTo>
                  <a:cubicBezTo>
                    <a:pt x="87" y="131"/>
                    <a:pt x="88" y="126"/>
                    <a:pt x="89" y="121"/>
                  </a:cubicBezTo>
                  <a:cubicBezTo>
                    <a:pt x="90" y="114"/>
                    <a:pt x="91" y="108"/>
                    <a:pt x="91" y="101"/>
                  </a:cubicBezTo>
                  <a:cubicBezTo>
                    <a:pt x="92" y="99"/>
                    <a:pt x="91" y="99"/>
                    <a:pt x="89" y="100"/>
                  </a:cubicBezTo>
                  <a:cubicBezTo>
                    <a:pt x="82" y="102"/>
                    <a:pt x="75" y="105"/>
                    <a:pt x="69" y="108"/>
                  </a:cubicBezTo>
                  <a:cubicBezTo>
                    <a:pt x="67" y="108"/>
                    <a:pt x="58" y="111"/>
                    <a:pt x="51" y="112"/>
                  </a:cubicBezTo>
                  <a:cubicBezTo>
                    <a:pt x="40" y="113"/>
                    <a:pt x="22" y="112"/>
                    <a:pt x="18" y="110"/>
                  </a:cubicBezTo>
                  <a:cubicBezTo>
                    <a:pt x="15" y="109"/>
                    <a:pt x="12" y="107"/>
                    <a:pt x="9" y="105"/>
                  </a:cubicBezTo>
                  <a:cubicBezTo>
                    <a:pt x="8" y="104"/>
                    <a:pt x="3" y="100"/>
                    <a:pt x="1" y="9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 name="文本框 3">
            <a:extLst>
              <a:ext uri="{FF2B5EF4-FFF2-40B4-BE49-F238E27FC236}">
                <a16:creationId xmlns:a16="http://schemas.microsoft.com/office/drawing/2014/main" id="{9C312AF9-14FD-3FA2-3BC9-9394959F6383}"/>
              </a:ext>
            </a:extLst>
          </p:cNvPr>
          <p:cNvSpPr txBox="1"/>
          <p:nvPr/>
        </p:nvSpPr>
        <p:spPr>
          <a:xfrm>
            <a:off x="0" y="3988403"/>
            <a:ext cx="12192000" cy="103720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ltLang="zh-CN" sz="6000" b="1" spc="400" dirty="0">
                <a:solidFill>
                  <a:prstClr val="white"/>
                </a:solidFill>
                <a:latin typeface="思源黑体 CN Heavy" panose="020B0A00000000000000" pitchFamily="34" charset="-122"/>
                <a:ea typeface="思源黑体 CN Heavy" panose="020B0A00000000000000" pitchFamily="34" charset="-122"/>
                <a:cs typeface="+mn-ea"/>
                <a:sym typeface="Arial" panose="020B0604020202020204" pitchFamily="34" charset="0"/>
              </a:rPr>
              <a:t>Q &amp; A</a:t>
            </a:r>
            <a:endParaRPr kumimoji="0" lang="zh-CN" altLang="en-US" sz="6000" b="1" i="0" u="none" strike="noStrike" kern="1200" cap="none" spc="40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711576508"/>
      </p:ext>
    </p:extLst>
  </p:cSld>
  <p:clrMapOvr>
    <a:masterClrMapping/>
  </p:clrMapOvr>
  <mc:AlternateContent xmlns:mc="http://schemas.openxmlformats.org/markup-compatibility/2006" xmlns:p14="http://schemas.microsoft.com/office/powerpoint/2010/main">
    <mc:Choice Requires="p14">
      <p:transition spd="slow" p14:dur="2000" advTm="3413"/>
    </mc:Choice>
    <mc:Fallback xmlns="">
      <p:transition spd="slow" advTm="341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
        <p:cNvGrpSpPr/>
        <p:nvPr/>
      </p:nvGrpSpPr>
      <p:grpSpPr>
        <a:xfrm>
          <a:off x="0" y="0"/>
          <a:ext cx="0" cy="0"/>
          <a:chOff x="0" y="0"/>
          <a:chExt cx="0" cy="0"/>
        </a:xfrm>
      </p:grpSpPr>
      <p:sp>
        <p:nvSpPr>
          <p:cNvPr id="9" name="矩形 8"/>
          <p:cNvSpPr/>
          <p:nvPr/>
        </p:nvSpPr>
        <p:spPr>
          <a:xfrm>
            <a:off x="0" y="0"/>
            <a:ext cx="12192000" cy="5581650"/>
          </a:xfrm>
          <a:prstGeom prst="rect">
            <a:avLst/>
          </a:prstGeom>
          <a:gradFill flip="none" rotWithShape="1">
            <a:gsLst>
              <a:gs pos="48000">
                <a:srgbClr val="891D86">
                  <a:alpha val="52000"/>
                </a:srgbClr>
              </a:gs>
              <a:gs pos="99083">
                <a:schemeClr val="bg1">
                  <a:alpha val="0"/>
                </a:schemeClr>
              </a:gs>
              <a:gs pos="80000">
                <a:srgbClr val="891D86">
                  <a:alpha val="28000"/>
                </a:srgbClr>
              </a:gs>
              <a:gs pos="0">
                <a:srgbClr val="891D8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0" dirty="0">
              <a:solidFill>
                <a:schemeClr val="bg1"/>
              </a:solidFill>
              <a:latin typeface="思源黑体 CN Heavy" panose="020B0A00000000000000" pitchFamily="34" charset="-122"/>
              <a:ea typeface="思源黑体 CN Heavy" panose="020B0A00000000000000" pitchFamily="34" charset="-122"/>
            </a:endParaRPr>
          </a:p>
        </p:txBody>
      </p:sp>
      <p:grpSp>
        <p:nvGrpSpPr>
          <p:cNvPr id="8" name="组合 7"/>
          <p:cNvGrpSpPr/>
          <p:nvPr/>
        </p:nvGrpSpPr>
        <p:grpSpPr>
          <a:xfrm>
            <a:off x="627599" y="1160111"/>
            <a:ext cx="5799705" cy="2654335"/>
            <a:chOff x="627599" y="1160111"/>
            <a:chExt cx="6026664" cy="2654335"/>
          </a:xfrm>
        </p:grpSpPr>
        <p:sp>
          <p:nvSpPr>
            <p:cNvPr id="11" name="文本框 10"/>
            <p:cNvSpPr txBox="1"/>
            <p:nvPr/>
          </p:nvSpPr>
          <p:spPr>
            <a:xfrm>
              <a:off x="1185862" y="2891116"/>
              <a:ext cx="4785263" cy="923330"/>
            </a:xfrm>
            <a:prstGeom prst="rect">
              <a:avLst/>
            </a:prstGeom>
            <a:noFill/>
          </p:spPr>
          <p:txBody>
            <a:bodyPr wrap="square" rtlCol="0">
              <a:spAutoFit/>
            </a:bodyPr>
            <a:lstStyle/>
            <a:p>
              <a:pPr algn="ctr"/>
              <a:r>
                <a:rPr lang="en-US" altLang="zh-CN" sz="5400" dirty="0">
                  <a:solidFill>
                    <a:schemeClr val="bg1"/>
                  </a:solidFill>
                  <a:latin typeface="思源黑体 CN Heavy" panose="020B0A00000000000000" pitchFamily="34" charset="-122"/>
                  <a:ea typeface="思源黑体 CN Heavy" panose="020B0A00000000000000" pitchFamily="34" charset="-122"/>
                </a:rPr>
                <a:t> Background</a:t>
              </a:r>
              <a:endParaRPr lang="zh-CN" altLang="en-US" sz="5400" dirty="0">
                <a:solidFill>
                  <a:schemeClr val="bg1"/>
                </a:soli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276933" y="1160111"/>
              <a:ext cx="2421743" cy="1446550"/>
            </a:xfrm>
            <a:prstGeom prst="rect">
              <a:avLst/>
            </a:prstGeom>
            <a:noFill/>
          </p:spPr>
          <p:txBody>
            <a:bodyPr wrap="square" rtlCol="0">
              <a:spAutoFit/>
            </a:bodyPr>
            <a:lstStyle/>
            <a:p>
              <a:pPr algn="ctr"/>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0 1</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cxnSp>
          <p:nvCxnSpPr>
            <p:cNvPr id="10" name="直接连接符 9"/>
            <p:cNvCxnSpPr/>
            <p:nvPr/>
          </p:nvCxnSpPr>
          <p:spPr>
            <a:xfrm>
              <a:off x="627599" y="3338046"/>
              <a:ext cx="558263"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096000" y="3338046"/>
              <a:ext cx="558263"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077392"/>
      </p:ext>
    </p:extLst>
  </p:cSld>
  <p:clrMapOvr>
    <a:masterClrMapping/>
  </p:clrMapOvr>
  <mc:AlternateContent xmlns:mc="http://schemas.openxmlformats.org/markup-compatibility/2006" xmlns:p14="http://schemas.microsoft.com/office/powerpoint/2010/main">
    <mc:Choice Requires="p14">
      <p:transition spd="slow" p14:dur="2000" advTm="928"/>
    </mc:Choice>
    <mc:Fallback xmlns="">
      <p:transition spd="slow" advTm="92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485774" y="366908"/>
            <a:ext cx="5610225" cy="481232"/>
          </a:xfrm>
        </p:spPr>
        <p:txBody>
          <a:bodyPr/>
          <a:lstStyle/>
          <a:p>
            <a:r>
              <a:rPr lang="en-US" altLang="zh-CN" dirty="0">
                <a:solidFill>
                  <a:srgbClr val="891D86"/>
                </a:solidFill>
              </a:rPr>
              <a:t>Background</a:t>
            </a:r>
            <a:endParaRPr lang="zh-CN" altLang="en-US" dirty="0"/>
          </a:p>
        </p:txBody>
      </p:sp>
      <p:grpSp>
        <p:nvGrpSpPr>
          <p:cNvPr id="14" name="Group 15">
            <a:extLst>
              <a:ext uri="{FF2B5EF4-FFF2-40B4-BE49-F238E27FC236}">
                <a16:creationId xmlns:a16="http://schemas.microsoft.com/office/drawing/2014/main" id="{8571298A-03C8-A88F-A489-9872CEBCBF98}"/>
              </a:ext>
            </a:extLst>
          </p:cNvPr>
          <p:cNvGrpSpPr/>
          <p:nvPr/>
        </p:nvGrpSpPr>
        <p:grpSpPr>
          <a:xfrm>
            <a:off x="997586" y="1748389"/>
            <a:ext cx="10349225" cy="3147914"/>
            <a:chOff x="939516" y="4962540"/>
            <a:chExt cx="22510743" cy="7201584"/>
          </a:xfrm>
        </p:grpSpPr>
        <p:pic>
          <p:nvPicPr>
            <p:cNvPr id="15" name="Picture 5">
              <a:extLst>
                <a:ext uri="{FF2B5EF4-FFF2-40B4-BE49-F238E27FC236}">
                  <a16:creationId xmlns:a16="http://schemas.microsoft.com/office/drawing/2014/main" id="{A64B164D-E00D-8C6C-F36E-62ABBF798B4B}"/>
                </a:ext>
              </a:extLst>
            </p:cNvPr>
            <p:cNvPicPr>
              <a:picLocks noChangeAspect="1"/>
            </p:cNvPicPr>
            <p:nvPr/>
          </p:nvPicPr>
          <p:blipFill>
            <a:blip r:embed="rId3"/>
            <a:stretch>
              <a:fillRect/>
            </a:stretch>
          </p:blipFill>
          <p:spPr>
            <a:xfrm>
              <a:off x="939516" y="4962540"/>
              <a:ext cx="8992502" cy="4496251"/>
            </a:xfrm>
            <a:prstGeom prst="rect">
              <a:avLst/>
            </a:prstGeom>
          </p:spPr>
        </p:pic>
        <p:sp>
          <p:nvSpPr>
            <p:cNvPr id="16" name="TextBox 6">
              <a:extLst>
                <a:ext uri="{FF2B5EF4-FFF2-40B4-BE49-F238E27FC236}">
                  <a16:creationId xmlns:a16="http://schemas.microsoft.com/office/drawing/2014/main" id="{CA48EBE5-A62F-97EF-014C-9E9FD64BEBCB}"/>
                </a:ext>
              </a:extLst>
            </p:cNvPr>
            <p:cNvSpPr txBox="1"/>
            <p:nvPr/>
          </p:nvSpPr>
          <p:spPr>
            <a:xfrm>
              <a:off x="1773757" y="9966586"/>
              <a:ext cx="7624207" cy="915345"/>
            </a:xfrm>
            <a:prstGeom prst="rect">
              <a:avLst/>
            </a:prstGeom>
            <a:noFill/>
          </p:spPr>
          <p:txBody>
            <a:bodyPr wrap="square" rtlCol="0">
              <a:spAutoFit/>
            </a:bodyPr>
            <a:lstStyle/>
            <a:p>
              <a:pPr algn="ctr"/>
              <a:r>
                <a:rPr kumimoji="1" lang="en-US" altLang="zh-CN" sz="2000" b="1" dirty="0">
                  <a:solidFill>
                    <a:srgbClr val="0E4D98"/>
                  </a:solidFill>
                  <a:latin typeface="+mn-ea"/>
                  <a:ea typeface="+mn-ea"/>
                </a:rPr>
                <a:t>Autonomous</a:t>
              </a:r>
              <a:r>
                <a:rPr kumimoji="1" lang="zh-Hans" altLang="en-US" sz="2000" b="1" dirty="0">
                  <a:solidFill>
                    <a:srgbClr val="0E4D98"/>
                  </a:solidFill>
                  <a:latin typeface="+mn-ea"/>
                  <a:ea typeface="+mn-ea"/>
                </a:rPr>
                <a:t> </a:t>
              </a:r>
              <a:r>
                <a:rPr kumimoji="1" lang="en-US" altLang="zh-CN" sz="2000" b="1" dirty="0">
                  <a:solidFill>
                    <a:srgbClr val="0E4D98"/>
                  </a:solidFill>
                  <a:latin typeface="+mn-ea"/>
                  <a:ea typeface="+mn-ea"/>
                </a:rPr>
                <a:t>Driving</a:t>
              </a:r>
              <a:endParaRPr kumimoji="1" lang="zh-CN" altLang="en-US" sz="2000" b="1" dirty="0">
                <a:solidFill>
                  <a:srgbClr val="0E4D98"/>
                </a:solidFill>
                <a:latin typeface="+mn-ea"/>
                <a:ea typeface="+mn-ea"/>
              </a:endParaRPr>
            </a:p>
          </p:txBody>
        </p:sp>
        <p:pic>
          <p:nvPicPr>
            <p:cNvPr id="17" name="Picture 11">
              <a:extLst>
                <a:ext uri="{FF2B5EF4-FFF2-40B4-BE49-F238E27FC236}">
                  <a16:creationId xmlns:a16="http://schemas.microsoft.com/office/drawing/2014/main" id="{CFA7ADC2-320D-BA89-BD38-BFE9CE996C16}"/>
                </a:ext>
              </a:extLst>
            </p:cNvPr>
            <p:cNvPicPr>
              <a:picLocks noChangeAspect="1"/>
            </p:cNvPicPr>
            <p:nvPr/>
          </p:nvPicPr>
          <p:blipFill>
            <a:blip r:embed="rId4"/>
            <a:stretch>
              <a:fillRect/>
            </a:stretch>
          </p:blipFill>
          <p:spPr>
            <a:xfrm>
              <a:off x="11313692" y="4962540"/>
              <a:ext cx="5919391" cy="5919391"/>
            </a:xfrm>
            <a:prstGeom prst="rect">
              <a:avLst/>
            </a:prstGeom>
          </p:spPr>
        </p:pic>
        <p:sp>
          <p:nvSpPr>
            <p:cNvPr id="18" name="TextBox 12">
              <a:extLst>
                <a:ext uri="{FF2B5EF4-FFF2-40B4-BE49-F238E27FC236}">
                  <a16:creationId xmlns:a16="http://schemas.microsoft.com/office/drawing/2014/main" id="{BF4C1D35-2A74-A6FD-0A13-6DF125A4FC81}"/>
                </a:ext>
              </a:extLst>
            </p:cNvPr>
            <p:cNvSpPr txBox="1"/>
            <p:nvPr/>
          </p:nvSpPr>
          <p:spPr>
            <a:xfrm>
              <a:off x="11649250" y="10967137"/>
              <a:ext cx="5248276" cy="1196987"/>
            </a:xfrm>
            <a:prstGeom prst="rect">
              <a:avLst/>
            </a:prstGeom>
            <a:noFill/>
          </p:spPr>
          <p:txBody>
            <a:bodyPr wrap="square" rtlCol="0">
              <a:spAutoFit/>
            </a:bodyPr>
            <a:lstStyle/>
            <a:p>
              <a:pPr algn="ctr"/>
              <a:r>
                <a:rPr kumimoji="1" lang="en-US" altLang="zh-CN" sz="2800" b="1" dirty="0">
                  <a:solidFill>
                    <a:srgbClr val="0E4D98"/>
                  </a:solidFill>
                  <a:latin typeface="+mn-ea"/>
                  <a:ea typeface="+mn-ea"/>
                </a:rPr>
                <a:t>Robots</a:t>
              </a:r>
              <a:endParaRPr kumimoji="1" lang="zh-CN" altLang="en-US" sz="2800" b="1" dirty="0">
                <a:solidFill>
                  <a:srgbClr val="0E4D98"/>
                </a:solidFill>
                <a:latin typeface="+mn-ea"/>
                <a:ea typeface="+mn-ea"/>
              </a:endParaRPr>
            </a:p>
          </p:txBody>
        </p:sp>
        <p:sp>
          <p:nvSpPr>
            <p:cNvPr id="19" name="TextBox 17">
              <a:extLst>
                <a:ext uri="{FF2B5EF4-FFF2-40B4-BE49-F238E27FC236}">
                  <a16:creationId xmlns:a16="http://schemas.microsoft.com/office/drawing/2014/main" id="{E36243BC-1526-E242-3E25-5500504D66E7}"/>
                </a:ext>
              </a:extLst>
            </p:cNvPr>
            <p:cNvSpPr txBox="1"/>
            <p:nvPr/>
          </p:nvSpPr>
          <p:spPr>
            <a:xfrm>
              <a:off x="18201983" y="10955074"/>
              <a:ext cx="5248276" cy="1196987"/>
            </a:xfrm>
            <a:prstGeom prst="rect">
              <a:avLst/>
            </a:prstGeom>
            <a:noFill/>
          </p:spPr>
          <p:txBody>
            <a:bodyPr wrap="square" rtlCol="0">
              <a:spAutoFit/>
            </a:bodyPr>
            <a:lstStyle/>
            <a:p>
              <a:pPr algn="ctr"/>
              <a:r>
                <a:rPr kumimoji="1" lang="en-US" altLang="zh-Hans" sz="2800" b="1" dirty="0">
                  <a:solidFill>
                    <a:srgbClr val="0E4D98"/>
                  </a:solidFill>
                  <a:latin typeface="+mn-ea"/>
                  <a:ea typeface="+mn-ea"/>
                </a:rPr>
                <a:t>New Retail</a:t>
              </a:r>
              <a:endParaRPr kumimoji="1" lang="zh-CN" altLang="en-US" sz="2800" b="1" dirty="0">
                <a:solidFill>
                  <a:srgbClr val="0E4D98"/>
                </a:solidFill>
                <a:latin typeface="+mn-ea"/>
                <a:ea typeface="+mn-ea"/>
              </a:endParaRPr>
            </a:p>
          </p:txBody>
        </p:sp>
        <p:pic>
          <p:nvPicPr>
            <p:cNvPr id="20" name="Picture 13">
              <a:extLst>
                <a:ext uri="{FF2B5EF4-FFF2-40B4-BE49-F238E27FC236}">
                  <a16:creationId xmlns:a16="http://schemas.microsoft.com/office/drawing/2014/main" id="{910E6CD1-6613-DABE-A099-0DE8AC9BBB26}"/>
                </a:ext>
              </a:extLst>
            </p:cNvPr>
            <p:cNvPicPr>
              <a:picLocks noChangeAspect="1"/>
            </p:cNvPicPr>
            <p:nvPr/>
          </p:nvPicPr>
          <p:blipFill>
            <a:blip r:embed="rId5"/>
            <a:stretch>
              <a:fillRect/>
            </a:stretch>
          </p:blipFill>
          <p:spPr>
            <a:xfrm>
              <a:off x="18594362" y="4962540"/>
              <a:ext cx="4463518" cy="5969281"/>
            </a:xfrm>
            <a:prstGeom prst="rect">
              <a:avLst/>
            </a:prstGeom>
          </p:spPr>
        </p:pic>
      </p:grpSp>
    </p:spTree>
    <p:extLst>
      <p:ext uri="{BB962C8B-B14F-4D97-AF65-F5344CB8AC3E}">
        <p14:creationId xmlns:p14="http://schemas.microsoft.com/office/powerpoint/2010/main" val="3739133363"/>
      </p:ext>
    </p:extLst>
  </p:cSld>
  <p:clrMapOvr>
    <a:masterClrMapping/>
  </p:clrMapOvr>
  <mc:AlternateContent xmlns:mc="http://schemas.openxmlformats.org/markup-compatibility/2006" xmlns:p14="http://schemas.microsoft.com/office/powerpoint/2010/main">
    <mc:Choice Requires="p14">
      <p:transition spd="slow" p14:dur="2000" advTm="82811"/>
    </mc:Choice>
    <mc:Fallback xmlns="">
      <p:transition spd="slow" advTm="828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6402699" cy="525657"/>
          </a:xfrm>
        </p:spPr>
        <p:txBody>
          <a:bodyPr/>
          <a:lstStyle/>
          <a:p>
            <a:r>
              <a:rPr lang="en-US" altLang="zh-CN" dirty="0">
                <a:solidFill>
                  <a:srgbClr val="891D86"/>
                </a:solidFill>
              </a:rPr>
              <a:t>Background</a:t>
            </a:r>
            <a:endParaRPr lang="zh-CN" altLang="en-US" dirty="0"/>
          </a:p>
        </p:txBody>
      </p:sp>
      <p:pic>
        <p:nvPicPr>
          <p:cNvPr id="2" name="Picture 9">
            <a:extLst>
              <a:ext uri="{FF2B5EF4-FFF2-40B4-BE49-F238E27FC236}">
                <a16:creationId xmlns:a16="http://schemas.microsoft.com/office/drawing/2014/main" id="{9FDC4517-9848-C396-3DD3-7A8C5180BB8C}"/>
              </a:ext>
            </a:extLst>
          </p:cNvPr>
          <p:cNvPicPr>
            <a:picLocks noChangeAspect="1"/>
          </p:cNvPicPr>
          <p:nvPr/>
        </p:nvPicPr>
        <p:blipFill>
          <a:blip r:embed="rId3"/>
          <a:stretch>
            <a:fillRect/>
          </a:stretch>
        </p:blipFill>
        <p:spPr>
          <a:xfrm>
            <a:off x="485774" y="1419688"/>
            <a:ext cx="4457701" cy="1871431"/>
          </a:xfrm>
          <a:prstGeom prst="rect">
            <a:avLst/>
          </a:prstGeom>
        </p:spPr>
      </p:pic>
      <p:sp>
        <p:nvSpPr>
          <p:cNvPr id="7" name="文本框 6">
            <a:extLst>
              <a:ext uri="{FF2B5EF4-FFF2-40B4-BE49-F238E27FC236}">
                <a16:creationId xmlns:a16="http://schemas.microsoft.com/office/drawing/2014/main" id="{80F96373-46C2-8360-1657-D6B08626A8FB}"/>
              </a:ext>
            </a:extLst>
          </p:cNvPr>
          <p:cNvSpPr txBox="1"/>
          <p:nvPr/>
        </p:nvSpPr>
        <p:spPr>
          <a:xfrm>
            <a:off x="5217802" y="1406692"/>
            <a:ext cx="6402699" cy="1884427"/>
          </a:xfrm>
          <a:prstGeom prst="rect">
            <a:avLst/>
          </a:prstGeom>
          <a:noFill/>
        </p:spPr>
        <p:txBody>
          <a:bodyPr wrap="square">
            <a:spAutoFit/>
          </a:bodyPr>
          <a:lstStyle/>
          <a:p>
            <a:pPr>
              <a:lnSpc>
                <a:spcPct val="150000"/>
              </a:lnSpc>
            </a:pPr>
            <a:r>
              <a:rPr kumimoji="1" lang="en-US" altLang="zh-CN" sz="2000" b="1" dirty="0">
                <a:solidFill>
                  <a:srgbClr val="0E4D98"/>
                </a:solidFill>
                <a:latin typeface="Microsoft YaHei" panose="020B0503020204020204" pitchFamily="34" charset="-122"/>
                <a:ea typeface="Microsoft YaHei" panose="020B0503020204020204" pitchFamily="34" charset="-122"/>
                <a:cs typeface="+mj-cs"/>
              </a:rPr>
              <a:t>Relation Network</a:t>
            </a:r>
            <a:r>
              <a:rPr kumimoji="1" lang="en-US" altLang="zh-CN" sz="2000" b="1" baseline="30000" dirty="0">
                <a:solidFill>
                  <a:srgbClr val="0E4D98"/>
                </a:solidFill>
                <a:latin typeface="Microsoft YaHei" panose="020B0503020204020204" pitchFamily="34" charset="-122"/>
                <a:ea typeface="Microsoft YaHei" panose="020B0503020204020204" pitchFamily="34" charset="-122"/>
                <a:cs typeface="+mj-cs"/>
              </a:rPr>
              <a:t>[1]</a:t>
            </a:r>
            <a:r>
              <a:rPr kumimoji="1" lang="zh-CN" altLang="en-US" sz="2000" b="1" dirty="0">
                <a:solidFill>
                  <a:srgbClr val="0E4D98"/>
                </a:solidFill>
                <a:latin typeface="Microsoft YaHei" panose="020B0503020204020204" pitchFamily="34" charset="-122"/>
                <a:ea typeface="Microsoft YaHei" panose="020B0503020204020204" pitchFamily="34" charset="-122"/>
                <a:cs typeface="+mj-cs"/>
              </a:rPr>
              <a:t>首次尝试去除后处理方法</a:t>
            </a:r>
            <a:r>
              <a:rPr kumimoji="1" lang="en-US" altLang="zh-CN" sz="2000" b="1" dirty="0">
                <a:solidFill>
                  <a:srgbClr val="0E4D98"/>
                </a:solidFill>
                <a:latin typeface="Microsoft YaHei" panose="020B0503020204020204" pitchFamily="34" charset="-122"/>
                <a:ea typeface="Microsoft YaHei" panose="020B0503020204020204" pitchFamily="34" charset="-122"/>
                <a:cs typeface="+mj-cs"/>
              </a:rPr>
              <a:t>NMS</a:t>
            </a:r>
            <a:r>
              <a:rPr kumimoji="1" lang="zh-CN" altLang="en-US" sz="2000" b="1" dirty="0">
                <a:solidFill>
                  <a:srgbClr val="0E4D98"/>
                </a:solidFill>
                <a:latin typeface="Microsoft YaHei" panose="020B0503020204020204" pitchFamily="34" charset="-122"/>
                <a:ea typeface="Microsoft YaHei" panose="020B0503020204020204" pitchFamily="34" charset="-122"/>
                <a:cs typeface="+mj-cs"/>
              </a:rPr>
              <a:t>进行端到端的目标检测；然后</a:t>
            </a:r>
            <a:r>
              <a:rPr kumimoji="1" lang="en-US" altLang="zh-CN" sz="2000" b="1" dirty="0">
                <a:solidFill>
                  <a:srgbClr val="0E4D98"/>
                </a:solidFill>
                <a:latin typeface="Microsoft YaHei" panose="020B0503020204020204" pitchFamily="34" charset="-122"/>
                <a:ea typeface="Microsoft YaHei" panose="020B0503020204020204" pitchFamily="34" charset="-122"/>
                <a:cs typeface="+mj-cs"/>
              </a:rPr>
              <a:t>DETR</a:t>
            </a:r>
            <a:r>
              <a:rPr kumimoji="1" lang="en-US" altLang="zh-CN" sz="2000" b="1" baseline="30000" dirty="0">
                <a:solidFill>
                  <a:srgbClr val="0E4D98"/>
                </a:solidFill>
                <a:latin typeface="Microsoft YaHei" panose="020B0503020204020204" pitchFamily="34" charset="-122"/>
                <a:ea typeface="Microsoft YaHei" panose="020B0503020204020204" pitchFamily="34" charset="-122"/>
                <a:cs typeface="+mj-cs"/>
              </a:rPr>
              <a:t>[2]</a:t>
            </a:r>
            <a:r>
              <a:rPr kumimoji="1" lang="zh-CN" altLang="en-US" sz="2000" b="1" dirty="0">
                <a:solidFill>
                  <a:srgbClr val="0E4D98"/>
                </a:solidFill>
                <a:latin typeface="Microsoft YaHei" panose="020B0503020204020204" pitchFamily="34" charset="-122"/>
                <a:ea typeface="Microsoft YaHei" panose="020B0503020204020204" pitchFamily="34" charset="-122"/>
                <a:cs typeface="+mj-cs"/>
              </a:rPr>
              <a:t>出现，将对象表示为查询，通过使用匈牙利匹配作为标签分配来执行端到端对象检测。</a:t>
            </a:r>
            <a:endParaRPr lang="zh-CN" altLang="en-US" sz="2000" dirty="0"/>
          </a:p>
        </p:txBody>
      </p:sp>
      <p:pic>
        <p:nvPicPr>
          <p:cNvPr id="8" name="Picture 8">
            <a:extLst>
              <a:ext uri="{FF2B5EF4-FFF2-40B4-BE49-F238E27FC236}">
                <a16:creationId xmlns:a16="http://schemas.microsoft.com/office/drawing/2014/main" id="{51A47642-355A-C96B-E68E-12F29DE4727A}"/>
              </a:ext>
            </a:extLst>
          </p:cNvPr>
          <p:cNvPicPr>
            <a:picLocks noChangeAspect="1"/>
          </p:cNvPicPr>
          <p:nvPr/>
        </p:nvPicPr>
        <p:blipFill>
          <a:blip r:embed="rId4"/>
          <a:stretch>
            <a:fillRect/>
          </a:stretch>
        </p:blipFill>
        <p:spPr>
          <a:xfrm>
            <a:off x="640226" y="3566881"/>
            <a:ext cx="10789773" cy="2298246"/>
          </a:xfrm>
          <a:prstGeom prst="rect">
            <a:avLst/>
          </a:prstGeom>
        </p:spPr>
      </p:pic>
      <p:sp>
        <p:nvSpPr>
          <p:cNvPr id="11" name="文本框 10">
            <a:extLst>
              <a:ext uri="{FF2B5EF4-FFF2-40B4-BE49-F238E27FC236}">
                <a16:creationId xmlns:a16="http://schemas.microsoft.com/office/drawing/2014/main" id="{5DAF0637-BAAB-5906-3337-1C0553EE017C}"/>
              </a:ext>
            </a:extLst>
          </p:cNvPr>
          <p:cNvSpPr txBox="1"/>
          <p:nvPr/>
        </p:nvSpPr>
        <p:spPr>
          <a:xfrm>
            <a:off x="557213" y="5979001"/>
            <a:ext cx="8615362" cy="646331"/>
          </a:xfrm>
          <a:prstGeom prst="rect">
            <a:avLst/>
          </a:prstGeom>
          <a:noFill/>
        </p:spPr>
        <p:txBody>
          <a:bodyPr wrap="square">
            <a:spAutoFit/>
          </a:bodyPr>
          <a:lstStyle/>
          <a:p>
            <a:r>
              <a:rPr kumimoji="1" lang="en-US" altLang="zh-CN" sz="1800" dirty="0">
                <a:solidFill>
                  <a:srgbClr val="0E4D98"/>
                </a:solidFill>
                <a:latin typeface="Microsoft YaHei" panose="020B0503020204020204" pitchFamily="34" charset="-122"/>
                <a:ea typeface="Microsoft YaHei" panose="020B0503020204020204" pitchFamily="34" charset="-122"/>
                <a:cs typeface="+mj-cs"/>
              </a:rPr>
              <a:t>[1].Relation Networks for Object Detection. Han Hu </a:t>
            </a:r>
            <a:r>
              <a:rPr kumimoji="1" lang="en-US" altLang="zh-CN" sz="1800" i="1" dirty="0" err="1">
                <a:solidFill>
                  <a:srgbClr val="0E4D98"/>
                </a:solidFill>
                <a:latin typeface="Microsoft YaHei" panose="020B0503020204020204" pitchFamily="34" charset="-122"/>
                <a:ea typeface="Microsoft YaHei" panose="020B0503020204020204" pitchFamily="34" charset="-122"/>
                <a:cs typeface="+mj-cs"/>
              </a:rPr>
              <a:t>etal</a:t>
            </a:r>
            <a:r>
              <a:rPr kumimoji="1" lang="en-US" altLang="zh-CN" sz="1800" dirty="0">
                <a:solidFill>
                  <a:srgbClr val="0E4D98"/>
                </a:solidFill>
                <a:latin typeface="Microsoft YaHei" panose="020B0503020204020204" pitchFamily="34" charset="-122"/>
                <a:ea typeface="Microsoft YaHei" panose="020B0503020204020204" pitchFamily="34" charset="-122"/>
                <a:cs typeface="+mj-cs"/>
              </a:rPr>
              <a:t>.</a:t>
            </a:r>
          </a:p>
          <a:p>
            <a:r>
              <a:rPr kumimoji="1" lang="en-US" altLang="zh-CN" sz="1800" dirty="0">
                <a:solidFill>
                  <a:srgbClr val="0E4D98"/>
                </a:solidFill>
                <a:latin typeface="Microsoft YaHei" panose="020B0503020204020204" pitchFamily="34" charset="-122"/>
                <a:ea typeface="Microsoft YaHei" panose="020B0503020204020204" pitchFamily="34" charset="-122"/>
                <a:cs typeface="+mj-cs"/>
              </a:rPr>
              <a:t>[2].End-to-End Object Detection with Transformers. Nicolas </a:t>
            </a:r>
            <a:r>
              <a:rPr kumimoji="1" lang="en-US" altLang="zh-CN" sz="1800" dirty="0" err="1">
                <a:solidFill>
                  <a:srgbClr val="0E4D98"/>
                </a:solidFill>
                <a:latin typeface="Microsoft YaHei" panose="020B0503020204020204" pitchFamily="34" charset="-122"/>
                <a:ea typeface="Microsoft YaHei" panose="020B0503020204020204" pitchFamily="34" charset="-122"/>
                <a:cs typeface="+mj-cs"/>
              </a:rPr>
              <a:t>Carion</a:t>
            </a:r>
            <a:r>
              <a:rPr kumimoji="1" lang="en-US" altLang="zh-CN" sz="1800" dirty="0">
                <a:solidFill>
                  <a:srgbClr val="0E4D98"/>
                </a:solidFill>
                <a:latin typeface="Microsoft YaHei" panose="020B0503020204020204" pitchFamily="34" charset="-122"/>
                <a:ea typeface="Microsoft YaHei" panose="020B0503020204020204" pitchFamily="34" charset="-122"/>
                <a:cs typeface="+mj-cs"/>
              </a:rPr>
              <a:t> </a:t>
            </a:r>
            <a:r>
              <a:rPr kumimoji="1" lang="en-US" altLang="zh-CN" sz="1800" i="1" dirty="0" err="1">
                <a:solidFill>
                  <a:srgbClr val="0E4D98"/>
                </a:solidFill>
                <a:latin typeface="Microsoft YaHei" panose="020B0503020204020204" pitchFamily="34" charset="-122"/>
                <a:ea typeface="Microsoft YaHei" panose="020B0503020204020204" pitchFamily="34" charset="-122"/>
                <a:cs typeface="+mj-cs"/>
              </a:rPr>
              <a:t>etal</a:t>
            </a:r>
            <a:r>
              <a:rPr kumimoji="1" lang="en-US" altLang="zh-CN" sz="1800" dirty="0">
                <a:solidFill>
                  <a:srgbClr val="0E4D98"/>
                </a:solidFill>
                <a:latin typeface="Microsoft YaHei" panose="020B0503020204020204" pitchFamily="34" charset="-122"/>
                <a:ea typeface="Microsoft YaHei" panose="020B0503020204020204" pitchFamily="34" charset="-122"/>
                <a:cs typeface="+mj-cs"/>
              </a:rPr>
              <a:t>.</a:t>
            </a:r>
          </a:p>
        </p:txBody>
      </p:sp>
    </p:spTree>
    <p:extLst>
      <p:ext uri="{BB962C8B-B14F-4D97-AF65-F5344CB8AC3E}">
        <p14:creationId xmlns:p14="http://schemas.microsoft.com/office/powerpoint/2010/main" val="2455594532"/>
      </p:ext>
    </p:extLst>
  </p:cSld>
  <p:clrMapOvr>
    <a:masterClrMapping/>
  </p:clrMapOvr>
  <mc:AlternateContent xmlns:mc="http://schemas.openxmlformats.org/markup-compatibility/2006" xmlns:p14="http://schemas.microsoft.com/office/powerpoint/2010/main">
    <mc:Choice Requires="p14">
      <p:transition spd="slow" p14:dur="2000" advTm="76544"/>
    </mc:Choice>
    <mc:Fallback xmlns="">
      <p:transition spd="slow" advTm="765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6402699" cy="525657"/>
          </a:xfrm>
        </p:spPr>
        <p:txBody>
          <a:bodyPr/>
          <a:lstStyle/>
          <a:p>
            <a:r>
              <a:rPr lang="en-US" altLang="zh-CN" dirty="0">
                <a:solidFill>
                  <a:srgbClr val="891D86"/>
                </a:solidFill>
              </a:rPr>
              <a:t>Background</a:t>
            </a:r>
            <a:endParaRPr lang="zh-CN" altLang="en-US" dirty="0"/>
          </a:p>
        </p:txBody>
      </p:sp>
      <p:sp>
        <p:nvSpPr>
          <p:cNvPr id="3" name="文本框 2">
            <a:extLst>
              <a:ext uri="{FF2B5EF4-FFF2-40B4-BE49-F238E27FC236}">
                <a16:creationId xmlns:a16="http://schemas.microsoft.com/office/drawing/2014/main" id="{910D6FA3-65BE-6D59-CEF8-196C2E5E7C56}"/>
              </a:ext>
            </a:extLst>
          </p:cNvPr>
          <p:cNvSpPr txBox="1"/>
          <p:nvPr/>
        </p:nvSpPr>
        <p:spPr>
          <a:xfrm>
            <a:off x="590550" y="1209675"/>
            <a:ext cx="11096625" cy="646331"/>
          </a:xfrm>
          <a:prstGeom prst="rect">
            <a:avLst/>
          </a:prstGeom>
          <a:noFill/>
        </p:spPr>
        <p:txBody>
          <a:bodyPr wrap="square" rtlCol="0">
            <a:spAutoFit/>
          </a:bodyPr>
          <a:lstStyle/>
          <a:p>
            <a:r>
              <a:rPr kumimoji="1" lang="zh-CN" altLang="en-US" b="1" dirty="0">
                <a:solidFill>
                  <a:srgbClr val="0E4D98"/>
                </a:solidFill>
                <a:latin typeface="Microsoft YaHei" panose="020B0503020204020204" pitchFamily="34" charset="-122"/>
                <a:ea typeface="Microsoft YaHei" panose="020B0503020204020204" pitchFamily="34" charset="-122"/>
              </a:rPr>
              <a:t>以下工作如</a:t>
            </a:r>
            <a:r>
              <a:rPr kumimoji="1" lang="en-US" altLang="zh-CN" b="1" dirty="0">
                <a:solidFill>
                  <a:srgbClr val="0E4D98"/>
                </a:solidFill>
                <a:latin typeface="Microsoft YaHei" panose="020B0503020204020204" pitchFamily="34" charset="-122"/>
                <a:ea typeface="Microsoft YaHei" panose="020B0503020204020204" pitchFamily="34" charset="-122"/>
              </a:rPr>
              <a:t>Deformable</a:t>
            </a:r>
            <a:r>
              <a:rPr kumimoji="1" lang="en-US" altLang="zh-CN" sz="1800" b="1" dirty="0">
                <a:solidFill>
                  <a:srgbClr val="0E4D98"/>
                </a:solidFill>
                <a:latin typeface="Microsoft YaHei" panose="020B0503020204020204" pitchFamily="34" charset="-122"/>
                <a:ea typeface="Microsoft YaHei" panose="020B0503020204020204" pitchFamily="34" charset="-122"/>
              </a:rPr>
              <a:t> DETR</a:t>
            </a:r>
            <a:r>
              <a:rPr kumimoji="1" lang="en-US" altLang="zh-CN" sz="1800" b="1" baseline="30000" dirty="0">
                <a:solidFill>
                  <a:srgbClr val="0E4D98"/>
                </a:solidFill>
                <a:latin typeface="Microsoft YaHei" panose="020B0503020204020204" pitchFamily="34" charset="-122"/>
                <a:ea typeface="Microsoft YaHei" panose="020B0503020204020204" pitchFamily="34" charset="-122"/>
              </a:rPr>
              <a:t> [1]</a:t>
            </a:r>
            <a:r>
              <a:rPr kumimoji="1" lang="en-US" altLang="zh-CN" sz="1800" b="1" dirty="0">
                <a:solidFill>
                  <a:srgbClr val="0E4D98"/>
                </a:solidFill>
                <a:latin typeface="Microsoft YaHei" panose="020B0503020204020204" pitchFamily="34" charset="-122"/>
                <a:ea typeface="Microsoft YaHei" panose="020B0503020204020204" pitchFamily="34" charset="-122"/>
              </a:rPr>
              <a:t>, Sparse RCNN</a:t>
            </a:r>
            <a:r>
              <a:rPr kumimoji="1" lang="en-US" altLang="zh-CN" sz="1800" b="1" baseline="30000" dirty="0">
                <a:solidFill>
                  <a:srgbClr val="0E4D98"/>
                </a:solidFill>
                <a:latin typeface="Microsoft YaHei" panose="020B0503020204020204" pitchFamily="34" charset="-122"/>
                <a:ea typeface="Microsoft YaHei" panose="020B0503020204020204" pitchFamily="34" charset="-122"/>
              </a:rPr>
              <a:t> [2]</a:t>
            </a:r>
            <a:r>
              <a:rPr kumimoji="1" lang="zh-CN" altLang="en-US" b="1" dirty="0">
                <a:solidFill>
                  <a:srgbClr val="0E4D98"/>
                </a:solidFill>
                <a:latin typeface="Microsoft YaHei" panose="020B0503020204020204" pitchFamily="34" charset="-122"/>
                <a:ea typeface="Microsoft YaHei" panose="020B0503020204020204" pitchFamily="34" charset="-122"/>
              </a:rPr>
              <a:t>等在通用目标检测基准</a:t>
            </a:r>
            <a:r>
              <a:rPr kumimoji="1" lang="en-US" altLang="zh-CN" b="1" dirty="0">
                <a:solidFill>
                  <a:srgbClr val="0E4D98"/>
                </a:solidFill>
                <a:latin typeface="Microsoft YaHei" panose="020B0503020204020204" pitchFamily="34" charset="-122"/>
                <a:ea typeface="Microsoft YaHei" panose="020B0503020204020204" pitchFamily="34" charset="-122"/>
              </a:rPr>
              <a:t>MSCOCO</a:t>
            </a:r>
            <a:r>
              <a:rPr kumimoji="1" lang="zh-CN" altLang="en-US" b="1" dirty="0">
                <a:solidFill>
                  <a:srgbClr val="0E4D98"/>
                </a:solidFill>
                <a:latin typeface="Microsoft YaHei" panose="020B0503020204020204" pitchFamily="34" charset="-122"/>
                <a:ea typeface="Microsoft YaHei" panose="020B0503020204020204" pitchFamily="34" charset="-122"/>
              </a:rPr>
              <a:t>上取得了较为准确的结果。</a:t>
            </a:r>
          </a:p>
        </p:txBody>
      </p:sp>
      <p:pic>
        <p:nvPicPr>
          <p:cNvPr id="4" name="Picture 2">
            <a:extLst>
              <a:ext uri="{FF2B5EF4-FFF2-40B4-BE49-F238E27FC236}">
                <a16:creationId xmlns:a16="http://schemas.microsoft.com/office/drawing/2014/main" id="{E1F4746A-6F91-017A-6641-0B6C7CFE4AB3}"/>
              </a:ext>
            </a:extLst>
          </p:cNvPr>
          <p:cNvPicPr>
            <a:picLocks noChangeAspect="1"/>
          </p:cNvPicPr>
          <p:nvPr/>
        </p:nvPicPr>
        <p:blipFill>
          <a:blip r:embed="rId3"/>
          <a:stretch>
            <a:fillRect/>
          </a:stretch>
        </p:blipFill>
        <p:spPr>
          <a:xfrm>
            <a:off x="1533525" y="1532841"/>
            <a:ext cx="8772525" cy="2403583"/>
          </a:xfrm>
          <a:prstGeom prst="rect">
            <a:avLst/>
          </a:prstGeom>
        </p:spPr>
      </p:pic>
      <p:sp>
        <p:nvSpPr>
          <p:cNvPr id="9" name="文本框 8">
            <a:extLst>
              <a:ext uri="{FF2B5EF4-FFF2-40B4-BE49-F238E27FC236}">
                <a16:creationId xmlns:a16="http://schemas.microsoft.com/office/drawing/2014/main" id="{D7146826-0D22-6F9E-B884-8A0D57016886}"/>
              </a:ext>
            </a:extLst>
          </p:cNvPr>
          <p:cNvSpPr txBox="1"/>
          <p:nvPr/>
        </p:nvSpPr>
        <p:spPr>
          <a:xfrm>
            <a:off x="2871787" y="3890258"/>
            <a:ext cx="6096000" cy="369332"/>
          </a:xfrm>
          <a:prstGeom prst="rect">
            <a:avLst/>
          </a:prstGeom>
          <a:noFill/>
        </p:spPr>
        <p:txBody>
          <a:bodyPr wrap="square">
            <a:spAutoFit/>
          </a:bodyPr>
          <a:lstStyle/>
          <a:p>
            <a:pPr algn="ctr"/>
            <a:r>
              <a:rPr kumimoji="1" lang="en-US" altLang="zh-CN" sz="1800" b="1" dirty="0">
                <a:solidFill>
                  <a:srgbClr val="0E4D98"/>
                </a:solidFill>
                <a:latin typeface="Microsoft YaHei" panose="020B0503020204020204" pitchFamily="34" charset="-122"/>
                <a:ea typeface="Microsoft YaHei" panose="020B0503020204020204" pitchFamily="34" charset="-122"/>
                <a:cs typeface="+mj-cs"/>
              </a:rPr>
              <a:t>Deformable DETR</a:t>
            </a:r>
            <a:r>
              <a:rPr kumimoji="1" lang="en-US" altLang="zh-CN" sz="1800" b="1" baseline="30000" dirty="0">
                <a:solidFill>
                  <a:srgbClr val="0E4D98"/>
                </a:solidFill>
                <a:latin typeface="Microsoft YaHei" panose="020B0503020204020204" pitchFamily="34" charset="-122"/>
                <a:ea typeface="Microsoft YaHei" panose="020B0503020204020204" pitchFamily="34" charset="-122"/>
                <a:cs typeface="+mj-cs"/>
              </a:rPr>
              <a:t>[1]</a:t>
            </a:r>
            <a:endParaRPr kumimoji="1" lang="zh-CN" altLang="en-US" sz="1800" b="1" baseline="30000" dirty="0">
              <a:solidFill>
                <a:srgbClr val="0E4D98"/>
              </a:solidFill>
              <a:latin typeface="Microsoft YaHei" panose="020B0503020204020204" pitchFamily="34" charset="-122"/>
              <a:ea typeface="Microsoft YaHei" panose="020B0503020204020204" pitchFamily="34" charset="-122"/>
              <a:cs typeface="+mj-cs"/>
            </a:endParaRPr>
          </a:p>
        </p:txBody>
      </p:sp>
      <p:pic>
        <p:nvPicPr>
          <p:cNvPr id="12" name="Picture 5">
            <a:extLst>
              <a:ext uri="{FF2B5EF4-FFF2-40B4-BE49-F238E27FC236}">
                <a16:creationId xmlns:a16="http://schemas.microsoft.com/office/drawing/2014/main" id="{BBDD4AE7-624A-6BD1-A3A3-3208205979C6}"/>
              </a:ext>
            </a:extLst>
          </p:cNvPr>
          <p:cNvPicPr>
            <a:picLocks noChangeAspect="1"/>
          </p:cNvPicPr>
          <p:nvPr/>
        </p:nvPicPr>
        <p:blipFill>
          <a:blip r:embed="rId4"/>
          <a:stretch>
            <a:fillRect/>
          </a:stretch>
        </p:blipFill>
        <p:spPr>
          <a:xfrm>
            <a:off x="700029" y="4159142"/>
            <a:ext cx="6650139" cy="2304202"/>
          </a:xfrm>
          <a:prstGeom prst="rect">
            <a:avLst/>
          </a:prstGeom>
        </p:spPr>
      </p:pic>
      <p:sp>
        <p:nvSpPr>
          <p:cNvPr id="15" name="文本框 14">
            <a:extLst>
              <a:ext uri="{FF2B5EF4-FFF2-40B4-BE49-F238E27FC236}">
                <a16:creationId xmlns:a16="http://schemas.microsoft.com/office/drawing/2014/main" id="{EC415EDF-C369-8DF3-EECA-8789EC08FEDB}"/>
              </a:ext>
            </a:extLst>
          </p:cNvPr>
          <p:cNvSpPr txBox="1"/>
          <p:nvPr/>
        </p:nvSpPr>
        <p:spPr>
          <a:xfrm>
            <a:off x="3257550" y="6463344"/>
            <a:ext cx="6096000" cy="369332"/>
          </a:xfrm>
          <a:prstGeom prst="rect">
            <a:avLst/>
          </a:prstGeom>
          <a:noFill/>
        </p:spPr>
        <p:txBody>
          <a:bodyPr wrap="square">
            <a:spAutoFit/>
          </a:bodyPr>
          <a:lstStyle/>
          <a:p>
            <a:r>
              <a:rPr kumimoji="1" lang="en-US" altLang="zh-CN" sz="1800" b="1" dirty="0">
                <a:solidFill>
                  <a:srgbClr val="0E4D98"/>
                </a:solidFill>
                <a:latin typeface="Microsoft YaHei" panose="020B0503020204020204" pitchFamily="34" charset="-122"/>
                <a:ea typeface="Microsoft YaHei" panose="020B0503020204020204" pitchFamily="34" charset="-122"/>
              </a:rPr>
              <a:t>Sparse RCNN</a:t>
            </a:r>
            <a:r>
              <a:rPr kumimoji="1" lang="en-US" altLang="zh-CN" sz="1800" b="1" baseline="30000" dirty="0">
                <a:solidFill>
                  <a:srgbClr val="0E4D98"/>
                </a:solidFill>
                <a:latin typeface="Microsoft YaHei" panose="020B0503020204020204" pitchFamily="34" charset="-122"/>
                <a:ea typeface="Microsoft YaHei" panose="020B0503020204020204" pitchFamily="34" charset="-122"/>
              </a:rPr>
              <a:t> [2]</a:t>
            </a:r>
            <a:endParaRPr lang="zh-CN" altLang="en-US" dirty="0"/>
          </a:p>
        </p:txBody>
      </p:sp>
      <p:sp>
        <p:nvSpPr>
          <p:cNvPr id="16" name="TextBox 8">
            <a:extLst>
              <a:ext uri="{FF2B5EF4-FFF2-40B4-BE49-F238E27FC236}">
                <a16:creationId xmlns:a16="http://schemas.microsoft.com/office/drawing/2014/main" id="{DC02F916-C459-3FD2-05DF-D09632538ED1}"/>
              </a:ext>
            </a:extLst>
          </p:cNvPr>
          <p:cNvSpPr txBox="1"/>
          <p:nvPr/>
        </p:nvSpPr>
        <p:spPr>
          <a:xfrm>
            <a:off x="7362990" y="4259590"/>
            <a:ext cx="4591588" cy="1754326"/>
          </a:xfrm>
          <a:prstGeom prst="rect">
            <a:avLst/>
          </a:prstGeom>
          <a:noFill/>
        </p:spPr>
        <p:txBody>
          <a:bodyPr wrap="square" rtlCol="0">
            <a:spAutoFit/>
          </a:bodyPr>
          <a:lstStyle/>
          <a:p>
            <a:r>
              <a:rPr kumimoji="1" lang="en-US" altLang="zh-CN" dirty="0">
                <a:solidFill>
                  <a:srgbClr val="0E4D98"/>
                </a:solidFill>
                <a:latin typeface="Microsoft YaHei" panose="020B0503020204020204" pitchFamily="34" charset="-122"/>
                <a:ea typeface="Microsoft YaHei" panose="020B0503020204020204" pitchFamily="34" charset="-122"/>
                <a:cs typeface="+mj-cs"/>
              </a:rPr>
              <a:t>[1] Deformable DETR: Deformable Transformers for End-to-End Object Detection, Xizhou Zhu </a:t>
            </a:r>
            <a:r>
              <a:rPr kumimoji="1" lang="en-US" altLang="zh-CN" i="1" dirty="0">
                <a:solidFill>
                  <a:srgbClr val="0E4D98"/>
                </a:solidFill>
                <a:latin typeface="Microsoft YaHei" panose="020B0503020204020204" pitchFamily="34" charset="-122"/>
                <a:ea typeface="Microsoft YaHei" panose="020B0503020204020204" pitchFamily="34" charset="-122"/>
                <a:cs typeface="+mj-cs"/>
              </a:rPr>
              <a:t>etal</a:t>
            </a:r>
            <a:r>
              <a:rPr kumimoji="1" lang="en-US" altLang="zh-CN" dirty="0">
                <a:solidFill>
                  <a:srgbClr val="0E4D98"/>
                </a:solidFill>
                <a:latin typeface="Microsoft YaHei" panose="020B0503020204020204" pitchFamily="34" charset="-122"/>
                <a:ea typeface="Microsoft YaHei" panose="020B0503020204020204" pitchFamily="34" charset="-122"/>
                <a:cs typeface="+mj-cs"/>
              </a:rPr>
              <a:t>.</a:t>
            </a:r>
          </a:p>
          <a:p>
            <a:r>
              <a:rPr kumimoji="1" lang="en-US" altLang="zh-CN" dirty="0">
                <a:solidFill>
                  <a:srgbClr val="0E4D98"/>
                </a:solidFill>
                <a:latin typeface="Microsoft YaHei" panose="020B0503020204020204" pitchFamily="34" charset="-122"/>
                <a:ea typeface="Microsoft YaHei" panose="020B0503020204020204" pitchFamily="34" charset="-122"/>
                <a:cs typeface="+mj-cs"/>
              </a:rPr>
              <a:t>[2] Sparse R-CNN: End-to-End Object Detection with Learnable Proposals, Peize Sun </a:t>
            </a:r>
            <a:r>
              <a:rPr kumimoji="1" lang="en-US" altLang="zh-CN" i="1" dirty="0">
                <a:solidFill>
                  <a:srgbClr val="0E4D98"/>
                </a:solidFill>
                <a:latin typeface="Microsoft YaHei" panose="020B0503020204020204" pitchFamily="34" charset="-122"/>
                <a:ea typeface="Microsoft YaHei" panose="020B0503020204020204" pitchFamily="34" charset="-122"/>
                <a:cs typeface="+mj-cs"/>
              </a:rPr>
              <a:t>etal</a:t>
            </a:r>
            <a:r>
              <a:rPr kumimoji="1" lang="en-US" altLang="zh-CN" dirty="0">
                <a:solidFill>
                  <a:srgbClr val="0E4D98"/>
                </a:solidFill>
                <a:latin typeface="Microsoft YaHei" panose="020B0503020204020204" pitchFamily="34" charset="-122"/>
                <a:ea typeface="Microsoft YaHei" panose="020B0503020204020204" pitchFamily="34" charset="-122"/>
                <a:cs typeface="+mj-cs"/>
              </a:rPr>
              <a:t>.</a:t>
            </a:r>
            <a:endParaRPr kumimoji="1" lang="zh-CN" altLang="en-US" dirty="0">
              <a:solidFill>
                <a:srgbClr val="0E4D98"/>
              </a:solidFill>
              <a:latin typeface="Microsoft YaHei" panose="020B0503020204020204" pitchFamily="34" charset="-122"/>
              <a:ea typeface="Microsoft YaHei" panose="020B0503020204020204" pitchFamily="34" charset="-122"/>
              <a:cs typeface="+mj-cs"/>
            </a:endParaRPr>
          </a:p>
        </p:txBody>
      </p:sp>
    </p:spTree>
    <p:extLst>
      <p:ext uri="{BB962C8B-B14F-4D97-AF65-F5344CB8AC3E}">
        <p14:creationId xmlns:p14="http://schemas.microsoft.com/office/powerpoint/2010/main" val="2246113831"/>
      </p:ext>
    </p:extLst>
  </p:cSld>
  <p:clrMapOvr>
    <a:masterClrMapping/>
  </p:clrMapOvr>
  <mc:AlternateContent xmlns:mc="http://schemas.openxmlformats.org/markup-compatibility/2006" xmlns:p14="http://schemas.microsoft.com/office/powerpoint/2010/main">
    <mc:Choice Requires="p14">
      <p:transition spd="slow" p14:dur="2000" advTm="76544"/>
    </mc:Choice>
    <mc:Fallback xmlns="">
      <p:transition spd="slow" advTm="7654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6402699" cy="525657"/>
          </a:xfrm>
        </p:spPr>
        <p:txBody>
          <a:bodyPr/>
          <a:lstStyle/>
          <a:p>
            <a:r>
              <a:rPr lang="en-US" altLang="zh-CN" dirty="0">
                <a:solidFill>
                  <a:srgbClr val="891D86"/>
                </a:solidFill>
              </a:rPr>
              <a:t>Background</a:t>
            </a:r>
            <a:endParaRPr lang="zh-CN" altLang="en-US" dirty="0"/>
          </a:p>
        </p:txBody>
      </p:sp>
      <p:sp>
        <p:nvSpPr>
          <p:cNvPr id="3" name="文本框 2">
            <a:extLst>
              <a:ext uri="{FF2B5EF4-FFF2-40B4-BE49-F238E27FC236}">
                <a16:creationId xmlns:a16="http://schemas.microsoft.com/office/drawing/2014/main" id="{233EE9E4-4CF9-4DC6-B3B1-E15005C5EAD6}"/>
              </a:ext>
            </a:extLst>
          </p:cNvPr>
          <p:cNvSpPr txBox="1"/>
          <p:nvPr/>
        </p:nvSpPr>
        <p:spPr>
          <a:xfrm>
            <a:off x="695325" y="1133475"/>
            <a:ext cx="10715625" cy="369332"/>
          </a:xfrm>
          <a:prstGeom prst="rect">
            <a:avLst/>
          </a:prstGeom>
          <a:noFill/>
        </p:spPr>
        <p:txBody>
          <a:bodyPr wrap="square" rtlCol="0">
            <a:spAutoFit/>
          </a:bodyPr>
          <a:lstStyle/>
          <a:p>
            <a:r>
              <a:rPr lang="zh-CN" altLang="en-US" dirty="0"/>
              <a:t>由此产生的问题是：能否在拥挤的场景中，以端到端的方式检测目标，并取得较好的效果</a:t>
            </a:r>
            <a:r>
              <a:rPr lang="en-US" altLang="zh-CN" dirty="0"/>
              <a:t>?</a:t>
            </a:r>
            <a:endParaRPr lang="zh-CN" altLang="en-US" dirty="0"/>
          </a:p>
        </p:txBody>
      </p:sp>
      <p:pic>
        <p:nvPicPr>
          <p:cNvPr id="4" name="Picture 5">
            <a:extLst>
              <a:ext uri="{FF2B5EF4-FFF2-40B4-BE49-F238E27FC236}">
                <a16:creationId xmlns:a16="http://schemas.microsoft.com/office/drawing/2014/main" id="{D6BD09F7-C8F2-0AD0-A96D-D8C3D269BE5B}"/>
              </a:ext>
            </a:extLst>
          </p:cNvPr>
          <p:cNvPicPr>
            <a:picLocks noChangeAspect="1"/>
          </p:cNvPicPr>
          <p:nvPr/>
        </p:nvPicPr>
        <p:blipFill rotWithShape="1">
          <a:blip r:embed="rId3"/>
          <a:srcRect l="1749" t="5262"/>
          <a:stretch/>
        </p:blipFill>
        <p:spPr>
          <a:xfrm>
            <a:off x="333375" y="1502807"/>
            <a:ext cx="5987321" cy="2875955"/>
          </a:xfrm>
          <a:prstGeom prst="rect">
            <a:avLst/>
          </a:prstGeom>
        </p:spPr>
      </p:pic>
      <p:sp>
        <p:nvSpPr>
          <p:cNvPr id="6" name="TextBox 8">
            <a:extLst>
              <a:ext uri="{FF2B5EF4-FFF2-40B4-BE49-F238E27FC236}">
                <a16:creationId xmlns:a16="http://schemas.microsoft.com/office/drawing/2014/main" id="{E7811DC8-0AE9-59E2-DAA8-B9926BD99988}"/>
              </a:ext>
            </a:extLst>
          </p:cNvPr>
          <p:cNvSpPr txBox="1"/>
          <p:nvPr/>
        </p:nvSpPr>
        <p:spPr>
          <a:xfrm>
            <a:off x="6247588" y="1743718"/>
            <a:ext cx="5725337" cy="1895519"/>
          </a:xfrm>
          <a:prstGeom prst="rect">
            <a:avLst/>
          </a:prstGeom>
          <a:noFill/>
        </p:spPr>
        <p:txBody>
          <a:bodyPr wrap="square" rtlCol="0">
            <a:spAutoFit/>
          </a:bodyPr>
          <a:lstStyle/>
          <a:p>
            <a:pPr>
              <a:lnSpc>
                <a:spcPct val="150000"/>
              </a:lnSpc>
            </a:pPr>
            <a:r>
              <a:rPr kumimoji="1" lang="zh-CN" altLang="en-US" sz="1600" b="1" dirty="0">
                <a:solidFill>
                  <a:srgbClr val="0E4D98"/>
                </a:solidFill>
                <a:latin typeface="+mn-ea"/>
                <a:ea typeface="+mn-ea"/>
              </a:rPr>
              <a:t>目标检测数据集的差异</a:t>
            </a:r>
            <a:r>
              <a:rPr kumimoji="1" lang="zh-CN" altLang="en-US" sz="1600" b="1" dirty="0">
                <a:solidFill>
                  <a:srgbClr val="0E4D98"/>
                </a:solidFill>
                <a:latin typeface="+mn-ea"/>
              </a:rPr>
              <a:t>：</a:t>
            </a:r>
            <a:endParaRPr kumimoji="1" lang="en-US" altLang="zh-CN" sz="1600" b="1" dirty="0">
              <a:solidFill>
                <a:srgbClr val="0E4D98"/>
              </a:solidFill>
              <a:latin typeface="+mn-ea"/>
              <a:ea typeface="+mn-ea"/>
            </a:endParaRPr>
          </a:p>
          <a:p>
            <a:pPr marL="285750" indent="-285750">
              <a:lnSpc>
                <a:spcPct val="150000"/>
              </a:lnSpc>
              <a:buFont typeface="Arial" panose="020B0604020202020204" pitchFamily="34" charset="0"/>
              <a:buChar char="•"/>
            </a:pPr>
            <a:r>
              <a:rPr kumimoji="1" lang="zh-CN" altLang="en-US" sz="1600" b="1" dirty="0">
                <a:solidFill>
                  <a:srgbClr val="0E4D98"/>
                </a:solidFill>
                <a:latin typeface="+mn-ea"/>
                <a:ea typeface="+mn-ea"/>
              </a:rPr>
              <a:t>通用数据集</a:t>
            </a:r>
            <a:r>
              <a:rPr kumimoji="1" lang="en-US" altLang="zh-CN" sz="1600" dirty="0">
                <a:solidFill>
                  <a:srgbClr val="0E4D98"/>
                </a:solidFill>
                <a:latin typeface="+mn-ea"/>
                <a:ea typeface="+mn-ea"/>
              </a:rPr>
              <a:t>: </a:t>
            </a:r>
            <a:r>
              <a:rPr kumimoji="1" lang="en-US" altLang="zh-CN" sz="1600" b="1" dirty="0">
                <a:solidFill>
                  <a:srgbClr val="961018"/>
                </a:solidFill>
                <a:latin typeface="+mn-ea"/>
                <a:ea typeface="+mn-ea"/>
              </a:rPr>
              <a:t>Pascal VOC, MSCOCO</a:t>
            </a:r>
            <a:r>
              <a:rPr kumimoji="1" lang="en-US" altLang="zh-CN" sz="1600" b="1" dirty="0">
                <a:solidFill>
                  <a:srgbClr val="0E4D98"/>
                </a:solidFill>
                <a:latin typeface="+mn-ea"/>
                <a:ea typeface="+mn-ea"/>
              </a:rPr>
              <a:t> </a:t>
            </a:r>
            <a:r>
              <a:rPr kumimoji="1" lang="en-US" altLang="zh-CN" sz="1600" b="1" dirty="0">
                <a:solidFill>
                  <a:srgbClr val="FFB802"/>
                </a:solidFill>
                <a:latin typeface="+mn-ea"/>
                <a:ea typeface="+mn-ea"/>
              </a:rPr>
              <a:t>(</a:t>
            </a:r>
            <a:r>
              <a:rPr kumimoji="1" lang="zh-CN" altLang="en-US" sz="1600" b="1" dirty="0">
                <a:solidFill>
                  <a:srgbClr val="FFB802"/>
                </a:solidFill>
                <a:latin typeface="+mn-ea"/>
                <a:ea typeface="+mn-ea"/>
              </a:rPr>
              <a:t>稀疏类间目标</a:t>
            </a:r>
            <a:r>
              <a:rPr kumimoji="1" lang="en-US" altLang="zh-CN" sz="1600" b="1" dirty="0">
                <a:solidFill>
                  <a:srgbClr val="FFB802"/>
                </a:solidFill>
                <a:latin typeface="+mn-ea"/>
                <a:ea typeface="+mn-ea"/>
              </a:rPr>
              <a:t>)</a:t>
            </a:r>
          </a:p>
          <a:p>
            <a:pPr marL="285750" indent="-285750">
              <a:lnSpc>
                <a:spcPct val="150000"/>
              </a:lnSpc>
              <a:buFont typeface="Arial" panose="020B0604020202020204" pitchFamily="34" charset="0"/>
              <a:buChar char="•"/>
            </a:pPr>
            <a:r>
              <a:rPr kumimoji="1" lang="zh-CN" altLang="en-US" sz="1600" b="1" dirty="0">
                <a:solidFill>
                  <a:srgbClr val="0E4D98"/>
                </a:solidFill>
                <a:latin typeface="+mn-ea"/>
                <a:ea typeface="+mn-ea"/>
              </a:rPr>
              <a:t>行人数据集</a:t>
            </a:r>
            <a:r>
              <a:rPr kumimoji="1" lang="en-US" altLang="zh-CN" sz="1600" b="1" dirty="0">
                <a:solidFill>
                  <a:srgbClr val="0E4D98"/>
                </a:solidFill>
                <a:latin typeface="+mn-ea"/>
                <a:ea typeface="+mn-ea"/>
              </a:rPr>
              <a:t>: </a:t>
            </a:r>
            <a:r>
              <a:rPr kumimoji="1" lang="en-US" altLang="zh-CN" sz="1600" b="1" dirty="0">
                <a:solidFill>
                  <a:srgbClr val="961018"/>
                </a:solidFill>
                <a:latin typeface="+mn-ea"/>
                <a:ea typeface="+mn-ea"/>
              </a:rPr>
              <a:t>Caltech-USA, </a:t>
            </a:r>
            <a:r>
              <a:rPr lang="en-US" sz="1600" b="1" dirty="0">
                <a:solidFill>
                  <a:srgbClr val="961018"/>
                </a:solidFill>
                <a:latin typeface="+mn-ea"/>
                <a:ea typeface="+mn-ea"/>
              </a:rPr>
              <a:t>KITTI, </a:t>
            </a:r>
            <a:r>
              <a:rPr kumimoji="1" lang="en-US" altLang="zh-CN" sz="1600" b="1" dirty="0" err="1">
                <a:solidFill>
                  <a:srgbClr val="961018"/>
                </a:solidFill>
                <a:latin typeface="+mn-ea"/>
                <a:ea typeface="+mn-ea"/>
              </a:rPr>
              <a:t>Citypersons</a:t>
            </a:r>
            <a:r>
              <a:rPr kumimoji="1" lang="en-US" altLang="zh-CN" sz="1600" b="1" dirty="0">
                <a:solidFill>
                  <a:srgbClr val="961018"/>
                </a:solidFill>
                <a:latin typeface="+mn-ea"/>
                <a:ea typeface="+mn-ea"/>
              </a:rPr>
              <a:t> </a:t>
            </a:r>
            <a:r>
              <a:rPr kumimoji="1" lang="en-US" altLang="zh-CN" sz="1600" b="1" dirty="0">
                <a:solidFill>
                  <a:srgbClr val="FFB802"/>
                </a:solidFill>
                <a:latin typeface="+mn-ea"/>
                <a:ea typeface="+mn-ea"/>
              </a:rPr>
              <a:t>(</a:t>
            </a:r>
            <a:r>
              <a:rPr kumimoji="1" lang="zh-CN" altLang="en-US" sz="1600" b="1" dirty="0">
                <a:solidFill>
                  <a:srgbClr val="FFB802"/>
                </a:solidFill>
                <a:latin typeface="+mn-ea"/>
                <a:ea typeface="+mn-ea"/>
              </a:rPr>
              <a:t>少数类间拥挤目标</a:t>
            </a:r>
            <a:r>
              <a:rPr kumimoji="1" lang="en-US" altLang="zh-CN" sz="1600" b="1" dirty="0">
                <a:solidFill>
                  <a:srgbClr val="FFB802"/>
                </a:solidFill>
                <a:latin typeface="+mn-ea"/>
                <a:ea typeface="+mn-ea"/>
              </a:rPr>
              <a:t>)</a:t>
            </a:r>
          </a:p>
          <a:p>
            <a:pPr marL="285750" indent="-285750">
              <a:lnSpc>
                <a:spcPct val="150000"/>
              </a:lnSpc>
              <a:buFont typeface="Arial" panose="020B0604020202020204" pitchFamily="34" charset="0"/>
              <a:buChar char="•"/>
            </a:pPr>
            <a:r>
              <a:rPr kumimoji="1" lang="zh-CN" altLang="en-US" sz="1600" b="1" dirty="0">
                <a:solidFill>
                  <a:srgbClr val="0E4D98"/>
                </a:solidFill>
                <a:latin typeface="+mn-ea"/>
                <a:ea typeface="+mn-ea"/>
              </a:rPr>
              <a:t>拥挤的数据集</a:t>
            </a:r>
            <a:r>
              <a:rPr kumimoji="1" lang="en-US" altLang="zh-CN" sz="1600" b="1" dirty="0">
                <a:solidFill>
                  <a:srgbClr val="0E4D98"/>
                </a:solidFill>
                <a:latin typeface="+mn-ea"/>
                <a:ea typeface="+mn-ea"/>
              </a:rPr>
              <a:t>: </a:t>
            </a:r>
            <a:r>
              <a:rPr kumimoji="1" lang="en-US" altLang="zh-CN" sz="1600" b="1" dirty="0" err="1">
                <a:solidFill>
                  <a:srgbClr val="961018"/>
                </a:solidFill>
                <a:latin typeface="+mn-ea"/>
                <a:ea typeface="+mn-ea"/>
              </a:rPr>
              <a:t>CrowdHuman</a:t>
            </a:r>
            <a:r>
              <a:rPr kumimoji="1" lang="en-US" altLang="zh-CN" sz="1600" b="1" dirty="0">
                <a:solidFill>
                  <a:srgbClr val="FFB802"/>
                </a:solidFill>
                <a:latin typeface="+mn-ea"/>
                <a:ea typeface="+mn-ea"/>
              </a:rPr>
              <a:t>(</a:t>
            </a:r>
            <a:r>
              <a:rPr kumimoji="1" lang="zh-CN" altLang="en-US" sz="1600" b="1" dirty="0">
                <a:solidFill>
                  <a:srgbClr val="FFB802"/>
                </a:solidFill>
                <a:latin typeface="+mn-ea"/>
                <a:ea typeface="+mn-ea"/>
              </a:rPr>
              <a:t>大量类间拥挤目标</a:t>
            </a:r>
            <a:r>
              <a:rPr kumimoji="1" lang="en-US" altLang="zh-CN" sz="1600" b="1" dirty="0">
                <a:solidFill>
                  <a:srgbClr val="FFB802"/>
                </a:solidFill>
                <a:latin typeface="+mn-ea"/>
                <a:ea typeface="+mn-ea"/>
              </a:rPr>
              <a:t>)</a:t>
            </a:r>
          </a:p>
        </p:txBody>
      </p:sp>
      <p:pic>
        <p:nvPicPr>
          <p:cNvPr id="9" name="Picture 2">
            <a:extLst>
              <a:ext uri="{FF2B5EF4-FFF2-40B4-BE49-F238E27FC236}">
                <a16:creationId xmlns:a16="http://schemas.microsoft.com/office/drawing/2014/main" id="{6C26AEBC-DF16-5A90-C083-479F8FA4389A}"/>
              </a:ext>
            </a:extLst>
          </p:cNvPr>
          <p:cNvPicPr>
            <a:picLocks noChangeAspect="1"/>
          </p:cNvPicPr>
          <p:nvPr/>
        </p:nvPicPr>
        <p:blipFill>
          <a:blip r:embed="rId4"/>
          <a:stretch>
            <a:fillRect/>
          </a:stretch>
        </p:blipFill>
        <p:spPr>
          <a:xfrm>
            <a:off x="1133475" y="4440959"/>
            <a:ext cx="4155677" cy="2050134"/>
          </a:xfrm>
          <a:prstGeom prst="rect">
            <a:avLst/>
          </a:prstGeom>
        </p:spPr>
      </p:pic>
      <p:sp>
        <p:nvSpPr>
          <p:cNvPr id="10" name="TextBox 4">
            <a:extLst>
              <a:ext uri="{FF2B5EF4-FFF2-40B4-BE49-F238E27FC236}">
                <a16:creationId xmlns:a16="http://schemas.microsoft.com/office/drawing/2014/main" id="{0F5B1DE7-E9D6-8C37-E6D2-C31565212104}"/>
              </a:ext>
            </a:extLst>
          </p:cNvPr>
          <p:cNvSpPr txBox="1"/>
          <p:nvPr/>
        </p:nvSpPr>
        <p:spPr>
          <a:xfrm>
            <a:off x="5507978" y="5016639"/>
            <a:ext cx="6464947" cy="961289"/>
          </a:xfrm>
          <a:prstGeom prst="rect">
            <a:avLst/>
          </a:prstGeom>
          <a:noFill/>
        </p:spPr>
        <p:txBody>
          <a:bodyPr wrap="square" rtlCol="0">
            <a:spAutoFit/>
          </a:bodyPr>
          <a:lstStyle/>
          <a:p>
            <a:pPr>
              <a:lnSpc>
                <a:spcPct val="150000"/>
              </a:lnSpc>
              <a:buSzPct val="99000"/>
            </a:pPr>
            <a:r>
              <a:rPr kumimoji="1" lang="zh-CN" altLang="en-US" sz="2000" b="1" dirty="0">
                <a:solidFill>
                  <a:srgbClr val="0E4D98"/>
                </a:solidFill>
                <a:latin typeface="+mn-ea"/>
                <a:ea typeface="+mn-ea"/>
              </a:rPr>
              <a:t>在</a:t>
            </a:r>
            <a:r>
              <a:rPr kumimoji="1" lang="en-US" altLang="zh-CN" sz="2000" b="1" dirty="0" err="1">
                <a:solidFill>
                  <a:srgbClr val="0E4D98"/>
                </a:solidFill>
                <a:latin typeface="+mn-ea"/>
                <a:ea typeface="+mn-ea"/>
              </a:rPr>
              <a:t>CrowdHuman</a:t>
            </a:r>
            <a:r>
              <a:rPr kumimoji="1" lang="zh-CN" altLang="en-US" sz="2000" b="1" dirty="0">
                <a:solidFill>
                  <a:srgbClr val="0E4D98"/>
                </a:solidFill>
                <a:latin typeface="+mn-ea"/>
                <a:ea typeface="+mn-ea"/>
              </a:rPr>
              <a:t>数据集上进行的实验表明</a:t>
            </a:r>
            <a:r>
              <a:rPr kumimoji="1" lang="en-US" altLang="zh-CN" sz="2000" b="1" dirty="0">
                <a:solidFill>
                  <a:srgbClr val="0E4D98"/>
                </a:solidFill>
                <a:latin typeface="+mn-ea"/>
                <a:ea typeface="+mn-ea"/>
              </a:rPr>
              <a:t>DETR</a:t>
            </a:r>
            <a:r>
              <a:rPr kumimoji="1" lang="zh-CN" altLang="en-US" sz="2000" b="1" dirty="0">
                <a:solidFill>
                  <a:srgbClr val="0E4D98"/>
                </a:solidFill>
                <a:latin typeface="+mn-ea"/>
                <a:ea typeface="+mn-ea"/>
              </a:rPr>
              <a:t>系列工作在处理拥挤场景并不理想。</a:t>
            </a:r>
            <a:endParaRPr kumimoji="1" lang="en-US" altLang="zh-CN" sz="2000" b="1" dirty="0">
              <a:solidFill>
                <a:srgbClr val="0E4D98"/>
              </a:solidFill>
              <a:latin typeface="+mn-ea"/>
              <a:ea typeface="+mn-ea"/>
            </a:endParaRPr>
          </a:p>
        </p:txBody>
      </p:sp>
    </p:spTree>
    <p:extLst>
      <p:ext uri="{BB962C8B-B14F-4D97-AF65-F5344CB8AC3E}">
        <p14:creationId xmlns:p14="http://schemas.microsoft.com/office/powerpoint/2010/main" val="1909113983"/>
      </p:ext>
    </p:extLst>
  </p:cSld>
  <p:clrMapOvr>
    <a:masterClrMapping/>
  </p:clrMapOvr>
  <mc:AlternateContent xmlns:mc="http://schemas.openxmlformats.org/markup-compatibility/2006" xmlns:p14="http://schemas.microsoft.com/office/powerpoint/2010/main">
    <mc:Choice Requires="p14">
      <p:transition spd="slow" p14:dur="2000" advTm="76544"/>
    </mc:Choice>
    <mc:Fallback xmlns="">
      <p:transition spd="slow" advTm="7654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485774" y="366907"/>
            <a:ext cx="6402699" cy="525657"/>
          </a:xfrm>
        </p:spPr>
        <p:txBody>
          <a:bodyPr/>
          <a:lstStyle/>
          <a:p>
            <a:r>
              <a:rPr lang="en-US" altLang="zh-CN" dirty="0">
                <a:solidFill>
                  <a:srgbClr val="891D86"/>
                </a:solidFill>
              </a:rPr>
              <a:t>Background</a:t>
            </a:r>
            <a:endParaRPr lang="zh-CN" altLang="en-US" dirty="0"/>
          </a:p>
        </p:txBody>
      </p:sp>
      <p:sp>
        <p:nvSpPr>
          <p:cNvPr id="2" name="TextBox 11">
            <a:extLst>
              <a:ext uri="{FF2B5EF4-FFF2-40B4-BE49-F238E27FC236}">
                <a16:creationId xmlns:a16="http://schemas.microsoft.com/office/drawing/2014/main" id="{02FB9D9D-D3D5-6AEB-E804-F1F1D145085A}"/>
              </a:ext>
            </a:extLst>
          </p:cNvPr>
          <p:cNvSpPr txBox="1"/>
          <p:nvPr/>
        </p:nvSpPr>
        <p:spPr>
          <a:xfrm>
            <a:off x="752691" y="1229067"/>
            <a:ext cx="10508768" cy="369332"/>
          </a:xfrm>
          <a:prstGeom prst="rect">
            <a:avLst/>
          </a:prstGeom>
          <a:noFill/>
        </p:spPr>
        <p:txBody>
          <a:bodyPr wrap="square" rtlCol="0">
            <a:spAutoFit/>
          </a:bodyPr>
          <a:lstStyle/>
          <a:p>
            <a:r>
              <a:rPr kumimoji="1" lang="en-US" altLang="zh-CN" b="1" dirty="0">
                <a:solidFill>
                  <a:srgbClr val="0E4D98"/>
                </a:solidFill>
                <a:latin typeface="+mn-ea"/>
                <a:ea typeface="+mn-ea"/>
                <a:cs typeface="+mj-cs"/>
              </a:rPr>
              <a:t>1.</a:t>
            </a:r>
            <a:r>
              <a:rPr kumimoji="1" lang="zh-CN" altLang="en-US" b="1" dirty="0">
                <a:solidFill>
                  <a:srgbClr val="0E4D98"/>
                </a:solidFill>
                <a:latin typeface="+mn-ea"/>
                <a:ea typeface="+mn-ea"/>
                <a:cs typeface="+mj-cs"/>
              </a:rPr>
              <a:t>当处理拥挤场景时，</a:t>
            </a:r>
            <a:r>
              <a:rPr kumimoji="1" lang="en-US" altLang="zh-CN" b="1" dirty="0">
                <a:solidFill>
                  <a:srgbClr val="0E4D98"/>
                </a:solidFill>
                <a:latin typeface="+mn-ea"/>
                <a:ea typeface="+mn-ea"/>
                <a:cs typeface="+mj-cs"/>
              </a:rPr>
              <a:t>DETR</a:t>
            </a:r>
            <a:r>
              <a:rPr kumimoji="1" lang="zh-CN" altLang="en-US" b="1" dirty="0">
                <a:solidFill>
                  <a:srgbClr val="0E4D98"/>
                </a:solidFill>
                <a:latin typeface="+mn-ea"/>
                <a:ea typeface="+mn-ea"/>
                <a:cs typeface="+mj-cs"/>
              </a:rPr>
              <a:t>检测器的性能会下降。</a:t>
            </a:r>
          </a:p>
        </p:txBody>
      </p:sp>
      <p:pic>
        <p:nvPicPr>
          <p:cNvPr id="7" name="Picture 13">
            <a:extLst>
              <a:ext uri="{FF2B5EF4-FFF2-40B4-BE49-F238E27FC236}">
                <a16:creationId xmlns:a16="http://schemas.microsoft.com/office/drawing/2014/main" id="{DD7ABC38-AB07-27EA-F140-DA725B6F9F3A}"/>
              </a:ext>
            </a:extLst>
          </p:cNvPr>
          <p:cNvPicPr>
            <a:picLocks noChangeAspect="1"/>
          </p:cNvPicPr>
          <p:nvPr/>
        </p:nvPicPr>
        <p:blipFill rotWithShape="1">
          <a:blip r:embed="rId3"/>
          <a:srcRect t="3696"/>
          <a:stretch/>
        </p:blipFill>
        <p:spPr>
          <a:xfrm>
            <a:off x="3502000" y="1698425"/>
            <a:ext cx="5010150" cy="2116212"/>
          </a:xfrm>
          <a:prstGeom prst="rect">
            <a:avLst/>
          </a:prstGeom>
        </p:spPr>
      </p:pic>
      <p:sp>
        <p:nvSpPr>
          <p:cNvPr id="8" name="TextBox 11">
            <a:extLst>
              <a:ext uri="{FF2B5EF4-FFF2-40B4-BE49-F238E27FC236}">
                <a16:creationId xmlns:a16="http://schemas.microsoft.com/office/drawing/2014/main" id="{08458FB5-89E4-7454-189A-6B528AFE428F}"/>
              </a:ext>
            </a:extLst>
          </p:cNvPr>
          <p:cNvSpPr txBox="1"/>
          <p:nvPr/>
        </p:nvSpPr>
        <p:spPr>
          <a:xfrm>
            <a:off x="752691" y="3850477"/>
            <a:ext cx="10508768" cy="369332"/>
          </a:xfrm>
          <a:prstGeom prst="rect">
            <a:avLst/>
          </a:prstGeom>
          <a:noFill/>
        </p:spPr>
        <p:txBody>
          <a:bodyPr wrap="square" rtlCol="0">
            <a:spAutoFit/>
          </a:bodyPr>
          <a:lstStyle/>
          <a:p>
            <a:r>
              <a:rPr kumimoji="1" lang="en-US" altLang="zh-CN" b="1" dirty="0">
                <a:solidFill>
                  <a:srgbClr val="0E4D98"/>
                </a:solidFill>
                <a:latin typeface="+mn-ea"/>
                <a:cs typeface="+mj-cs"/>
              </a:rPr>
              <a:t>2</a:t>
            </a:r>
            <a:r>
              <a:rPr kumimoji="1" lang="en-US" altLang="zh-CN" b="1" dirty="0">
                <a:solidFill>
                  <a:srgbClr val="0E4D98"/>
                </a:solidFill>
                <a:latin typeface="+mn-ea"/>
                <a:ea typeface="+mn-ea"/>
                <a:cs typeface="+mj-cs"/>
              </a:rPr>
              <a:t>.</a:t>
            </a:r>
            <a:r>
              <a:rPr kumimoji="1" lang="zh-CN" altLang="en-US" b="1" dirty="0">
                <a:solidFill>
                  <a:srgbClr val="0E4D98"/>
                </a:solidFill>
                <a:latin typeface="+mn-ea"/>
                <a:ea typeface="+mn-ea"/>
                <a:cs typeface="+mj-cs"/>
              </a:rPr>
              <a:t>当处理拥挤场景时很容易出现重复检测。</a:t>
            </a:r>
          </a:p>
        </p:txBody>
      </p:sp>
      <p:grpSp>
        <p:nvGrpSpPr>
          <p:cNvPr id="11" name="Group 19">
            <a:extLst>
              <a:ext uri="{FF2B5EF4-FFF2-40B4-BE49-F238E27FC236}">
                <a16:creationId xmlns:a16="http://schemas.microsoft.com/office/drawing/2014/main" id="{869A22DE-6849-9D1B-3317-64DB685E4394}"/>
              </a:ext>
            </a:extLst>
          </p:cNvPr>
          <p:cNvGrpSpPr/>
          <p:nvPr/>
        </p:nvGrpSpPr>
        <p:grpSpPr>
          <a:xfrm>
            <a:off x="1933575" y="4333875"/>
            <a:ext cx="2200276" cy="2402617"/>
            <a:chOff x="5549987" y="7615657"/>
            <a:chExt cx="5040560" cy="6033020"/>
          </a:xfrm>
        </p:grpSpPr>
        <p:pic>
          <p:nvPicPr>
            <p:cNvPr id="12" name="Picture 14">
              <a:extLst>
                <a:ext uri="{FF2B5EF4-FFF2-40B4-BE49-F238E27FC236}">
                  <a16:creationId xmlns:a16="http://schemas.microsoft.com/office/drawing/2014/main" id="{5FCD3F00-4C70-255D-37AB-BE04DA36852B}"/>
                </a:ext>
              </a:extLst>
            </p:cNvPr>
            <p:cNvPicPr>
              <a:picLocks noChangeAspect="1"/>
            </p:cNvPicPr>
            <p:nvPr/>
          </p:nvPicPr>
          <p:blipFill rotWithShape="1">
            <a:blip r:embed="rId4"/>
            <a:srcRect r="50597"/>
            <a:stretch/>
          </p:blipFill>
          <p:spPr>
            <a:xfrm>
              <a:off x="5549987" y="7615657"/>
              <a:ext cx="5040560" cy="5325134"/>
            </a:xfrm>
            <a:prstGeom prst="rect">
              <a:avLst/>
            </a:prstGeom>
          </p:spPr>
        </p:pic>
        <p:sp>
          <p:nvSpPr>
            <p:cNvPr id="13" name="TextBox 17">
              <a:extLst>
                <a:ext uri="{FF2B5EF4-FFF2-40B4-BE49-F238E27FC236}">
                  <a16:creationId xmlns:a16="http://schemas.microsoft.com/office/drawing/2014/main" id="{FC4889EE-4148-2C3E-0645-DDCDF297F600}"/>
                </a:ext>
              </a:extLst>
            </p:cNvPr>
            <p:cNvSpPr txBox="1"/>
            <p:nvPr/>
          </p:nvSpPr>
          <p:spPr>
            <a:xfrm>
              <a:off x="5922188" y="12940791"/>
              <a:ext cx="4296158" cy="707886"/>
            </a:xfrm>
            <a:prstGeom prst="rect">
              <a:avLst/>
            </a:prstGeom>
            <a:noFill/>
          </p:spPr>
          <p:txBody>
            <a:bodyPr wrap="square" rtlCol="0">
              <a:spAutoFit/>
            </a:bodyPr>
            <a:lstStyle/>
            <a:p>
              <a:pPr algn="ctr"/>
              <a:r>
                <a:rPr kumimoji="1" lang="en-US" altLang="zh-CN" sz="1600" b="1" dirty="0">
                  <a:solidFill>
                    <a:srgbClr val="0E4D98"/>
                  </a:solidFill>
                  <a:latin typeface="+mn-ea"/>
                  <a:ea typeface="+mn-ea"/>
                  <a:cs typeface="+mj-cs"/>
                </a:rPr>
                <a:t>Actual Results</a:t>
              </a:r>
              <a:endParaRPr kumimoji="1" lang="zh-CN" altLang="en-US" sz="1600" b="1" dirty="0">
                <a:solidFill>
                  <a:srgbClr val="0E4D98"/>
                </a:solidFill>
                <a:latin typeface="+mn-ea"/>
                <a:ea typeface="+mn-ea"/>
                <a:cs typeface="+mj-cs"/>
              </a:endParaRPr>
            </a:p>
          </p:txBody>
        </p:sp>
      </p:grpSp>
      <p:grpSp>
        <p:nvGrpSpPr>
          <p:cNvPr id="14" name="Group 20">
            <a:extLst>
              <a:ext uri="{FF2B5EF4-FFF2-40B4-BE49-F238E27FC236}">
                <a16:creationId xmlns:a16="http://schemas.microsoft.com/office/drawing/2014/main" id="{7065ED49-5FE2-9BDF-5AE5-4CC5CA7127F2}"/>
              </a:ext>
            </a:extLst>
          </p:cNvPr>
          <p:cNvGrpSpPr/>
          <p:nvPr/>
        </p:nvGrpSpPr>
        <p:grpSpPr>
          <a:xfrm>
            <a:off x="6888473" y="4376939"/>
            <a:ext cx="2065027" cy="2421121"/>
            <a:chOff x="12121058" y="7618422"/>
            <a:chExt cx="5097735" cy="6187603"/>
          </a:xfrm>
        </p:grpSpPr>
        <p:pic>
          <p:nvPicPr>
            <p:cNvPr id="15" name="Picture 16">
              <a:extLst>
                <a:ext uri="{FF2B5EF4-FFF2-40B4-BE49-F238E27FC236}">
                  <a16:creationId xmlns:a16="http://schemas.microsoft.com/office/drawing/2014/main" id="{C48B6E49-0A0B-AA15-C341-7696487D75E3}"/>
                </a:ext>
              </a:extLst>
            </p:cNvPr>
            <p:cNvPicPr>
              <a:picLocks noChangeAspect="1"/>
            </p:cNvPicPr>
            <p:nvPr/>
          </p:nvPicPr>
          <p:blipFill rotWithShape="1">
            <a:blip r:embed="rId4"/>
            <a:srcRect l="49801"/>
            <a:stretch/>
          </p:blipFill>
          <p:spPr>
            <a:xfrm>
              <a:off x="12121058" y="7618422"/>
              <a:ext cx="5097735" cy="5300131"/>
            </a:xfrm>
            <a:prstGeom prst="rect">
              <a:avLst/>
            </a:prstGeom>
          </p:spPr>
        </p:pic>
        <p:sp>
          <p:nvSpPr>
            <p:cNvPr id="16" name="TextBox 18">
              <a:extLst>
                <a:ext uri="{FF2B5EF4-FFF2-40B4-BE49-F238E27FC236}">
                  <a16:creationId xmlns:a16="http://schemas.microsoft.com/office/drawing/2014/main" id="{C1D9692E-7F2D-42A9-B5A0-78357628AFCE}"/>
                </a:ext>
              </a:extLst>
            </p:cNvPr>
            <p:cNvSpPr txBox="1"/>
            <p:nvPr/>
          </p:nvSpPr>
          <p:spPr>
            <a:xfrm>
              <a:off x="13033217" y="12940790"/>
              <a:ext cx="3809360" cy="865235"/>
            </a:xfrm>
            <a:prstGeom prst="rect">
              <a:avLst/>
            </a:prstGeom>
            <a:noFill/>
          </p:spPr>
          <p:txBody>
            <a:bodyPr wrap="square" rtlCol="0">
              <a:spAutoFit/>
            </a:bodyPr>
            <a:lstStyle/>
            <a:p>
              <a:pPr algn="ctr"/>
              <a:r>
                <a:rPr kumimoji="1" lang="en-US" altLang="zh-CN" sz="1600" b="1" dirty="0">
                  <a:solidFill>
                    <a:srgbClr val="0E4D98"/>
                  </a:solidFill>
                  <a:latin typeface="+mn-ea"/>
                  <a:ea typeface="+mn-ea"/>
                  <a:cs typeface="+mj-cs"/>
                </a:rPr>
                <a:t>Groundtruth</a:t>
              </a:r>
              <a:endParaRPr kumimoji="1" lang="zh-CN" altLang="en-US" sz="1600" b="1" dirty="0">
                <a:solidFill>
                  <a:srgbClr val="0E4D98"/>
                </a:solidFill>
                <a:latin typeface="+mn-ea"/>
                <a:ea typeface="+mn-ea"/>
                <a:cs typeface="+mj-cs"/>
              </a:endParaRPr>
            </a:p>
          </p:txBody>
        </p:sp>
      </p:grpSp>
    </p:spTree>
    <p:extLst>
      <p:ext uri="{BB962C8B-B14F-4D97-AF65-F5344CB8AC3E}">
        <p14:creationId xmlns:p14="http://schemas.microsoft.com/office/powerpoint/2010/main" val="3611481370"/>
      </p:ext>
    </p:extLst>
  </p:cSld>
  <p:clrMapOvr>
    <a:masterClrMapping/>
  </p:clrMapOvr>
  <mc:AlternateContent xmlns:mc="http://schemas.openxmlformats.org/markup-compatibility/2006" xmlns:p14="http://schemas.microsoft.com/office/powerpoint/2010/main">
    <mc:Choice Requires="p14">
      <p:transition spd="slow" p14:dur="2000" advTm="76544"/>
    </mc:Choice>
    <mc:Fallback xmlns="">
      <p:transition spd="slow" advTm="7654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
        <p:cNvGrpSpPr/>
        <p:nvPr/>
      </p:nvGrpSpPr>
      <p:grpSpPr>
        <a:xfrm>
          <a:off x="0" y="0"/>
          <a:ext cx="0" cy="0"/>
          <a:chOff x="0" y="0"/>
          <a:chExt cx="0" cy="0"/>
        </a:xfrm>
      </p:grpSpPr>
      <p:sp>
        <p:nvSpPr>
          <p:cNvPr id="9" name="矩形 8"/>
          <p:cNvSpPr/>
          <p:nvPr/>
        </p:nvSpPr>
        <p:spPr>
          <a:xfrm>
            <a:off x="0" y="0"/>
            <a:ext cx="12192000" cy="5581650"/>
          </a:xfrm>
          <a:prstGeom prst="rect">
            <a:avLst/>
          </a:prstGeom>
          <a:gradFill flip="none" rotWithShape="1">
            <a:gsLst>
              <a:gs pos="48000">
                <a:srgbClr val="891D86">
                  <a:alpha val="52000"/>
                </a:srgbClr>
              </a:gs>
              <a:gs pos="99083">
                <a:schemeClr val="bg1">
                  <a:alpha val="0"/>
                </a:schemeClr>
              </a:gs>
              <a:gs pos="80000">
                <a:srgbClr val="891D86">
                  <a:alpha val="28000"/>
                </a:srgbClr>
              </a:gs>
              <a:gs pos="0">
                <a:srgbClr val="891D8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0" dirty="0">
              <a:solidFill>
                <a:schemeClr val="bg1"/>
              </a:solidFill>
              <a:latin typeface="思源黑体 CN Heavy" panose="020B0A00000000000000" pitchFamily="34" charset="-122"/>
              <a:ea typeface="思源黑体 CN Heavy" panose="020B0A00000000000000" pitchFamily="34" charset="-122"/>
            </a:endParaRPr>
          </a:p>
        </p:txBody>
      </p:sp>
      <p:grpSp>
        <p:nvGrpSpPr>
          <p:cNvPr id="8" name="组合 7"/>
          <p:cNvGrpSpPr/>
          <p:nvPr/>
        </p:nvGrpSpPr>
        <p:grpSpPr>
          <a:xfrm>
            <a:off x="627599" y="1160111"/>
            <a:ext cx="5799705" cy="2654335"/>
            <a:chOff x="627599" y="1160111"/>
            <a:chExt cx="6026664" cy="2654335"/>
          </a:xfrm>
        </p:grpSpPr>
        <p:sp>
          <p:nvSpPr>
            <p:cNvPr id="11" name="文本框 10"/>
            <p:cNvSpPr txBox="1"/>
            <p:nvPr/>
          </p:nvSpPr>
          <p:spPr>
            <a:xfrm>
              <a:off x="1185862" y="2891116"/>
              <a:ext cx="4785263" cy="923330"/>
            </a:xfrm>
            <a:prstGeom prst="rect">
              <a:avLst/>
            </a:prstGeom>
            <a:noFill/>
          </p:spPr>
          <p:txBody>
            <a:bodyPr wrap="square" rtlCol="0">
              <a:spAutoFit/>
            </a:bodyPr>
            <a:lstStyle/>
            <a:p>
              <a:pPr algn="ctr"/>
              <a:r>
                <a:rPr lang="en-US" altLang="zh-CN" sz="5400" dirty="0">
                  <a:solidFill>
                    <a:schemeClr val="bg1"/>
                  </a:solidFill>
                  <a:latin typeface="思源黑体 CN Heavy" panose="020B0A00000000000000" pitchFamily="34" charset="-122"/>
                  <a:ea typeface="思源黑体 CN Heavy" panose="020B0A00000000000000" pitchFamily="34" charset="-122"/>
                </a:rPr>
                <a:t>Method</a:t>
              </a:r>
              <a:endParaRPr lang="zh-CN" altLang="en-US" sz="5400" dirty="0">
                <a:solidFill>
                  <a:schemeClr val="bg1"/>
                </a:soli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276933" y="1160111"/>
              <a:ext cx="2421743" cy="1446550"/>
            </a:xfrm>
            <a:prstGeom prst="rect">
              <a:avLst/>
            </a:prstGeom>
            <a:noFill/>
          </p:spPr>
          <p:txBody>
            <a:bodyPr wrap="square" rtlCol="0">
              <a:spAutoFit/>
            </a:bodyPr>
            <a:lstStyle/>
            <a:p>
              <a:pPr algn="ctr"/>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0 2</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cxnSp>
          <p:nvCxnSpPr>
            <p:cNvPr id="10" name="直接连接符 9"/>
            <p:cNvCxnSpPr/>
            <p:nvPr/>
          </p:nvCxnSpPr>
          <p:spPr>
            <a:xfrm>
              <a:off x="627599" y="3338046"/>
              <a:ext cx="558263"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096000" y="3338046"/>
              <a:ext cx="558263"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6252790"/>
      </p:ext>
    </p:extLst>
  </p:cSld>
  <p:clrMapOvr>
    <a:masterClrMapping/>
  </p:clrMapOvr>
  <mc:AlternateContent xmlns:mc="http://schemas.openxmlformats.org/markup-compatibility/2006" xmlns:p14="http://schemas.microsoft.com/office/powerpoint/2010/main">
    <mc:Choice Requires="p14">
      <p:transition spd="slow" p14:dur="2000" advTm="7231"/>
    </mc:Choice>
    <mc:Fallback xmlns="">
      <p:transition spd="slow" advTm="723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适中&quot;,&quot;HeaderHeight&quot;:13.0,&quot;FooterHeight&quot;:6.0,&quot;SideMargin&quot;:4.0,&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ICON" val="#168214;#78993;"/>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思源黑体 CN Heavy"/>
        <a:cs typeface=""/>
      </a:majorFont>
      <a:minorFont>
        <a:latin typeface="Times New Roman"/>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5755</TotalTime>
  <Words>1964</Words>
  <Application>Microsoft Office PowerPoint</Application>
  <PresentationFormat>宽屏</PresentationFormat>
  <Paragraphs>128</Paragraphs>
  <Slides>23</Slides>
  <Notes>23</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23</vt:i4>
      </vt:variant>
    </vt:vector>
  </HeadingPairs>
  <TitlesOfParts>
    <vt:vector size="37" baseType="lpstr">
      <vt:lpstr>等线</vt:lpstr>
      <vt:lpstr>等线 Light</vt:lpstr>
      <vt:lpstr>思源黑体 CN Heavy</vt:lpstr>
      <vt:lpstr>思源黑体 CN Regular</vt:lpstr>
      <vt:lpstr>Microsoft YaHei</vt:lpstr>
      <vt:lpstr>Microsoft YaHei</vt:lpstr>
      <vt:lpstr>Arial</vt:lpstr>
      <vt:lpstr>Arial Black</vt:lpstr>
      <vt:lpstr>Cambria Math</vt:lpstr>
      <vt:lpstr>Impact</vt:lpstr>
      <vt:lpstr>Times New Roman</vt:lpstr>
      <vt:lpstr>自定义设计方案</vt:lpstr>
      <vt:lpstr>Office 主题​​</vt:lpstr>
      <vt:lpstr>1_OfficePLUS</vt:lpstr>
      <vt:lpstr>PowerPoint 演示文稿</vt:lpstr>
      <vt:lpstr>PowerPoint 演示文稿</vt:lpstr>
      <vt:lpstr>PowerPoint 演示文稿</vt:lpstr>
      <vt:lpstr>Background</vt:lpstr>
      <vt:lpstr>Background</vt:lpstr>
      <vt:lpstr>Background</vt:lpstr>
      <vt:lpstr>Background</vt:lpstr>
      <vt:lpstr>Background</vt:lpstr>
      <vt:lpstr>PowerPoint 演示文稿</vt:lpstr>
      <vt:lpstr>Finding</vt:lpstr>
      <vt:lpstr>Method</vt:lpstr>
      <vt:lpstr>Method</vt:lpstr>
      <vt:lpstr>Method</vt:lpstr>
      <vt:lpstr>Method</vt:lpstr>
      <vt:lpstr>Method</vt:lpstr>
      <vt:lpstr>Method</vt:lpstr>
      <vt:lpstr>PowerPoint 演示文稿</vt:lpstr>
      <vt:lpstr>Experiments</vt:lpstr>
      <vt:lpstr>Experiments</vt:lpstr>
      <vt:lpstr>Experiments</vt:lpstr>
      <vt:lpstr>Experiments</vt:lpstr>
      <vt:lpstr>Experiments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Condor CZM</dc:creator>
  <cp:lastModifiedBy>Condor CZM</cp:lastModifiedBy>
  <cp:revision>201</cp:revision>
  <dcterms:created xsi:type="dcterms:W3CDTF">2020-04-10T14:58:34Z</dcterms:created>
  <dcterms:modified xsi:type="dcterms:W3CDTF">2022-10-24T01:58:26Z</dcterms:modified>
</cp:coreProperties>
</file>